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embedTrueTypeFonts="1" saveSubsetFonts="1" autoCompressPictures="0">
  <p:sldMasterIdLst>
    <p:sldMasterId id="2147483665" r:id="rId1"/>
  </p:sldMasterIdLst>
  <p:notesMasterIdLst>
    <p:notesMasterId r:id="rId48"/>
  </p:notesMasterIdLst>
  <p:handoutMasterIdLst>
    <p:handoutMasterId r:id="rId49"/>
  </p:handoutMasterIdLst>
  <p:sldIdLst>
    <p:sldId id="291" r:id="rId2"/>
    <p:sldId id="293" r:id="rId3"/>
    <p:sldId id="322" r:id="rId4"/>
    <p:sldId id="296" r:id="rId5"/>
    <p:sldId id="360" r:id="rId6"/>
    <p:sldId id="263" r:id="rId7"/>
    <p:sldId id="323" r:id="rId8"/>
    <p:sldId id="302" r:id="rId9"/>
    <p:sldId id="325" r:id="rId10"/>
    <p:sldId id="258" r:id="rId11"/>
    <p:sldId id="331" r:id="rId12"/>
    <p:sldId id="330" r:id="rId13"/>
    <p:sldId id="333" r:id="rId14"/>
    <p:sldId id="335" r:id="rId15"/>
    <p:sldId id="336" r:id="rId16"/>
    <p:sldId id="337" r:id="rId17"/>
    <p:sldId id="340" r:id="rId18"/>
    <p:sldId id="341" r:id="rId19"/>
    <p:sldId id="342" r:id="rId20"/>
    <p:sldId id="343" r:id="rId21"/>
    <p:sldId id="359" r:id="rId22"/>
    <p:sldId id="381" r:id="rId23"/>
    <p:sldId id="378" r:id="rId24"/>
    <p:sldId id="383" r:id="rId25"/>
    <p:sldId id="384" r:id="rId26"/>
    <p:sldId id="379" r:id="rId27"/>
    <p:sldId id="382" r:id="rId28"/>
    <p:sldId id="385" r:id="rId29"/>
    <p:sldId id="380" r:id="rId30"/>
    <p:sldId id="386" r:id="rId31"/>
    <p:sldId id="387" r:id="rId32"/>
    <p:sldId id="388" r:id="rId33"/>
    <p:sldId id="389" r:id="rId34"/>
    <p:sldId id="338" r:id="rId35"/>
    <p:sldId id="357" r:id="rId36"/>
    <p:sldId id="361" r:id="rId37"/>
    <p:sldId id="362" r:id="rId38"/>
    <p:sldId id="358" r:id="rId39"/>
    <p:sldId id="363" r:id="rId40"/>
    <p:sldId id="364" r:id="rId41"/>
    <p:sldId id="365" r:id="rId42"/>
    <p:sldId id="369" r:id="rId43"/>
    <p:sldId id="370" r:id="rId44"/>
    <p:sldId id="390" r:id="rId45"/>
    <p:sldId id="374" r:id="rId46"/>
    <p:sldId id="373" r:id="rId47"/>
  </p:sldIdLst>
  <p:sldSz cx="9144000" cy="5143500" type="screen16x9"/>
  <p:notesSz cx="6858000" cy="9144000"/>
  <p:embeddedFontLst>
    <p:embeddedFont>
      <p:font typeface="Bebas Neue" panose="020B0606020202050201" pitchFamily="34" charset="77"/>
      <p:regular r:id="rId50"/>
    </p:embeddedFont>
    <p:embeddedFont>
      <p:font typeface="Libre Baskerville" panose="02000000000000000000" pitchFamily="2" charset="0"/>
      <p:regular r:id="rId51"/>
      <p:bold r:id="rId52"/>
      <p:italic r:id="rId53"/>
    </p:embeddedFont>
    <p:embeddedFont>
      <p:font typeface="Montserrat" pitchFamily="2" charset="77"/>
      <p:regular r:id="rId54"/>
      <p:bold r:id="rId55"/>
      <p:italic r:id="rId56"/>
      <p:boldItalic r:id="rId57"/>
    </p:embeddedFont>
    <p:embeddedFont>
      <p:font typeface="Montserrat ExtraBold" pitchFamily="2" charset="77"/>
      <p:bold r:id="rId58"/>
      <p:italic r:id="rId59"/>
      <p:boldItalic r:id="rId60"/>
    </p:embeddedFont>
    <p:embeddedFont>
      <p:font typeface="Roboto" panose="02000000000000000000" pitchFamily="2" charset="0"/>
      <p:regular r:id="rId61"/>
      <p:bold r:id="rId62"/>
      <p:italic r:id="rId63"/>
      <p:boldItalic r:id="rId64"/>
    </p:embeddedFont>
    <p:embeddedFont>
      <p:font typeface="Roboto Condensed Light" panose="02000000000000000000" pitchFamily="2" charset="0"/>
      <p:regular r:id="rId65"/>
      <p: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631D210-A7E2-48DB-9131-C72A7CB407B2}">
  <a:tblStyle styleId="{E631D210-A7E2-48DB-9131-C72A7CB407B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81156"/>
  </p:normalViewPr>
  <p:slideViewPr>
    <p:cSldViewPr snapToGrid="0">
      <p:cViewPr varScale="1">
        <p:scale>
          <a:sx n="120" d="100"/>
          <a:sy n="120" d="100"/>
        </p:scale>
        <p:origin x="200" y="35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9" d="100"/>
          <a:sy n="99" d="100"/>
        </p:scale>
        <p:origin x="3752" y="17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4.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1.fntdata"/><Relationship Id="rId55" Type="http://schemas.openxmlformats.org/officeDocument/2006/relationships/font" Target="fonts/font6.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5E71DA66-B61E-8D99-2F65-6350CF5B3C5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a:extLst>
              <a:ext uri="{FF2B5EF4-FFF2-40B4-BE49-F238E27FC236}">
                <a16:creationId xmlns:a16="http://schemas.microsoft.com/office/drawing/2014/main" id="{C00C6EE0-E90F-0C30-84BC-B902B04E865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ACAED9F-D4A2-BF40-A62D-F577031B7E12}" type="datetimeFigureOut">
              <a:rPr lang="en-US" smtClean="0"/>
              <a:t>4/26/24</a:t>
            </a:fld>
            <a:endParaRPr lang="en-US"/>
          </a:p>
        </p:txBody>
      </p:sp>
      <p:sp>
        <p:nvSpPr>
          <p:cNvPr id="4" name="Espace réservé du pied de page 3">
            <a:extLst>
              <a:ext uri="{FF2B5EF4-FFF2-40B4-BE49-F238E27FC236}">
                <a16:creationId xmlns:a16="http://schemas.microsoft.com/office/drawing/2014/main" id="{1BDCDBCD-31C3-B0DF-9528-0988E0E04BC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Espace réservé du numéro de diapositive 4">
            <a:extLst>
              <a:ext uri="{FF2B5EF4-FFF2-40B4-BE49-F238E27FC236}">
                <a16:creationId xmlns:a16="http://schemas.microsoft.com/office/drawing/2014/main" id="{03A8570C-541B-699D-B678-4179960EF8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557074D-A908-7348-AC47-803E1B69BF85}" type="slidenum">
              <a:rPr lang="en-US" smtClean="0"/>
              <a:t>‹N°›</a:t>
            </a:fld>
            <a:endParaRPr lang="en-US"/>
          </a:p>
        </p:txBody>
      </p:sp>
    </p:spTree>
    <p:extLst>
      <p:ext uri="{BB962C8B-B14F-4D97-AF65-F5344CB8AC3E}">
        <p14:creationId xmlns:p14="http://schemas.microsoft.com/office/powerpoint/2010/main" val="14955725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2" name="Espace réservé du numéro de diapositive 1">
            <a:extLst>
              <a:ext uri="{FF2B5EF4-FFF2-40B4-BE49-F238E27FC236}">
                <a16:creationId xmlns:a16="http://schemas.microsoft.com/office/drawing/2014/main" id="{67024515-2B04-B0C2-37BF-2B49F89A462E}"/>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390DE6-B9BC-5142-B935-F187CE3629B1}" type="slidenum">
              <a:rPr lang="en-US" smtClean="0"/>
              <a:t>‹N°›</a:t>
            </a:fld>
            <a:endParaRPr lang="en-US"/>
          </a:p>
        </p:txBody>
      </p:sp>
      <p:sp>
        <p:nvSpPr>
          <p:cNvPr id="5" name="Espace réservé du pied de page 4">
            <a:extLst>
              <a:ext uri="{FF2B5EF4-FFF2-40B4-BE49-F238E27FC236}">
                <a16:creationId xmlns:a16="http://schemas.microsoft.com/office/drawing/2014/main" id="{CF227209-C9E7-0A18-A328-BB4834436DC9}"/>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6" name="Espace réservé de l'en-tête 5">
            <a:extLst>
              <a:ext uri="{FF2B5EF4-FFF2-40B4-BE49-F238E27FC236}">
                <a16:creationId xmlns:a16="http://schemas.microsoft.com/office/drawing/2014/main" id="{C75E36C9-B06B-0D07-A290-42EF4B99131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fr.wikipedia.org/wiki/Professions_et_cat%C3%A9gories_socioprofessionnelles_en_France"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g12ea6cde073_0_40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3" name="Google Shape;1253;g12ea6cde073_0_40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52740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c21f876eb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1c21f876eb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2"/>
        <p:cNvGrpSpPr/>
        <p:nvPr/>
      </p:nvGrpSpPr>
      <p:grpSpPr>
        <a:xfrm>
          <a:off x="0" y="0"/>
          <a:ext cx="0" cy="0"/>
          <a:chOff x="0" y="0"/>
          <a:chExt cx="0" cy="0"/>
        </a:xfrm>
      </p:grpSpPr>
      <p:sp>
        <p:nvSpPr>
          <p:cNvPr id="1943" name="Google Shape;1943;g12ee89da52b_8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4" name="Google Shape;1944;g12ee89da52b_8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58651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2"/>
        <p:cNvGrpSpPr/>
        <p:nvPr/>
      </p:nvGrpSpPr>
      <p:grpSpPr>
        <a:xfrm>
          <a:off x="0" y="0"/>
          <a:ext cx="0" cy="0"/>
          <a:chOff x="0" y="0"/>
          <a:chExt cx="0" cy="0"/>
        </a:xfrm>
      </p:grpSpPr>
      <p:sp>
        <p:nvSpPr>
          <p:cNvPr id="1943" name="Google Shape;1943;g12ee89da52b_8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4" name="Google Shape;1944;g12ee89da52b_8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4464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c21f876eb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1c21f876eb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18586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c21f876eb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1c21f876eb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indent="228600" algn="just"/>
            <a:r>
              <a:rPr lang="en-US" sz="1800" dirty="0">
                <a:effectLst/>
                <a:latin typeface="Aptos" panose="020B0004020202020204" pitchFamily="34" charset="0"/>
                <a:ea typeface="Times New Roman" panose="02020603050405020304" pitchFamily="18" charset="0"/>
                <a:cs typeface="Times New Roman" panose="02020603050405020304" pitchFamily="18" charset="0"/>
              </a:rPr>
              <a:t>For the collection of data on professions and socio-professional categories (PCS), we utilized web scraping techniques to extract information from the Wikipedia page titled "Professions et </a:t>
            </a:r>
            <a:r>
              <a:rPr lang="en-US" sz="1800" dirty="0" err="1">
                <a:effectLst/>
                <a:latin typeface="Aptos" panose="020B0004020202020204" pitchFamily="34" charset="0"/>
                <a:ea typeface="Times New Roman" panose="02020603050405020304" pitchFamily="18" charset="0"/>
                <a:cs typeface="Times New Roman" panose="02020603050405020304" pitchFamily="18" charset="0"/>
              </a:rPr>
              <a:t>catégories</a:t>
            </a:r>
            <a:r>
              <a:rPr lang="en-US" sz="1800" dirty="0">
                <a:effectLst/>
                <a:latin typeface="Aptos" panose="020B0004020202020204" pitchFamily="34" charset="0"/>
                <a:ea typeface="Times New Roman" panose="02020603050405020304" pitchFamily="18" charset="0"/>
                <a:cs typeface="Times New Roman" panose="02020603050405020304" pitchFamily="18" charset="0"/>
              </a:rPr>
              <a:t> </a:t>
            </a:r>
            <a:r>
              <a:rPr lang="en-US" sz="1800" dirty="0" err="1">
                <a:effectLst/>
                <a:latin typeface="Aptos" panose="020B0004020202020204" pitchFamily="34" charset="0"/>
                <a:ea typeface="Times New Roman" panose="02020603050405020304" pitchFamily="18" charset="0"/>
                <a:cs typeface="Times New Roman" panose="02020603050405020304" pitchFamily="18" charset="0"/>
              </a:rPr>
              <a:t>socioprofessionnelles</a:t>
            </a:r>
            <a:r>
              <a:rPr lang="en-US" sz="1800" dirty="0">
                <a:effectLst/>
                <a:latin typeface="Aptos" panose="020B0004020202020204" pitchFamily="34" charset="0"/>
                <a:ea typeface="Times New Roman" panose="02020603050405020304" pitchFamily="18" charset="0"/>
                <a:cs typeface="Times New Roman" panose="02020603050405020304" pitchFamily="18" charset="0"/>
              </a:rPr>
              <a:t> </a:t>
            </a:r>
            <a:r>
              <a:rPr lang="en-US" sz="1800" dirty="0" err="1">
                <a:effectLst/>
                <a:latin typeface="Aptos" panose="020B0004020202020204" pitchFamily="34" charset="0"/>
                <a:ea typeface="Times New Roman" panose="02020603050405020304" pitchFamily="18" charset="0"/>
                <a:cs typeface="Times New Roman" panose="02020603050405020304" pitchFamily="18" charset="0"/>
              </a:rPr>
              <a:t>en</a:t>
            </a:r>
            <a:r>
              <a:rPr lang="en-US" sz="1800" dirty="0">
                <a:effectLst/>
                <a:latin typeface="Aptos" panose="020B0004020202020204" pitchFamily="34" charset="0"/>
                <a:ea typeface="Times New Roman" panose="02020603050405020304" pitchFamily="18" charset="0"/>
                <a:cs typeface="Times New Roman" panose="02020603050405020304" pitchFamily="18" charset="0"/>
              </a:rPr>
              <a:t> France." Specifically, we focused on retrieving data from the third table on the page, which provides the correspondence between socio-professional categories and socio-professional groups. </a:t>
            </a:r>
            <a:endParaRPr lang="fr-FR" sz="1800" dirty="0">
              <a:effectLst/>
              <a:latin typeface="Aptos" panose="020B0004020202020204" pitchFamily="34" charset="0"/>
              <a:ea typeface="Times New Roman" panose="02020603050405020304" pitchFamily="18" charset="0"/>
              <a:cs typeface="Times New Roman" panose="02020603050405020304" pitchFamily="18" charset="0"/>
            </a:endParaRPr>
          </a:p>
          <a:p>
            <a:pPr indent="228600" algn="just"/>
            <a:r>
              <a:rPr lang="en-US" sz="1800" dirty="0">
                <a:effectLst/>
                <a:latin typeface="Aptos" panose="020B0004020202020204" pitchFamily="34" charset="0"/>
                <a:ea typeface="Times New Roman" panose="02020603050405020304" pitchFamily="18" charset="0"/>
                <a:cs typeface="Times New Roman" panose="02020603050405020304" pitchFamily="18" charset="0"/>
              </a:rPr>
              <a:t>The professions and socio-professional categories (PCS) serve as a statistical classification system used to categorize occupations. This classification was established by the National Institute of Statistics and Economic Studies (INSEE) in 1982. By scraping this data from Wikipedia, we were able to obtain more insights into the classification of professions and socio-professional categories, which are essential for our analysis of various socio-economic factors in France.</a:t>
            </a:r>
            <a:endParaRPr lang="fr-FR" sz="1800" dirty="0">
              <a:effectLst/>
              <a:latin typeface="Aptos" panose="020B0004020202020204" pitchFamily="34" charset="0"/>
              <a:ea typeface="Times New Roman" panose="02020603050405020304" pitchFamily="18" charset="0"/>
              <a:cs typeface="Times New Roman" panose="02020603050405020304" pitchFamily="18" charset="0"/>
            </a:endParaRPr>
          </a:p>
          <a:p>
            <a:pPr marL="342900" lvl="0" indent="-342900" algn="just">
              <a:buFont typeface="Aptos" panose="020B0004020202020204" pitchFamily="34" charset="0"/>
              <a:buChar char="•"/>
            </a:pPr>
            <a:r>
              <a:rPr lang="en-US" sz="1800" dirty="0">
                <a:solidFill>
                  <a:srgbClr val="0000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URL: </a:t>
            </a:r>
            <a:r>
              <a:rPr lang="en-US" sz="1800" u="sng" dirty="0">
                <a:solidFill>
                  <a:srgbClr val="0000FF"/>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hlinkClick r:id="rId3"/>
              </a:rPr>
              <a:t>https://fr.wikipedia.org/wiki/Professions_et_cat%C3%A9gories_socioprofessionnelles_en_France</a:t>
            </a:r>
            <a:r>
              <a:rPr lang="en-US" sz="1800" dirty="0">
                <a:solidFill>
                  <a:srgbClr val="0000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 </a:t>
            </a:r>
            <a:endParaRPr lang="fr-FR" sz="1800" dirty="0">
              <a:effectLst/>
              <a:latin typeface="Aptos" panose="020B0004020202020204" pitchFamily="34" charset="0"/>
              <a:ea typeface="Times New Roman" panose="02020603050405020304" pitchFamily="18" charset="0"/>
              <a:cs typeface="Times New Roman" panose="02020603050405020304" pitchFamily="18" charset="0"/>
            </a:endParaRPr>
          </a:p>
          <a:p>
            <a:pPr marL="342900" lvl="0" indent="-342900" algn="just">
              <a:buFont typeface="Aptos" panose="020B0004020202020204" pitchFamily="34" charset="0"/>
              <a:buChar char="•"/>
            </a:pPr>
            <a:r>
              <a:rPr lang="en-US" sz="1800" dirty="0">
                <a:solidFill>
                  <a:srgbClr val="0000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Data from </a:t>
            </a:r>
            <a:r>
              <a:rPr lang="en-US" sz="1800" dirty="0" err="1">
                <a:solidFill>
                  <a:srgbClr val="0000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webscraping</a:t>
            </a:r>
            <a:r>
              <a:rPr lang="en-US" sz="1800" dirty="0">
                <a:solidFill>
                  <a:srgbClr val="0000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 : ‘</a:t>
            </a:r>
            <a:r>
              <a:rPr lang="en-US" sz="1800" dirty="0" err="1">
                <a:solidFill>
                  <a:srgbClr val="0000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cat_job_webscrap_raw.csv</a:t>
            </a:r>
            <a:r>
              <a:rPr lang="en-US" sz="1800" dirty="0">
                <a:solidFill>
                  <a:srgbClr val="0000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a:t>
            </a:r>
            <a:endParaRPr lang="fr-FR" sz="1800" dirty="0">
              <a:effectLst/>
              <a:latin typeface="Aptos" panose="020B0004020202020204" pitchFamily="34" charset="0"/>
              <a:ea typeface="Times New Roman" panose="02020603050405020304" pitchFamily="18" charset="0"/>
              <a:cs typeface="Times New Roman" panose="02020603050405020304" pitchFamily="18" charset="0"/>
            </a:endParaRPr>
          </a:p>
          <a:p>
            <a:pPr marL="342900" lvl="0" indent="-342900" algn="just">
              <a:buFont typeface="Aptos" panose="020B0004020202020204" pitchFamily="34" charset="0"/>
              <a:buChar char="•"/>
            </a:pPr>
            <a:r>
              <a:rPr lang="fr-FR" sz="1800" dirty="0">
                <a:effectLst/>
                <a:latin typeface="Aptos" panose="020B0004020202020204" pitchFamily="34" charset="0"/>
                <a:ea typeface="Times New Roman" panose="02020603050405020304" pitchFamily="18" charset="0"/>
                <a:cs typeface="Times New Roman" panose="02020603050405020304" pitchFamily="18" charset="0"/>
              </a:rPr>
              <a:t>Shape = </a:t>
            </a:r>
            <a:r>
              <a:rPr lang="fr-FR" sz="1800" dirty="0" err="1">
                <a:effectLst/>
                <a:latin typeface="Aptos" panose="020B0004020202020204" pitchFamily="34" charset="0"/>
                <a:ea typeface="Times New Roman" panose="02020603050405020304" pitchFamily="18" charset="0"/>
                <a:cs typeface="Times New Roman" panose="02020603050405020304" pitchFamily="18" charset="0"/>
              </a:rPr>
              <a:t>Rows</a:t>
            </a:r>
            <a:r>
              <a:rPr lang="fr-FR" sz="1800" dirty="0">
                <a:effectLst/>
                <a:latin typeface="Aptos" panose="020B0004020202020204" pitchFamily="34" charset="0"/>
                <a:ea typeface="Times New Roman" panose="02020603050405020304" pitchFamily="18" charset="0"/>
                <a:cs typeface="Times New Roman" panose="02020603050405020304" pitchFamily="18" charset="0"/>
              </a:rPr>
              <a:t> : 42 - </a:t>
            </a:r>
            <a:r>
              <a:rPr lang="fr-FR" sz="1800" dirty="0" err="1">
                <a:effectLst/>
                <a:latin typeface="Aptos" panose="020B0004020202020204" pitchFamily="34" charset="0"/>
                <a:ea typeface="Times New Roman" panose="02020603050405020304" pitchFamily="18" charset="0"/>
                <a:cs typeface="Times New Roman" panose="02020603050405020304" pitchFamily="18" charset="0"/>
              </a:rPr>
              <a:t>Columns</a:t>
            </a:r>
            <a:r>
              <a:rPr lang="fr-FR" sz="1800" dirty="0">
                <a:effectLst/>
                <a:latin typeface="Aptos" panose="020B0004020202020204" pitchFamily="34" charset="0"/>
                <a:ea typeface="Times New Roman" panose="02020603050405020304" pitchFamily="18" charset="0"/>
                <a:cs typeface="Times New Roman" panose="02020603050405020304" pitchFamily="18" charset="0"/>
              </a:rPr>
              <a:t> : 4</a:t>
            </a:r>
          </a:p>
        </p:txBody>
      </p:sp>
    </p:spTree>
    <p:extLst>
      <p:ext uri="{BB962C8B-B14F-4D97-AF65-F5344CB8AC3E}">
        <p14:creationId xmlns:p14="http://schemas.microsoft.com/office/powerpoint/2010/main" val="5271425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6"/>
        <p:cNvGrpSpPr/>
        <p:nvPr/>
      </p:nvGrpSpPr>
      <p:grpSpPr>
        <a:xfrm>
          <a:off x="0" y="0"/>
          <a:ext cx="0" cy="0"/>
          <a:chOff x="0" y="0"/>
          <a:chExt cx="0" cy="0"/>
        </a:xfrm>
      </p:grpSpPr>
      <p:sp>
        <p:nvSpPr>
          <p:cNvPr id="2527" name="Google Shape;2527;g12ee89da52b_8_22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8" name="Google Shape;2528;g12ee89da52b_8_22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indent="228600"/>
            <a:r>
              <a:rPr lang="en-US" sz="1800" dirty="0">
                <a:effectLst/>
                <a:latin typeface="Aptos" panose="020B0004020202020204" pitchFamily="34" charset="0"/>
                <a:ea typeface="Times New Roman" panose="02020603050405020304" pitchFamily="18" charset="0"/>
                <a:cs typeface="Times New Roman" panose="02020603050405020304" pitchFamily="18" charset="0"/>
              </a:rPr>
              <a:t>Once the data collection phase was completed, the subsequent task involved cleaning the</a:t>
            </a:r>
            <a:endParaRPr lang="fr-FR" sz="1800" dirty="0">
              <a:effectLst/>
              <a:latin typeface="Aptos" panose="020B0004020202020204" pitchFamily="34" charset="0"/>
              <a:ea typeface="Times New Roman" panose="02020603050405020304" pitchFamily="18" charset="0"/>
              <a:cs typeface="Times New Roman" panose="02020603050405020304" pitchFamily="18" charset="0"/>
            </a:endParaRPr>
          </a:p>
          <a:p>
            <a:pPr indent="228600" algn="just"/>
            <a:r>
              <a:rPr lang="en-US" sz="1800" dirty="0">
                <a:effectLst/>
                <a:latin typeface="Aptos" panose="020B0004020202020204" pitchFamily="34" charset="0"/>
                <a:ea typeface="Times New Roman" panose="02020603050405020304" pitchFamily="18" charset="0"/>
                <a:cs typeface="Times New Roman" panose="02020603050405020304" pitchFamily="18" charset="0"/>
              </a:rPr>
              <a:t>gathered data to construct the database and ensure its readiness for utilization in both the</a:t>
            </a:r>
            <a:endParaRPr lang="fr-FR" sz="1800" dirty="0">
              <a:effectLst/>
              <a:latin typeface="Aptos" panose="020B0004020202020204" pitchFamily="34" charset="0"/>
              <a:ea typeface="Times New Roman" panose="02020603050405020304" pitchFamily="18" charset="0"/>
              <a:cs typeface="Times New Roman" panose="02020603050405020304" pitchFamily="18" charset="0"/>
            </a:endParaRPr>
          </a:p>
          <a:p>
            <a:pPr indent="228600"/>
            <a:r>
              <a:rPr lang="en-US" sz="1800" dirty="0">
                <a:effectLst/>
                <a:latin typeface="Aptos" panose="020B0004020202020204" pitchFamily="34" charset="0"/>
                <a:ea typeface="Times New Roman" panose="02020603050405020304" pitchFamily="18" charset="0"/>
                <a:cs typeface="Times New Roman" panose="02020603050405020304" pitchFamily="18" charset="0"/>
              </a:rPr>
              <a:t>API and the machine learning model.</a:t>
            </a:r>
            <a:endParaRPr lang="fr-FR" sz="1800" dirty="0">
              <a:effectLst/>
              <a:latin typeface="Aptos" panose="020B0004020202020204" pitchFamily="34" charset="0"/>
              <a:ea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350700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1c21f876eb8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1c21f876eb8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3891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3"/>
        <p:cNvGrpSpPr/>
        <p:nvPr/>
      </p:nvGrpSpPr>
      <p:grpSpPr>
        <a:xfrm>
          <a:off x="0" y="0"/>
          <a:ext cx="0" cy="0"/>
          <a:chOff x="0" y="0"/>
          <a:chExt cx="0" cy="0"/>
        </a:xfrm>
      </p:grpSpPr>
      <p:sp>
        <p:nvSpPr>
          <p:cNvPr id="1594" name="Google Shape;1594;g1c2203aa5ff_2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5" name="Google Shape;1595;g1c2203aa5ff_2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9993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3"/>
        <p:cNvGrpSpPr/>
        <p:nvPr/>
      </p:nvGrpSpPr>
      <p:grpSpPr>
        <a:xfrm>
          <a:off x="0" y="0"/>
          <a:ext cx="0" cy="0"/>
          <a:chOff x="0" y="0"/>
          <a:chExt cx="0" cy="0"/>
        </a:xfrm>
      </p:grpSpPr>
      <p:sp>
        <p:nvSpPr>
          <p:cNvPr id="1594" name="Google Shape;1594;g1c2203aa5ff_2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5" name="Google Shape;1595;g1c2203aa5ff_2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97173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12ee89da52b_8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12ee89da52b_8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81843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12ea6cde073_0_49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12ea6cde073_0_49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74933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6"/>
        <p:cNvGrpSpPr/>
        <p:nvPr/>
      </p:nvGrpSpPr>
      <p:grpSpPr>
        <a:xfrm>
          <a:off x="0" y="0"/>
          <a:ext cx="0" cy="0"/>
          <a:chOff x="0" y="0"/>
          <a:chExt cx="0" cy="0"/>
        </a:xfrm>
      </p:grpSpPr>
      <p:sp>
        <p:nvSpPr>
          <p:cNvPr id="1967" name="Google Shape;1967;g12ee89da52b_8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8" name="Google Shape;1968;g12ee89da52b_8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23051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2"/>
        <p:cNvGrpSpPr/>
        <p:nvPr/>
      </p:nvGrpSpPr>
      <p:grpSpPr>
        <a:xfrm>
          <a:off x="0" y="0"/>
          <a:ext cx="0" cy="0"/>
          <a:chOff x="0" y="0"/>
          <a:chExt cx="0" cy="0"/>
        </a:xfrm>
      </p:grpSpPr>
      <p:sp>
        <p:nvSpPr>
          <p:cNvPr id="1793" name="Google Shape;1793;g12ee89da52b_8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4" name="Google Shape;1794;g12ee89da52b_8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59684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g1c2203aa5ff_2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6" name="Google Shape;1696;g1c2203aa5ff_2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319345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c2203aa5ff_2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c2203aa5ff_2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0867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c2203aa5ff_2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c2203aa5ff_2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82061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c2203aa5ff_2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c2203aa5ff_2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95931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c2203aa5ff_2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c2203aa5ff_2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72691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c2203aa5ff_2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c2203aa5ff_2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76427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c2203aa5ff_2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c2203aa5ff_2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54573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c2203aa5ff_2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c2203aa5ff_2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8307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12ea6cde073_0_4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 name="Google Shape;1461;g12ea6cde073_0_4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4888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c2203aa5ff_2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c2203aa5ff_2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70725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c2203aa5ff_2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c2203aa5ff_2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67988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c2203aa5ff_2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c2203aa5ff_2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69260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c2203aa5ff_2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c2203aa5ff_2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57619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9"/>
        <p:cNvGrpSpPr/>
        <p:nvPr/>
      </p:nvGrpSpPr>
      <p:grpSpPr>
        <a:xfrm>
          <a:off x="0" y="0"/>
          <a:ext cx="0" cy="0"/>
          <a:chOff x="0" y="0"/>
          <a:chExt cx="0" cy="0"/>
        </a:xfrm>
      </p:grpSpPr>
      <p:sp>
        <p:nvSpPr>
          <p:cNvPr id="6920" name="Google Shape;6920;g12ee89da52b_8_23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1" name="Google Shape;6921;g12ee89da52b_8_23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42322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2"/>
        <p:cNvGrpSpPr/>
        <p:nvPr/>
      </p:nvGrpSpPr>
      <p:grpSpPr>
        <a:xfrm>
          <a:off x="0" y="0"/>
          <a:ext cx="0" cy="0"/>
          <a:chOff x="0" y="0"/>
          <a:chExt cx="0" cy="0"/>
        </a:xfrm>
      </p:grpSpPr>
      <p:sp>
        <p:nvSpPr>
          <p:cNvPr id="7153" name="Google Shape;7153;g12ee89da52b_8_23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4" name="Google Shape;7154;g12ee89da52b_8_23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67516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2"/>
        <p:cNvGrpSpPr/>
        <p:nvPr/>
      </p:nvGrpSpPr>
      <p:grpSpPr>
        <a:xfrm>
          <a:off x="0" y="0"/>
          <a:ext cx="0" cy="0"/>
          <a:chOff x="0" y="0"/>
          <a:chExt cx="0" cy="0"/>
        </a:xfrm>
      </p:grpSpPr>
      <p:sp>
        <p:nvSpPr>
          <p:cNvPr id="7153" name="Google Shape;7153;g12ee89da52b_8_23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4" name="Google Shape;7154;g12ee89da52b_8_23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40963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2"/>
        <p:cNvGrpSpPr/>
        <p:nvPr/>
      </p:nvGrpSpPr>
      <p:grpSpPr>
        <a:xfrm>
          <a:off x="0" y="0"/>
          <a:ext cx="0" cy="0"/>
          <a:chOff x="0" y="0"/>
          <a:chExt cx="0" cy="0"/>
        </a:xfrm>
      </p:grpSpPr>
      <p:sp>
        <p:nvSpPr>
          <p:cNvPr id="7153" name="Google Shape;7153;g12ee89da52b_8_23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4" name="Google Shape;7154;g12ee89da52b_8_23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7350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12ea6cde073_0_4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 name="Google Shape;1461;g12ea6cde073_0_4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79908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7"/>
        <p:cNvGrpSpPr/>
        <p:nvPr/>
      </p:nvGrpSpPr>
      <p:grpSpPr>
        <a:xfrm>
          <a:off x="0" y="0"/>
          <a:ext cx="0" cy="0"/>
          <a:chOff x="0" y="0"/>
          <a:chExt cx="0" cy="0"/>
        </a:xfrm>
      </p:grpSpPr>
      <p:sp>
        <p:nvSpPr>
          <p:cNvPr id="2048" name="Google Shape;2048;g1c2203aa5ff_2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9" name="Google Shape;2049;g1c2203aa5ff_2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1633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12ea6cde073_0_4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5" name="Google Shape;1605;g12ea6cde073_0_4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28936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7"/>
        <p:cNvGrpSpPr/>
        <p:nvPr/>
      </p:nvGrpSpPr>
      <p:grpSpPr>
        <a:xfrm>
          <a:off x="0" y="0"/>
          <a:ext cx="0" cy="0"/>
          <a:chOff x="0" y="0"/>
          <a:chExt cx="0" cy="0"/>
        </a:xfrm>
      </p:grpSpPr>
      <p:sp>
        <p:nvSpPr>
          <p:cNvPr id="2048" name="Google Shape;2048;g1c2203aa5ff_2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9" name="Google Shape;2049;g1c2203aa5ff_2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39466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c2203aa5ff_2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c2203aa5ff_2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06263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8"/>
        <p:cNvGrpSpPr/>
        <p:nvPr/>
      </p:nvGrpSpPr>
      <p:grpSpPr>
        <a:xfrm>
          <a:off x="0" y="0"/>
          <a:ext cx="0" cy="0"/>
          <a:chOff x="0" y="0"/>
          <a:chExt cx="0" cy="0"/>
        </a:xfrm>
      </p:grpSpPr>
      <p:sp>
        <p:nvSpPr>
          <p:cNvPr id="1509" name="Google Shape;1509;g1c2203aa5ff_2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0" name="Google Shape;1510;g1c2203aa5ff_2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71696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8"/>
        <p:cNvGrpSpPr/>
        <p:nvPr/>
      </p:nvGrpSpPr>
      <p:grpSpPr>
        <a:xfrm>
          <a:off x="0" y="0"/>
          <a:ext cx="0" cy="0"/>
          <a:chOff x="0" y="0"/>
          <a:chExt cx="0" cy="0"/>
        </a:xfrm>
      </p:grpSpPr>
      <p:sp>
        <p:nvSpPr>
          <p:cNvPr id="1509" name="Google Shape;1509;g1c2203aa5ff_2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0" name="Google Shape;1510;g1c2203aa5ff_2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68964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8"/>
        <p:cNvGrpSpPr/>
        <p:nvPr/>
      </p:nvGrpSpPr>
      <p:grpSpPr>
        <a:xfrm>
          <a:off x="0" y="0"/>
          <a:ext cx="0" cy="0"/>
          <a:chOff x="0" y="0"/>
          <a:chExt cx="0" cy="0"/>
        </a:xfrm>
      </p:grpSpPr>
      <p:sp>
        <p:nvSpPr>
          <p:cNvPr id="1509" name="Google Shape;1509;g1c2203aa5ff_2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0" name="Google Shape;1510;g1c2203aa5ff_2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3842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4"/>
        <p:cNvGrpSpPr/>
        <p:nvPr/>
      </p:nvGrpSpPr>
      <p:grpSpPr>
        <a:xfrm>
          <a:off x="0" y="0"/>
          <a:ext cx="0" cy="0"/>
          <a:chOff x="0" y="0"/>
          <a:chExt cx="0" cy="0"/>
        </a:xfrm>
      </p:grpSpPr>
      <p:sp>
        <p:nvSpPr>
          <p:cNvPr id="2005" name="Google Shape;2005;g12ee89da52b_8_22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6" name="Google Shape;2006;g12ee89da52b_8_22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85148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c2203aa5ff_2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c2203aa5ff_2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6156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g12ee89da52b_8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9" name="Google Shape;1599;g12ee89da52b_8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9126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0"/>
        <p:cNvGrpSpPr/>
        <p:nvPr/>
      </p:nvGrpSpPr>
      <p:grpSpPr>
        <a:xfrm>
          <a:off x="0" y="0"/>
          <a:ext cx="0" cy="0"/>
          <a:chOff x="0" y="0"/>
          <a:chExt cx="0" cy="0"/>
        </a:xfrm>
      </p:grpSpPr>
      <p:sp>
        <p:nvSpPr>
          <p:cNvPr id="1431" name="Google Shape;1431;g1c2203aa5ff_2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2" name="Google Shape;1432;g1c2203aa5ff_2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6734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12ee89da52b_8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12ee89da52b_8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6800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4"/>
        <p:cNvGrpSpPr/>
        <p:nvPr/>
      </p:nvGrpSpPr>
      <p:grpSpPr>
        <a:xfrm>
          <a:off x="0" y="0"/>
          <a:ext cx="0" cy="0"/>
          <a:chOff x="0" y="0"/>
          <a:chExt cx="0" cy="0"/>
        </a:xfrm>
      </p:grpSpPr>
      <p:sp>
        <p:nvSpPr>
          <p:cNvPr id="2005" name="Google Shape;2005;g12ee89da52b_8_22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6" name="Google Shape;2006;g12ee89da52b_8_22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2309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1"/>
        <p:cNvGrpSpPr/>
        <p:nvPr/>
      </p:nvGrpSpPr>
      <p:grpSpPr>
        <a:xfrm>
          <a:off x="0" y="0"/>
          <a:ext cx="0" cy="0"/>
          <a:chOff x="0" y="0"/>
          <a:chExt cx="0" cy="0"/>
        </a:xfrm>
      </p:grpSpPr>
      <p:sp>
        <p:nvSpPr>
          <p:cNvPr id="2102" name="Google Shape;2102;g1c2203aa5ff_2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3" name="Google Shape;2103;g1c2203aa5ff_2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8915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userDrawn="1">
  <p:cSld name="TITLE">
    <p:spTree>
      <p:nvGrpSpPr>
        <p:cNvPr id="1" name="Shape 8"/>
        <p:cNvGrpSpPr/>
        <p:nvPr/>
      </p:nvGrpSpPr>
      <p:grpSpPr>
        <a:xfrm>
          <a:off x="0" y="0"/>
          <a:ext cx="0" cy="0"/>
          <a:chOff x="0" y="0"/>
          <a:chExt cx="0" cy="0"/>
        </a:xfrm>
      </p:grpSpPr>
      <p:grpSp>
        <p:nvGrpSpPr>
          <p:cNvPr id="9" name="Google Shape;9;p2"/>
          <p:cNvGrpSpPr/>
          <p:nvPr/>
        </p:nvGrpSpPr>
        <p:grpSpPr>
          <a:xfrm>
            <a:off x="-10725" y="0"/>
            <a:ext cx="9165425" cy="4612325"/>
            <a:chOff x="-25178" y="0"/>
            <a:chExt cx="9190238" cy="4611403"/>
          </a:xfrm>
        </p:grpSpPr>
        <p:sp>
          <p:nvSpPr>
            <p:cNvPr id="10" name="Google Shape;10;p2"/>
            <p:cNvSpPr/>
            <p:nvPr/>
          </p:nvSpPr>
          <p:spPr>
            <a:xfrm>
              <a:off x="-14374" y="0"/>
              <a:ext cx="9168716" cy="4610619"/>
            </a:xfrm>
            <a:custGeom>
              <a:avLst/>
              <a:gdLst/>
              <a:ahLst/>
              <a:cxnLst/>
              <a:rect l="l" t="t" r="r" b="b"/>
              <a:pathLst>
                <a:path w="37465" h="38739" extrusionOk="0">
                  <a:moveTo>
                    <a:pt x="0" y="0"/>
                  </a:moveTo>
                  <a:lnTo>
                    <a:pt x="0" y="38738"/>
                  </a:lnTo>
                  <a:lnTo>
                    <a:pt x="37465" y="38738"/>
                  </a:lnTo>
                  <a:lnTo>
                    <a:pt x="374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4499" y="4535668"/>
              <a:ext cx="9168716" cy="72835"/>
            </a:xfrm>
            <a:custGeom>
              <a:avLst/>
              <a:gdLst/>
              <a:ahLst/>
              <a:cxnLst/>
              <a:rect l="l" t="t" r="r" b="b"/>
              <a:pathLst>
                <a:path w="37465" h="694" extrusionOk="0">
                  <a:moveTo>
                    <a:pt x="0" y="0"/>
                  </a:moveTo>
                  <a:lnTo>
                    <a:pt x="0" y="694"/>
                  </a:lnTo>
                  <a:lnTo>
                    <a:pt x="37465" y="694"/>
                  </a:lnTo>
                  <a:lnTo>
                    <a:pt x="374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25178" y="4605629"/>
              <a:ext cx="9190238" cy="5774"/>
            </a:xfrm>
            <a:custGeom>
              <a:avLst/>
              <a:gdLst/>
              <a:ahLst/>
              <a:cxnLst/>
              <a:rect l="l" t="t" r="r" b="b"/>
              <a:pathLst>
                <a:path w="36095" h="39" extrusionOk="0">
                  <a:moveTo>
                    <a:pt x="34254" y="1"/>
                  </a:moveTo>
                  <a:cubicBezTo>
                    <a:pt x="33668" y="1"/>
                    <a:pt x="33082" y="2"/>
                    <a:pt x="32497" y="2"/>
                  </a:cubicBezTo>
                  <a:lnTo>
                    <a:pt x="21952" y="2"/>
                  </a:lnTo>
                  <a:lnTo>
                    <a:pt x="7964" y="3"/>
                  </a:lnTo>
                  <a:cubicBezTo>
                    <a:pt x="6503" y="3"/>
                    <a:pt x="5042" y="1"/>
                    <a:pt x="3580" y="1"/>
                  </a:cubicBezTo>
                  <a:cubicBezTo>
                    <a:pt x="2411" y="1"/>
                    <a:pt x="1242" y="2"/>
                    <a:pt x="74" y="8"/>
                  </a:cubicBezTo>
                  <a:cubicBezTo>
                    <a:pt x="1" y="8"/>
                    <a:pt x="1" y="32"/>
                    <a:pt x="74" y="32"/>
                  </a:cubicBezTo>
                  <a:cubicBezTo>
                    <a:pt x="1334" y="37"/>
                    <a:pt x="2596" y="38"/>
                    <a:pt x="3858" y="38"/>
                  </a:cubicBezTo>
                  <a:cubicBezTo>
                    <a:pt x="4940" y="38"/>
                    <a:pt x="6022" y="38"/>
                    <a:pt x="7103" y="38"/>
                  </a:cubicBezTo>
                  <a:lnTo>
                    <a:pt x="32067" y="38"/>
                  </a:lnTo>
                  <a:cubicBezTo>
                    <a:pt x="32724" y="38"/>
                    <a:pt x="33382" y="39"/>
                    <a:pt x="34039" y="39"/>
                  </a:cubicBezTo>
                  <a:cubicBezTo>
                    <a:pt x="34697" y="39"/>
                    <a:pt x="35354" y="38"/>
                    <a:pt x="36011" y="33"/>
                  </a:cubicBezTo>
                  <a:cubicBezTo>
                    <a:pt x="36095" y="33"/>
                    <a:pt x="36095" y="6"/>
                    <a:pt x="36011" y="6"/>
                  </a:cubicBezTo>
                  <a:cubicBezTo>
                    <a:pt x="35426" y="2"/>
                    <a:pt x="34840" y="1"/>
                    <a:pt x="342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3;p2"/>
          <p:cNvGrpSpPr/>
          <p:nvPr/>
        </p:nvGrpSpPr>
        <p:grpSpPr>
          <a:xfrm>
            <a:off x="102861" y="76194"/>
            <a:ext cx="8938263" cy="4168131"/>
            <a:chOff x="8954536" y="76194"/>
            <a:chExt cx="8938263" cy="4168131"/>
          </a:xfrm>
        </p:grpSpPr>
        <p:sp>
          <p:nvSpPr>
            <p:cNvPr id="14" name="Google Shape;14;p2"/>
            <p:cNvSpPr/>
            <p:nvPr/>
          </p:nvSpPr>
          <p:spPr>
            <a:xfrm>
              <a:off x="17699625" y="3045120"/>
              <a:ext cx="66900" cy="66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3976213" y="3690108"/>
              <a:ext cx="66900" cy="66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0522575" y="715275"/>
              <a:ext cx="75000" cy="75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3086125" y="1914522"/>
              <a:ext cx="86100" cy="86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9100900" y="3282625"/>
              <a:ext cx="60000" cy="60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4047475" y="76194"/>
              <a:ext cx="58800" cy="58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6328025" y="2009845"/>
              <a:ext cx="66900" cy="66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2546063" y="213513"/>
              <a:ext cx="162900" cy="1629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6762838" y="1093625"/>
              <a:ext cx="162900" cy="1629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7380788" y="4081425"/>
              <a:ext cx="162900" cy="1629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1947413" y="3466288"/>
              <a:ext cx="162900" cy="1629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2"/>
            <p:cNvGrpSpPr/>
            <p:nvPr/>
          </p:nvGrpSpPr>
          <p:grpSpPr>
            <a:xfrm>
              <a:off x="8954536" y="211255"/>
              <a:ext cx="8938263" cy="3947185"/>
              <a:chOff x="8954536" y="211255"/>
              <a:chExt cx="8938263" cy="3947185"/>
            </a:xfrm>
          </p:grpSpPr>
          <p:sp>
            <p:nvSpPr>
              <p:cNvPr id="26" name="Google Shape;26;p2"/>
              <p:cNvSpPr/>
              <p:nvPr/>
            </p:nvSpPr>
            <p:spPr>
              <a:xfrm>
                <a:off x="14139435" y="1963071"/>
                <a:ext cx="222579" cy="75014"/>
              </a:xfrm>
              <a:custGeom>
                <a:avLst/>
                <a:gdLst/>
                <a:ahLst/>
                <a:cxnLst/>
                <a:rect l="l" t="t" r="r" b="b"/>
                <a:pathLst>
                  <a:path w="1893" h="638" extrusionOk="0">
                    <a:moveTo>
                      <a:pt x="0" y="1"/>
                    </a:moveTo>
                    <a:lnTo>
                      <a:pt x="0" y="637"/>
                    </a:lnTo>
                    <a:lnTo>
                      <a:pt x="1893" y="637"/>
                    </a:lnTo>
                    <a:lnTo>
                      <a:pt x="18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4062300" y="2055726"/>
                <a:ext cx="222579" cy="74897"/>
              </a:xfrm>
              <a:custGeom>
                <a:avLst/>
                <a:gdLst/>
                <a:ahLst/>
                <a:cxnLst/>
                <a:rect l="l" t="t" r="r" b="b"/>
                <a:pathLst>
                  <a:path w="1893" h="637" extrusionOk="0">
                    <a:moveTo>
                      <a:pt x="0" y="0"/>
                    </a:moveTo>
                    <a:lnTo>
                      <a:pt x="0" y="637"/>
                    </a:lnTo>
                    <a:lnTo>
                      <a:pt x="1893" y="637"/>
                    </a:lnTo>
                    <a:lnTo>
                      <a:pt x="18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4304641" y="2055726"/>
                <a:ext cx="222579" cy="74897"/>
              </a:xfrm>
              <a:custGeom>
                <a:avLst/>
                <a:gdLst/>
                <a:ahLst/>
                <a:cxnLst/>
                <a:rect l="l" t="t" r="r" b="b"/>
                <a:pathLst>
                  <a:path w="1893" h="637" extrusionOk="0">
                    <a:moveTo>
                      <a:pt x="0" y="0"/>
                    </a:moveTo>
                    <a:lnTo>
                      <a:pt x="0" y="637"/>
                    </a:lnTo>
                    <a:lnTo>
                      <a:pt x="1892" y="637"/>
                    </a:lnTo>
                    <a:lnTo>
                      <a:pt x="18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7491640" y="3639778"/>
                <a:ext cx="222579" cy="75014"/>
              </a:xfrm>
              <a:custGeom>
                <a:avLst/>
                <a:gdLst/>
                <a:ahLst/>
                <a:cxnLst/>
                <a:rect l="l" t="t" r="r" b="b"/>
                <a:pathLst>
                  <a:path w="1893" h="638" extrusionOk="0">
                    <a:moveTo>
                      <a:pt x="1" y="1"/>
                    </a:moveTo>
                    <a:lnTo>
                      <a:pt x="1" y="638"/>
                    </a:lnTo>
                    <a:lnTo>
                      <a:pt x="1893" y="638"/>
                    </a:lnTo>
                    <a:lnTo>
                      <a:pt x="18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7414504" y="3732433"/>
                <a:ext cx="222579" cy="74897"/>
              </a:xfrm>
              <a:custGeom>
                <a:avLst/>
                <a:gdLst/>
                <a:ahLst/>
                <a:cxnLst/>
                <a:rect l="l" t="t" r="r" b="b"/>
                <a:pathLst>
                  <a:path w="1893" h="637" extrusionOk="0">
                    <a:moveTo>
                      <a:pt x="0" y="0"/>
                    </a:moveTo>
                    <a:lnTo>
                      <a:pt x="0" y="637"/>
                    </a:lnTo>
                    <a:lnTo>
                      <a:pt x="1893" y="637"/>
                    </a:lnTo>
                    <a:lnTo>
                      <a:pt x="18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7656845" y="3732433"/>
                <a:ext cx="222579" cy="74897"/>
              </a:xfrm>
              <a:custGeom>
                <a:avLst/>
                <a:gdLst/>
                <a:ahLst/>
                <a:cxnLst/>
                <a:rect l="l" t="t" r="r" b="b"/>
                <a:pathLst>
                  <a:path w="1893" h="637" extrusionOk="0">
                    <a:moveTo>
                      <a:pt x="0" y="0"/>
                    </a:moveTo>
                    <a:lnTo>
                      <a:pt x="0" y="637"/>
                    </a:lnTo>
                    <a:lnTo>
                      <a:pt x="1893" y="637"/>
                    </a:lnTo>
                    <a:lnTo>
                      <a:pt x="18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7504939" y="303675"/>
                <a:ext cx="222579" cy="75014"/>
              </a:xfrm>
              <a:custGeom>
                <a:avLst/>
                <a:gdLst/>
                <a:ahLst/>
                <a:cxnLst/>
                <a:rect l="l" t="t" r="r" b="b"/>
                <a:pathLst>
                  <a:path w="1893" h="638" extrusionOk="0">
                    <a:moveTo>
                      <a:pt x="1" y="1"/>
                    </a:moveTo>
                    <a:lnTo>
                      <a:pt x="1" y="638"/>
                    </a:lnTo>
                    <a:lnTo>
                      <a:pt x="1893" y="638"/>
                    </a:lnTo>
                    <a:lnTo>
                      <a:pt x="18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7427921" y="211255"/>
                <a:ext cx="222697" cy="75014"/>
              </a:xfrm>
              <a:custGeom>
                <a:avLst/>
                <a:gdLst/>
                <a:ahLst/>
                <a:cxnLst/>
                <a:rect l="l" t="t" r="r" b="b"/>
                <a:pathLst>
                  <a:path w="1894" h="638" extrusionOk="0">
                    <a:moveTo>
                      <a:pt x="1" y="1"/>
                    </a:moveTo>
                    <a:lnTo>
                      <a:pt x="1" y="638"/>
                    </a:lnTo>
                    <a:lnTo>
                      <a:pt x="1893" y="638"/>
                    </a:lnTo>
                    <a:lnTo>
                      <a:pt x="18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7670263" y="211255"/>
                <a:ext cx="222461" cy="75014"/>
              </a:xfrm>
              <a:custGeom>
                <a:avLst/>
                <a:gdLst/>
                <a:ahLst/>
                <a:cxnLst/>
                <a:rect l="l" t="t" r="r" b="b"/>
                <a:pathLst>
                  <a:path w="1892" h="638" extrusionOk="0">
                    <a:moveTo>
                      <a:pt x="1" y="1"/>
                    </a:moveTo>
                    <a:lnTo>
                      <a:pt x="1" y="638"/>
                    </a:lnTo>
                    <a:lnTo>
                      <a:pt x="1892" y="638"/>
                    </a:lnTo>
                    <a:lnTo>
                      <a:pt x="18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5621242" y="731288"/>
                <a:ext cx="222579" cy="75014"/>
              </a:xfrm>
              <a:custGeom>
                <a:avLst/>
                <a:gdLst/>
                <a:ahLst/>
                <a:cxnLst/>
                <a:rect l="l" t="t" r="r" b="b"/>
                <a:pathLst>
                  <a:path w="1893" h="638" extrusionOk="0">
                    <a:moveTo>
                      <a:pt x="1" y="1"/>
                    </a:moveTo>
                    <a:lnTo>
                      <a:pt x="1" y="638"/>
                    </a:lnTo>
                    <a:lnTo>
                      <a:pt x="1893" y="638"/>
                    </a:lnTo>
                    <a:lnTo>
                      <a:pt x="18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5544224" y="638868"/>
                <a:ext cx="222697" cy="75014"/>
              </a:xfrm>
              <a:custGeom>
                <a:avLst/>
                <a:gdLst/>
                <a:ahLst/>
                <a:cxnLst/>
                <a:rect l="l" t="t" r="r" b="b"/>
                <a:pathLst>
                  <a:path w="1894" h="638" extrusionOk="0">
                    <a:moveTo>
                      <a:pt x="1" y="1"/>
                    </a:moveTo>
                    <a:lnTo>
                      <a:pt x="1" y="638"/>
                    </a:lnTo>
                    <a:lnTo>
                      <a:pt x="1893" y="638"/>
                    </a:lnTo>
                    <a:lnTo>
                      <a:pt x="18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5786565" y="638868"/>
                <a:ext cx="222461" cy="75014"/>
              </a:xfrm>
              <a:custGeom>
                <a:avLst/>
                <a:gdLst/>
                <a:ahLst/>
                <a:cxnLst/>
                <a:rect l="l" t="t" r="r" b="b"/>
                <a:pathLst>
                  <a:path w="1892" h="638" extrusionOk="0">
                    <a:moveTo>
                      <a:pt x="1" y="1"/>
                    </a:moveTo>
                    <a:lnTo>
                      <a:pt x="1" y="638"/>
                    </a:lnTo>
                    <a:lnTo>
                      <a:pt x="1892" y="638"/>
                    </a:lnTo>
                    <a:lnTo>
                      <a:pt x="18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1668392" y="731288"/>
                <a:ext cx="222579" cy="75014"/>
              </a:xfrm>
              <a:custGeom>
                <a:avLst/>
                <a:gdLst/>
                <a:ahLst/>
                <a:cxnLst/>
                <a:rect l="l" t="t" r="r" b="b"/>
                <a:pathLst>
                  <a:path w="1893" h="638" extrusionOk="0">
                    <a:moveTo>
                      <a:pt x="1" y="1"/>
                    </a:moveTo>
                    <a:lnTo>
                      <a:pt x="1" y="638"/>
                    </a:lnTo>
                    <a:lnTo>
                      <a:pt x="1893" y="638"/>
                    </a:lnTo>
                    <a:lnTo>
                      <a:pt x="18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1591374" y="638868"/>
                <a:ext cx="222697" cy="75014"/>
              </a:xfrm>
              <a:custGeom>
                <a:avLst/>
                <a:gdLst/>
                <a:ahLst/>
                <a:cxnLst/>
                <a:rect l="l" t="t" r="r" b="b"/>
                <a:pathLst>
                  <a:path w="1894" h="638" extrusionOk="0">
                    <a:moveTo>
                      <a:pt x="1" y="1"/>
                    </a:moveTo>
                    <a:lnTo>
                      <a:pt x="1" y="638"/>
                    </a:lnTo>
                    <a:lnTo>
                      <a:pt x="1893" y="638"/>
                    </a:lnTo>
                    <a:lnTo>
                      <a:pt x="18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1833715" y="638868"/>
                <a:ext cx="222461" cy="75014"/>
              </a:xfrm>
              <a:custGeom>
                <a:avLst/>
                <a:gdLst/>
                <a:ahLst/>
                <a:cxnLst/>
                <a:rect l="l" t="t" r="r" b="b"/>
                <a:pathLst>
                  <a:path w="1892" h="638" extrusionOk="0">
                    <a:moveTo>
                      <a:pt x="1" y="1"/>
                    </a:moveTo>
                    <a:lnTo>
                      <a:pt x="1" y="638"/>
                    </a:lnTo>
                    <a:lnTo>
                      <a:pt x="1892" y="638"/>
                    </a:lnTo>
                    <a:lnTo>
                      <a:pt x="18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9031554" y="4083426"/>
                <a:ext cx="222579" cy="75014"/>
              </a:xfrm>
              <a:custGeom>
                <a:avLst/>
                <a:gdLst/>
                <a:ahLst/>
                <a:cxnLst/>
                <a:rect l="l" t="t" r="r" b="b"/>
                <a:pathLst>
                  <a:path w="1893" h="638" extrusionOk="0">
                    <a:moveTo>
                      <a:pt x="1" y="1"/>
                    </a:moveTo>
                    <a:lnTo>
                      <a:pt x="1" y="638"/>
                    </a:lnTo>
                    <a:lnTo>
                      <a:pt x="1893" y="638"/>
                    </a:lnTo>
                    <a:lnTo>
                      <a:pt x="18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954536" y="3991006"/>
                <a:ext cx="222697" cy="75014"/>
              </a:xfrm>
              <a:custGeom>
                <a:avLst/>
                <a:gdLst/>
                <a:ahLst/>
                <a:cxnLst/>
                <a:rect l="l" t="t" r="r" b="b"/>
                <a:pathLst>
                  <a:path w="1894" h="638" extrusionOk="0">
                    <a:moveTo>
                      <a:pt x="1" y="1"/>
                    </a:moveTo>
                    <a:lnTo>
                      <a:pt x="1" y="638"/>
                    </a:lnTo>
                    <a:lnTo>
                      <a:pt x="1893" y="638"/>
                    </a:lnTo>
                    <a:lnTo>
                      <a:pt x="18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9196878" y="3991006"/>
                <a:ext cx="222461" cy="75014"/>
              </a:xfrm>
              <a:custGeom>
                <a:avLst/>
                <a:gdLst/>
                <a:ahLst/>
                <a:cxnLst/>
                <a:rect l="l" t="t" r="r" b="b"/>
                <a:pathLst>
                  <a:path w="1892" h="638" extrusionOk="0">
                    <a:moveTo>
                      <a:pt x="1" y="1"/>
                    </a:moveTo>
                    <a:lnTo>
                      <a:pt x="1" y="638"/>
                    </a:lnTo>
                    <a:lnTo>
                      <a:pt x="1892" y="638"/>
                    </a:lnTo>
                    <a:lnTo>
                      <a:pt x="18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9269954" y="358613"/>
                <a:ext cx="222385" cy="82590"/>
              </a:xfrm>
              <a:custGeom>
                <a:avLst/>
                <a:gdLst/>
                <a:ahLst/>
                <a:cxnLst/>
                <a:rect l="l" t="t" r="r" b="b"/>
                <a:pathLst>
                  <a:path w="2332" h="866" extrusionOk="0">
                    <a:moveTo>
                      <a:pt x="2208" y="124"/>
                    </a:moveTo>
                    <a:lnTo>
                      <a:pt x="2208" y="742"/>
                    </a:lnTo>
                    <a:lnTo>
                      <a:pt x="124" y="742"/>
                    </a:lnTo>
                    <a:lnTo>
                      <a:pt x="124" y="124"/>
                    </a:lnTo>
                    <a:close/>
                    <a:moveTo>
                      <a:pt x="1" y="1"/>
                    </a:moveTo>
                    <a:lnTo>
                      <a:pt x="1" y="866"/>
                    </a:lnTo>
                    <a:lnTo>
                      <a:pt x="2331" y="866"/>
                    </a:lnTo>
                    <a:lnTo>
                      <a:pt x="2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9404604" y="262672"/>
                <a:ext cx="222385" cy="82590"/>
              </a:xfrm>
              <a:custGeom>
                <a:avLst/>
                <a:gdLst/>
                <a:ahLst/>
                <a:cxnLst/>
                <a:rect l="l" t="t" r="r" b="b"/>
                <a:pathLst>
                  <a:path w="2332" h="866" extrusionOk="0">
                    <a:moveTo>
                      <a:pt x="2208" y="124"/>
                    </a:moveTo>
                    <a:lnTo>
                      <a:pt x="2208" y="741"/>
                    </a:lnTo>
                    <a:lnTo>
                      <a:pt x="125" y="741"/>
                    </a:lnTo>
                    <a:lnTo>
                      <a:pt x="125" y="124"/>
                    </a:lnTo>
                    <a:close/>
                    <a:moveTo>
                      <a:pt x="1" y="0"/>
                    </a:moveTo>
                    <a:lnTo>
                      <a:pt x="1" y="865"/>
                    </a:lnTo>
                    <a:lnTo>
                      <a:pt x="2332" y="865"/>
                    </a:lnTo>
                    <a:lnTo>
                      <a:pt x="23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9377712" y="468096"/>
                <a:ext cx="222385" cy="82590"/>
              </a:xfrm>
              <a:custGeom>
                <a:avLst/>
                <a:gdLst/>
                <a:ahLst/>
                <a:cxnLst/>
                <a:rect l="l" t="t" r="r" b="b"/>
                <a:pathLst>
                  <a:path w="2332" h="866" extrusionOk="0">
                    <a:moveTo>
                      <a:pt x="2208" y="123"/>
                    </a:moveTo>
                    <a:lnTo>
                      <a:pt x="2208" y="742"/>
                    </a:lnTo>
                    <a:lnTo>
                      <a:pt x="125" y="742"/>
                    </a:lnTo>
                    <a:lnTo>
                      <a:pt x="125" y="123"/>
                    </a:lnTo>
                    <a:close/>
                    <a:moveTo>
                      <a:pt x="1" y="1"/>
                    </a:moveTo>
                    <a:lnTo>
                      <a:pt x="1" y="866"/>
                    </a:lnTo>
                    <a:lnTo>
                      <a:pt x="2332" y="866"/>
                    </a:lnTo>
                    <a:lnTo>
                      <a:pt x="23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9512458" y="365289"/>
                <a:ext cx="222289" cy="82781"/>
              </a:xfrm>
              <a:custGeom>
                <a:avLst/>
                <a:gdLst/>
                <a:ahLst/>
                <a:cxnLst/>
                <a:rect l="l" t="t" r="r" b="b"/>
                <a:pathLst>
                  <a:path w="2331" h="868" extrusionOk="0">
                    <a:moveTo>
                      <a:pt x="2207" y="125"/>
                    </a:moveTo>
                    <a:lnTo>
                      <a:pt x="2207" y="743"/>
                    </a:lnTo>
                    <a:lnTo>
                      <a:pt x="124" y="743"/>
                    </a:lnTo>
                    <a:lnTo>
                      <a:pt x="124" y="125"/>
                    </a:lnTo>
                    <a:close/>
                    <a:moveTo>
                      <a:pt x="0" y="1"/>
                    </a:moveTo>
                    <a:lnTo>
                      <a:pt x="0" y="867"/>
                    </a:lnTo>
                    <a:lnTo>
                      <a:pt x="2331" y="867"/>
                    </a:lnTo>
                    <a:lnTo>
                      <a:pt x="2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17428007" y="1721843"/>
                <a:ext cx="222385" cy="82590"/>
              </a:xfrm>
              <a:custGeom>
                <a:avLst/>
                <a:gdLst/>
                <a:ahLst/>
                <a:cxnLst/>
                <a:rect l="l" t="t" r="r" b="b"/>
                <a:pathLst>
                  <a:path w="2332" h="866" extrusionOk="0">
                    <a:moveTo>
                      <a:pt x="2208" y="124"/>
                    </a:moveTo>
                    <a:lnTo>
                      <a:pt x="2208" y="742"/>
                    </a:lnTo>
                    <a:lnTo>
                      <a:pt x="124" y="742"/>
                    </a:lnTo>
                    <a:lnTo>
                      <a:pt x="124" y="124"/>
                    </a:lnTo>
                    <a:close/>
                    <a:moveTo>
                      <a:pt x="1" y="1"/>
                    </a:moveTo>
                    <a:lnTo>
                      <a:pt x="1" y="866"/>
                    </a:lnTo>
                    <a:lnTo>
                      <a:pt x="2331" y="866"/>
                    </a:lnTo>
                    <a:lnTo>
                      <a:pt x="2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7562657" y="1625902"/>
                <a:ext cx="222385" cy="82590"/>
              </a:xfrm>
              <a:custGeom>
                <a:avLst/>
                <a:gdLst/>
                <a:ahLst/>
                <a:cxnLst/>
                <a:rect l="l" t="t" r="r" b="b"/>
                <a:pathLst>
                  <a:path w="2332" h="866" extrusionOk="0">
                    <a:moveTo>
                      <a:pt x="2208" y="124"/>
                    </a:moveTo>
                    <a:lnTo>
                      <a:pt x="2208" y="741"/>
                    </a:lnTo>
                    <a:lnTo>
                      <a:pt x="125" y="741"/>
                    </a:lnTo>
                    <a:lnTo>
                      <a:pt x="125" y="124"/>
                    </a:lnTo>
                    <a:close/>
                    <a:moveTo>
                      <a:pt x="1" y="0"/>
                    </a:moveTo>
                    <a:lnTo>
                      <a:pt x="1" y="865"/>
                    </a:lnTo>
                    <a:lnTo>
                      <a:pt x="2332" y="865"/>
                    </a:lnTo>
                    <a:lnTo>
                      <a:pt x="23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17535765" y="1831326"/>
                <a:ext cx="222385" cy="82590"/>
              </a:xfrm>
              <a:custGeom>
                <a:avLst/>
                <a:gdLst/>
                <a:ahLst/>
                <a:cxnLst/>
                <a:rect l="l" t="t" r="r" b="b"/>
                <a:pathLst>
                  <a:path w="2332" h="866" extrusionOk="0">
                    <a:moveTo>
                      <a:pt x="2208" y="123"/>
                    </a:moveTo>
                    <a:lnTo>
                      <a:pt x="2208" y="742"/>
                    </a:lnTo>
                    <a:lnTo>
                      <a:pt x="125" y="742"/>
                    </a:lnTo>
                    <a:lnTo>
                      <a:pt x="125" y="123"/>
                    </a:lnTo>
                    <a:close/>
                    <a:moveTo>
                      <a:pt x="1" y="1"/>
                    </a:moveTo>
                    <a:lnTo>
                      <a:pt x="1" y="866"/>
                    </a:lnTo>
                    <a:lnTo>
                      <a:pt x="2332" y="866"/>
                    </a:lnTo>
                    <a:lnTo>
                      <a:pt x="23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17670510" y="1728519"/>
                <a:ext cx="222289" cy="82781"/>
              </a:xfrm>
              <a:custGeom>
                <a:avLst/>
                <a:gdLst/>
                <a:ahLst/>
                <a:cxnLst/>
                <a:rect l="l" t="t" r="r" b="b"/>
                <a:pathLst>
                  <a:path w="2331" h="868" extrusionOk="0">
                    <a:moveTo>
                      <a:pt x="2207" y="125"/>
                    </a:moveTo>
                    <a:lnTo>
                      <a:pt x="2207" y="743"/>
                    </a:lnTo>
                    <a:lnTo>
                      <a:pt x="124" y="743"/>
                    </a:lnTo>
                    <a:lnTo>
                      <a:pt x="124" y="125"/>
                    </a:lnTo>
                    <a:close/>
                    <a:moveTo>
                      <a:pt x="0" y="1"/>
                    </a:moveTo>
                    <a:lnTo>
                      <a:pt x="0" y="867"/>
                    </a:lnTo>
                    <a:lnTo>
                      <a:pt x="2331" y="867"/>
                    </a:lnTo>
                    <a:lnTo>
                      <a:pt x="2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2"/>
            <p:cNvSpPr/>
            <p:nvPr/>
          </p:nvSpPr>
          <p:spPr>
            <a:xfrm>
              <a:off x="9105475" y="1926663"/>
              <a:ext cx="162900" cy="1629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2"/>
          <p:cNvSpPr txBox="1">
            <a:spLocks noGrp="1"/>
          </p:cNvSpPr>
          <p:nvPr>
            <p:ph type="subTitle" idx="1"/>
          </p:nvPr>
        </p:nvSpPr>
        <p:spPr>
          <a:xfrm>
            <a:off x="4114450" y="3972138"/>
            <a:ext cx="4318500" cy="4128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2" name="Titre 1">
            <a:extLst>
              <a:ext uri="{FF2B5EF4-FFF2-40B4-BE49-F238E27FC236}">
                <a16:creationId xmlns:a16="http://schemas.microsoft.com/office/drawing/2014/main" id="{3896D753-3741-80F8-19AC-815F8A6AF3E4}"/>
              </a:ext>
            </a:extLst>
          </p:cNvPr>
          <p:cNvSpPr>
            <a:spLocks noGrp="1"/>
          </p:cNvSpPr>
          <p:nvPr>
            <p:ph type="title"/>
          </p:nvPr>
        </p:nvSpPr>
        <p:spPr/>
        <p:txBody>
          <a:bodyPr/>
          <a:lstStyle/>
          <a:p>
            <a:r>
              <a:rPr lang="fr-FR"/>
              <a:t>Modifiez le style du titre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437"/>
        <p:cNvGrpSpPr/>
        <p:nvPr/>
      </p:nvGrpSpPr>
      <p:grpSpPr>
        <a:xfrm>
          <a:off x="0" y="0"/>
          <a:ext cx="0" cy="0"/>
          <a:chOff x="0" y="0"/>
          <a:chExt cx="0" cy="0"/>
        </a:xfrm>
      </p:grpSpPr>
      <p:grpSp>
        <p:nvGrpSpPr>
          <p:cNvPr id="438" name="Google Shape;438;p14"/>
          <p:cNvGrpSpPr/>
          <p:nvPr/>
        </p:nvGrpSpPr>
        <p:grpSpPr>
          <a:xfrm>
            <a:off x="-10725" y="0"/>
            <a:ext cx="9165425" cy="4612325"/>
            <a:chOff x="-25178" y="0"/>
            <a:chExt cx="9190238" cy="4611403"/>
          </a:xfrm>
        </p:grpSpPr>
        <p:sp>
          <p:nvSpPr>
            <p:cNvPr id="439" name="Google Shape;439;p14"/>
            <p:cNvSpPr/>
            <p:nvPr/>
          </p:nvSpPr>
          <p:spPr>
            <a:xfrm>
              <a:off x="-14374" y="0"/>
              <a:ext cx="9168716" cy="4610619"/>
            </a:xfrm>
            <a:custGeom>
              <a:avLst/>
              <a:gdLst/>
              <a:ahLst/>
              <a:cxnLst/>
              <a:rect l="l" t="t" r="r" b="b"/>
              <a:pathLst>
                <a:path w="37465" h="38739" extrusionOk="0">
                  <a:moveTo>
                    <a:pt x="0" y="0"/>
                  </a:moveTo>
                  <a:lnTo>
                    <a:pt x="0" y="38738"/>
                  </a:lnTo>
                  <a:lnTo>
                    <a:pt x="37465" y="38738"/>
                  </a:lnTo>
                  <a:lnTo>
                    <a:pt x="374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4"/>
            <p:cNvSpPr/>
            <p:nvPr/>
          </p:nvSpPr>
          <p:spPr>
            <a:xfrm>
              <a:off x="-14499" y="4535668"/>
              <a:ext cx="9168716" cy="72835"/>
            </a:xfrm>
            <a:custGeom>
              <a:avLst/>
              <a:gdLst/>
              <a:ahLst/>
              <a:cxnLst/>
              <a:rect l="l" t="t" r="r" b="b"/>
              <a:pathLst>
                <a:path w="37465" h="694" extrusionOk="0">
                  <a:moveTo>
                    <a:pt x="0" y="0"/>
                  </a:moveTo>
                  <a:lnTo>
                    <a:pt x="0" y="694"/>
                  </a:lnTo>
                  <a:lnTo>
                    <a:pt x="37465" y="694"/>
                  </a:lnTo>
                  <a:lnTo>
                    <a:pt x="374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4"/>
            <p:cNvSpPr/>
            <p:nvPr/>
          </p:nvSpPr>
          <p:spPr>
            <a:xfrm>
              <a:off x="-25178" y="4605629"/>
              <a:ext cx="9190238" cy="5774"/>
            </a:xfrm>
            <a:custGeom>
              <a:avLst/>
              <a:gdLst/>
              <a:ahLst/>
              <a:cxnLst/>
              <a:rect l="l" t="t" r="r" b="b"/>
              <a:pathLst>
                <a:path w="36095" h="39" extrusionOk="0">
                  <a:moveTo>
                    <a:pt x="34254" y="1"/>
                  </a:moveTo>
                  <a:cubicBezTo>
                    <a:pt x="33668" y="1"/>
                    <a:pt x="33082" y="2"/>
                    <a:pt x="32497" y="2"/>
                  </a:cubicBezTo>
                  <a:lnTo>
                    <a:pt x="21952" y="2"/>
                  </a:lnTo>
                  <a:lnTo>
                    <a:pt x="7964" y="3"/>
                  </a:lnTo>
                  <a:cubicBezTo>
                    <a:pt x="6503" y="3"/>
                    <a:pt x="5042" y="1"/>
                    <a:pt x="3580" y="1"/>
                  </a:cubicBezTo>
                  <a:cubicBezTo>
                    <a:pt x="2411" y="1"/>
                    <a:pt x="1242" y="2"/>
                    <a:pt x="74" y="8"/>
                  </a:cubicBezTo>
                  <a:cubicBezTo>
                    <a:pt x="1" y="8"/>
                    <a:pt x="1" y="32"/>
                    <a:pt x="74" y="32"/>
                  </a:cubicBezTo>
                  <a:cubicBezTo>
                    <a:pt x="1334" y="37"/>
                    <a:pt x="2596" y="38"/>
                    <a:pt x="3858" y="38"/>
                  </a:cubicBezTo>
                  <a:cubicBezTo>
                    <a:pt x="4940" y="38"/>
                    <a:pt x="6022" y="38"/>
                    <a:pt x="7103" y="38"/>
                  </a:cubicBezTo>
                  <a:lnTo>
                    <a:pt x="32067" y="38"/>
                  </a:lnTo>
                  <a:cubicBezTo>
                    <a:pt x="32724" y="38"/>
                    <a:pt x="33382" y="39"/>
                    <a:pt x="34039" y="39"/>
                  </a:cubicBezTo>
                  <a:cubicBezTo>
                    <a:pt x="34697" y="39"/>
                    <a:pt x="35354" y="38"/>
                    <a:pt x="36011" y="33"/>
                  </a:cubicBezTo>
                  <a:cubicBezTo>
                    <a:pt x="36095" y="33"/>
                    <a:pt x="36095" y="6"/>
                    <a:pt x="36011" y="6"/>
                  </a:cubicBezTo>
                  <a:cubicBezTo>
                    <a:pt x="35426" y="2"/>
                    <a:pt x="34840" y="1"/>
                    <a:pt x="34254" y="1"/>
                  </a:cubicBezTo>
                  <a:close/>
                </a:path>
              </a:pathLst>
            </a:custGeom>
            <a:solidFill>
              <a:srgbClr val="382B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14"/>
          <p:cNvSpPr txBox="1">
            <a:spLocks noGrp="1"/>
          </p:cNvSpPr>
          <p:nvPr>
            <p:ph type="title"/>
          </p:nvPr>
        </p:nvSpPr>
        <p:spPr>
          <a:xfrm>
            <a:off x="5222750" y="2784563"/>
            <a:ext cx="3206100" cy="6165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3600"/>
              <a:buFont typeface="Montserrat ExtraBold"/>
              <a:buNone/>
              <a:defRPr sz="4000">
                <a:latin typeface="Montserrat ExtraBold"/>
                <a:ea typeface="Montserrat ExtraBold"/>
                <a:cs typeface="Montserrat ExtraBold"/>
                <a:sym typeface="Montserrat ExtraBold"/>
              </a:defRPr>
            </a:lvl1pPr>
            <a:lvl2pPr lvl="1" algn="ct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2pPr>
            <a:lvl3pPr lvl="2" algn="ct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3pPr>
            <a:lvl4pPr lvl="3" algn="ct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4pPr>
            <a:lvl5pPr lvl="4" algn="ct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5pPr>
            <a:lvl6pPr lvl="5" algn="ct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6pPr>
            <a:lvl7pPr lvl="6" algn="ct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7pPr>
            <a:lvl8pPr lvl="7" algn="ct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8pPr>
            <a:lvl9pPr lvl="8" algn="ct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9pPr>
          </a:lstStyle>
          <a:p>
            <a:endParaRPr/>
          </a:p>
        </p:txBody>
      </p:sp>
      <p:sp>
        <p:nvSpPr>
          <p:cNvPr id="443" name="Google Shape;443;p14"/>
          <p:cNvSpPr txBox="1">
            <a:spLocks noGrp="1"/>
          </p:cNvSpPr>
          <p:nvPr>
            <p:ph type="title" idx="2" hasCustomPrompt="1"/>
          </p:nvPr>
        </p:nvSpPr>
        <p:spPr>
          <a:xfrm>
            <a:off x="5222800" y="894275"/>
            <a:ext cx="3206100" cy="18126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6000"/>
              <a:buNone/>
              <a:defRPr sz="148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44" name="Google Shape;444;p14"/>
          <p:cNvSpPr txBox="1">
            <a:spLocks noGrp="1"/>
          </p:cNvSpPr>
          <p:nvPr>
            <p:ph type="subTitle" idx="1"/>
          </p:nvPr>
        </p:nvSpPr>
        <p:spPr>
          <a:xfrm>
            <a:off x="5222800" y="3478750"/>
            <a:ext cx="3206100" cy="61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445" name="Google Shape;445;p14"/>
          <p:cNvGrpSpPr/>
          <p:nvPr/>
        </p:nvGrpSpPr>
        <p:grpSpPr>
          <a:xfrm>
            <a:off x="76188" y="198275"/>
            <a:ext cx="9019109" cy="4237025"/>
            <a:chOff x="76188" y="198275"/>
            <a:chExt cx="9019109" cy="4237025"/>
          </a:xfrm>
        </p:grpSpPr>
        <p:sp>
          <p:nvSpPr>
            <p:cNvPr id="446" name="Google Shape;446;p14"/>
            <p:cNvSpPr/>
            <p:nvPr/>
          </p:nvSpPr>
          <p:spPr>
            <a:xfrm>
              <a:off x="5384373" y="662496"/>
              <a:ext cx="222579" cy="75014"/>
            </a:xfrm>
            <a:custGeom>
              <a:avLst/>
              <a:gdLst/>
              <a:ahLst/>
              <a:cxnLst/>
              <a:rect l="l" t="t" r="r" b="b"/>
              <a:pathLst>
                <a:path w="1893" h="638" extrusionOk="0">
                  <a:moveTo>
                    <a:pt x="0" y="1"/>
                  </a:moveTo>
                  <a:lnTo>
                    <a:pt x="0" y="637"/>
                  </a:lnTo>
                  <a:lnTo>
                    <a:pt x="1893" y="637"/>
                  </a:lnTo>
                  <a:lnTo>
                    <a:pt x="18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4"/>
            <p:cNvSpPr/>
            <p:nvPr/>
          </p:nvSpPr>
          <p:spPr>
            <a:xfrm>
              <a:off x="5549579" y="755151"/>
              <a:ext cx="222579" cy="74897"/>
            </a:xfrm>
            <a:custGeom>
              <a:avLst/>
              <a:gdLst/>
              <a:ahLst/>
              <a:cxnLst/>
              <a:rect l="l" t="t" r="r" b="b"/>
              <a:pathLst>
                <a:path w="1893" h="637" extrusionOk="0">
                  <a:moveTo>
                    <a:pt x="0" y="0"/>
                  </a:moveTo>
                  <a:lnTo>
                    <a:pt x="0" y="637"/>
                  </a:lnTo>
                  <a:lnTo>
                    <a:pt x="1892" y="637"/>
                  </a:lnTo>
                  <a:lnTo>
                    <a:pt x="18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4"/>
            <p:cNvSpPr/>
            <p:nvPr/>
          </p:nvSpPr>
          <p:spPr>
            <a:xfrm>
              <a:off x="7691702" y="4000078"/>
              <a:ext cx="222579" cy="75014"/>
            </a:xfrm>
            <a:custGeom>
              <a:avLst/>
              <a:gdLst/>
              <a:ahLst/>
              <a:cxnLst/>
              <a:rect l="l" t="t" r="r" b="b"/>
              <a:pathLst>
                <a:path w="1893" h="638" extrusionOk="0">
                  <a:moveTo>
                    <a:pt x="1" y="1"/>
                  </a:moveTo>
                  <a:lnTo>
                    <a:pt x="1" y="638"/>
                  </a:lnTo>
                  <a:lnTo>
                    <a:pt x="1893" y="638"/>
                  </a:lnTo>
                  <a:lnTo>
                    <a:pt x="18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4"/>
            <p:cNvSpPr/>
            <p:nvPr/>
          </p:nvSpPr>
          <p:spPr>
            <a:xfrm>
              <a:off x="7614567" y="4092733"/>
              <a:ext cx="222579" cy="74897"/>
            </a:xfrm>
            <a:custGeom>
              <a:avLst/>
              <a:gdLst/>
              <a:ahLst/>
              <a:cxnLst/>
              <a:rect l="l" t="t" r="r" b="b"/>
              <a:pathLst>
                <a:path w="1893" h="637" extrusionOk="0">
                  <a:moveTo>
                    <a:pt x="0" y="0"/>
                  </a:moveTo>
                  <a:lnTo>
                    <a:pt x="0" y="637"/>
                  </a:lnTo>
                  <a:lnTo>
                    <a:pt x="1893" y="637"/>
                  </a:lnTo>
                  <a:lnTo>
                    <a:pt x="18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4"/>
            <p:cNvSpPr/>
            <p:nvPr/>
          </p:nvSpPr>
          <p:spPr>
            <a:xfrm>
              <a:off x="7856908" y="4092733"/>
              <a:ext cx="222579" cy="74897"/>
            </a:xfrm>
            <a:custGeom>
              <a:avLst/>
              <a:gdLst/>
              <a:ahLst/>
              <a:cxnLst/>
              <a:rect l="l" t="t" r="r" b="b"/>
              <a:pathLst>
                <a:path w="1893" h="637" extrusionOk="0">
                  <a:moveTo>
                    <a:pt x="0" y="0"/>
                  </a:moveTo>
                  <a:lnTo>
                    <a:pt x="0" y="637"/>
                  </a:lnTo>
                  <a:lnTo>
                    <a:pt x="1893" y="637"/>
                  </a:lnTo>
                  <a:lnTo>
                    <a:pt x="18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4"/>
            <p:cNvSpPr/>
            <p:nvPr/>
          </p:nvSpPr>
          <p:spPr>
            <a:xfrm>
              <a:off x="8276939" y="1586950"/>
              <a:ext cx="222579" cy="75014"/>
            </a:xfrm>
            <a:custGeom>
              <a:avLst/>
              <a:gdLst/>
              <a:ahLst/>
              <a:cxnLst/>
              <a:rect l="l" t="t" r="r" b="b"/>
              <a:pathLst>
                <a:path w="1893"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4"/>
            <p:cNvSpPr/>
            <p:nvPr/>
          </p:nvSpPr>
          <p:spPr>
            <a:xfrm>
              <a:off x="1793492" y="602513"/>
              <a:ext cx="222579" cy="75014"/>
            </a:xfrm>
            <a:custGeom>
              <a:avLst/>
              <a:gdLst/>
              <a:ahLst/>
              <a:cxnLst/>
              <a:rect l="l" t="t" r="r" b="b"/>
              <a:pathLst>
                <a:path w="1893"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4"/>
            <p:cNvSpPr/>
            <p:nvPr/>
          </p:nvSpPr>
          <p:spPr>
            <a:xfrm>
              <a:off x="1716474" y="510093"/>
              <a:ext cx="222697" cy="75014"/>
            </a:xfrm>
            <a:custGeom>
              <a:avLst/>
              <a:gdLst/>
              <a:ahLst/>
              <a:cxnLst/>
              <a:rect l="l" t="t" r="r" b="b"/>
              <a:pathLst>
                <a:path w="1894"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4"/>
            <p:cNvSpPr/>
            <p:nvPr/>
          </p:nvSpPr>
          <p:spPr>
            <a:xfrm>
              <a:off x="1958815" y="510093"/>
              <a:ext cx="222461" cy="75014"/>
            </a:xfrm>
            <a:custGeom>
              <a:avLst/>
              <a:gdLst/>
              <a:ahLst/>
              <a:cxnLst/>
              <a:rect l="l" t="t" r="r" b="b"/>
              <a:pathLst>
                <a:path w="1892" h="638" extrusionOk="0">
                  <a:moveTo>
                    <a:pt x="1" y="1"/>
                  </a:moveTo>
                  <a:lnTo>
                    <a:pt x="1" y="638"/>
                  </a:lnTo>
                  <a:lnTo>
                    <a:pt x="1892" y="638"/>
                  </a:lnTo>
                  <a:lnTo>
                    <a:pt x="1892"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4"/>
            <p:cNvSpPr/>
            <p:nvPr/>
          </p:nvSpPr>
          <p:spPr>
            <a:xfrm>
              <a:off x="5952800" y="4272400"/>
              <a:ext cx="162900" cy="162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4"/>
            <p:cNvSpPr/>
            <p:nvPr/>
          </p:nvSpPr>
          <p:spPr>
            <a:xfrm>
              <a:off x="8499525" y="198275"/>
              <a:ext cx="295800" cy="295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4"/>
            <p:cNvSpPr/>
            <p:nvPr/>
          </p:nvSpPr>
          <p:spPr>
            <a:xfrm>
              <a:off x="1010900" y="1490000"/>
              <a:ext cx="162900" cy="162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4"/>
            <p:cNvSpPr/>
            <p:nvPr/>
          </p:nvSpPr>
          <p:spPr>
            <a:xfrm>
              <a:off x="986350" y="3469675"/>
              <a:ext cx="295800" cy="295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4"/>
            <p:cNvSpPr/>
            <p:nvPr/>
          </p:nvSpPr>
          <p:spPr>
            <a:xfrm>
              <a:off x="7235550" y="918050"/>
              <a:ext cx="162900" cy="162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 name="Google Shape;460;p14"/>
            <p:cNvGrpSpPr/>
            <p:nvPr/>
          </p:nvGrpSpPr>
          <p:grpSpPr>
            <a:xfrm flipH="1">
              <a:off x="3478184" y="1091140"/>
              <a:ext cx="464798" cy="229499"/>
              <a:chOff x="7696375" y="504975"/>
              <a:chExt cx="561825" cy="277408"/>
            </a:xfrm>
          </p:grpSpPr>
          <p:sp>
            <p:nvSpPr>
              <p:cNvPr id="461" name="Google Shape;461;p14"/>
              <p:cNvSpPr/>
              <p:nvPr/>
            </p:nvSpPr>
            <p:spPr>
              <a:xfrm>
                <a:off x="7696375" y="504975"/>
                <a:ext cx="343849" cy="131045"/>
              </a:xfrm>
              <a:custGeom>
                <a:avLst/>
                <a:gdLst/>
                <a:ahLst/>
                <a:cxnLst/>
                <a:rect l="l" t="t" r="r" b="b"/>
                <a:pathLst>
                  <a:path w="1863" h="710" extrusionOk="0">
                    <a:moveTo>
                      <a:pt x="1739" y="125"/>
                    </a:moveTo>
                    <a:lnTo>
                      <a:pt x="1739" y="585"/>
                    </a:lnTo>
                    <a:lnTo>
                      <a:pt x="122" y="585"/>
                    </a:lnTo>
                    <a:lnTo>
                      <a:pt x="122" y="125"/>
                    </a:lnTo>
                    <a:close/>
                    <a:moveTo>
                      <a:pt x="0" y="1"/>
                    </a:moveTo>
                    <a:lnTo>
                      <a:pt x="0" y="709"/>
                    </a:lnTo>
                    <a:lnTo>
                      <a:pt x="1863" y="709"/>
                    </a:lnTo>
                    <a:lnTo>
                      <a:pt x="18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4"/>
              <p:cNvSpPr/>
              <p:nvPr/>
            </p:nvSpPr>
            <p:spPr>
              <a:xfrm>
                <a:off x="7914535" y="651523"/>
                <a:ext cx="343665" cy="130860"/>
              </a:xfrm>
              <a:custGeom>
                <a:avLst/>
                <a:gdLst/>
                <a:ahLst/>
                <a:cxnLst/>
                <a:rect l="l" t="t" r="r" b="b"/>
                <a:pathLst>
                  <a:path w="1862" h="709" extrusionOk="0">
                    <a:moveTo>
                      <a:pt x="1738" y="124"/>
                    </a:moveTo>
                    <a:lnTo>
                      <a:pt x="1738" y="585"/>
                    </a:lnTo>
                    <a:lnTo>
                      <a:pt x="123" y="585"/>
                    </a:lnTo>
                    <a:lnTo>
                      <a:pt x="123" y="124"/>
                    </a:lnTo>
                    <a:close/>
                    <a:moveTo>
                      <a:pt x="1" y="0"/>
                    </a:moveTo>
                    <a:lnTo>
                      <a:pt x="1" y="708"/>
                    </a:lnTo>
                    <a:lnTo>
                      <a:pt x="1862" y="708"/>
                    </a:lnTo>
                    <a:lnTo>
                      <a:pt x="18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14"/>
            <p:cNvGrpSpPr/>
            <p:nvPr/>
          </p:nvGrpSpPr>
          <p:grpSpPr>
            <a:xfrm>
              <a:off x="8630504" y="918047"/>
              <a:ext cx="464792" cy="288013"/>
              <a:chOff x="2735298" y="809042"/>
              <a:chExt cx="638978" cy="395949"/>
            </a:xfrm>
          </p:grpSpPr>
          <p:sp>
            <p:nvSpPr>
              <p:cNvPr id="464" name="Google Shape;464;p14"/>
              <p:cNvSpPr/>
              <p:nvPr/>
            </p:nvSpPr>
            <p:spPr>
              <a:xfrm>
                <a:off x="2735298" y="940937"/>
                <a:ext cx="305725" cy="113541"/>
              </a:xfrm>
              <a:custGeom>
                <a:avLst/>
                <a:gdLst/>
                <a:ahLst/>
                <a:cxnLst/>
                <a:rect l="l" t="t" r="r" b="b"/>
                <a:pathLst>
                  <a:path w="2332" h="866" extrusionOk="0">
                    <a:moveTo>
                      <a:pt x="2208" y="124"/>
                    </a:moveTo>
                    <a:lnTo>
                      <a:pt x="2208" y="742"/>
                    </a:lnTo>
                    <a:lnTo>
                      <a:pt x="124" y="742"/>
                    </a:lnTo>
                    <a:lnTo>
                      <a:pt x="124" y="124"/>
                    </a:lnTo>
                    <a:close/>
                    <a:moveTo>
                      <a:pt x="1" y="1"/>
                    </a:moveTo>
                    <a:lnTo>
                      <a:pt x="1" y="866"/>
                    </a:lnTo>
                    <a:lnTo>
                      <a:pt x="2331" y="866"/>
                    </a:lnTo>
                    <a:lnTo>
                      <a:pt x="2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4"/>
              <p:cNvSpPr/>
              <p:nvPr/>
            </p:nvSpPr>
            <p:spPr>
              <a:xfrm>
                <a:off x="2920409" y="809042"/>
                <a:ext cx="305725" cy="113541"/>
              </a:xfrm>
              <a:custGeom>
                <a:avLst/>
                <a:gdLst/>
                <a:ahLst/>
                <a:cxnLst/>
                <a:rect l="l" t="t" r="r" b="b"/>
                <a:pathLst>
                  <a:path w="2332" h="866" extrusionOk="0">
                    <a:moveTo>
                      <a:pt x="2208" y="124"/>
                    </a:moveTo>
                    <a:lnTo>
                      <a:pt x="2208" y="741"/>
                    </a:lnTo>
                    <a:lnTo>
                      <a:pt x="125" y="741"/>
                    </a:lnTo>
                    <a:lnTo>
                      <a:pt x="125" y="124"/>
                    </a:lnTo>
                    <a:close/>
                    <a:moveTo>
                      <a:pt x="1" y="0"/>
                    </a:moveTo>
                    <a:lnTo>
                      <a:pt x="1" y="865"/>
                    </a:lnTo>
                    <a:lnTo>
                      <a:pt x="2332" y="865"/>
                    </a:lnTo>
                    <a:lnTo>
                      <a:pt x="23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4"/>
              <p:cNvSpPr/>
              <p:nvPr/>
            </p:nvSpPr>
            <p:spPr>
              <a:xfrm>
                <a:off x="2883439" y="1091450"/>
                <a:ext cx="305725" cy="113541"/>
              </a:xfrm>
              <a:custGeom>
                <a:avLst/>
                <a:gdLst/>
                <a:ahLst/>
                <a:cxnLst/>
                <a:rect l="l" t="t" r="r" b="b"/>
                <a:pathLst>
                  <a:path w="2332" h="866" extrusionOk="0">
                    <a:moveTo>
                      <a:pt x="2208" y="123"/>
                    </a:moveTo>
                    <a:lnTo>
                      <a:pt x="2208" y="742"/>
                    </a:lnTo>
                    <a:lnTo>
                      <a:pt x="125" y="742"/>
                    </a:lnTo>
                    <a:lnTo>
                      <a:pt x="125" y="123"/>
                    </a:lnTo>
                    <a:close/>
                    <a:moveTo>
                      <a:pt x="1" y="1"/>
                    </a:moveTo>
                    <a:lnTo>
                      <a:pt x="1" y="866"/>
                    </a:lnTo>
                    <a:lnTo>
                      <a:pt x="2332" y="866"/>
                    </a:lnTo>
                    <a:lnTo>
                      <a:pt x="23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4"/>
              <p:cNvSpPr/>
              <p:nvPr/>
            </p:nvSpPr>
            <p:spPr>
              <a:xfrm>
                <a:off x="3068681" y="950115"/>
                <a:ext cx="305594" cy="113803"/>
              </a:xfrm>
              <a:custGeom>
                <a:avLst/>
                <a:gdLst/>
                <a:ahLst/>
                <a:cxnLst/>
                <a:rect l="l" t="t" r="r" b="b"/>
                <a:pathLst>
                  <a:path w="2331" h="868" extrusionOk="0">
                    <a:moveTo>
                      <a:pt x="2207" y="125"/>
                    </a:moveTo>
                    <a:lnTo>
                      <a:pt x="2207" y="743"/>
                    </a:lnTo>
                    <a:lnTo>
                      <a:pt x="124" y="743"/>
                    </a:lnTo>
                    <a:lnTo>
                      <a:pt x="124" y="125"/>
                    </a:lnTo>
                    <a:close/>
                    <a:moveTo>
                      <a:pt x="0" y="1"/>
                    </a:moveTo>
                    <a:lnTo>
                      <a:pt x="0" y="867"/>
                    </a:lnTo>
                    <a:lnTo>
                      <a:pt x="2331" y="867"/>
                    </a:lnTo>
                    <a:lnTo>
                      <a:pt x="2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 name="Google Shape;468;p14"/>
            <p:cNvGrpSpPr/>
            <p:nvPr/>
          </p:nvGrpSpPr>
          <p:grpSpPr>
            <a:xfrm>
              <a:off x="4339599" y="380356"/>
              <a:ext cx="464802" cy="167435"/>
              <a:chOff x="6369974" y="786318"/>
              <a:chExt cx="464802" cy="167435"/>
            </a:xfrm>
          </p:grpSpPr>
          <p:sp>
            <p:nvSpPr>
              <p:cNvPr id="469" name="Google Shape;469;p14"/>
              <p:cNvSpPr/>
              <p:nvPr/>
            </p:nvSpPr>
            <p:spPr>
              <a:xfrm>
                <a:off x="6446992" y="878738"/>
                <a:ext cx="222579" cy="75014"/>
              </a:xfrm>
              <a:custGeom>
                <a:avLst/>
                <a:gdLst/>
                <a:ahLst/>
                <a:cxnLst/>
                <a:rect l="l" t="t" r="r" b="b"/>
                <a:pathLst>
                  <a:path w="1893"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4"/>
              <p:cNvSpPr/>
              <p:nvPr/>
            </p:nvSpPr>
            <p:spPr>
              <a:xfrm>
                <a:off x="6369974" y="786318"/>
                <a:ext cx="222697" cy="75014"/>
              </a:xfrm>
              <a:custGeom>
                <a:avLst/>
                <a:gdLst/>
                <a:ahLst/>
                <a:cxnLst/>
                <a:rect l="l" t="t" r="r" b="b"/>
                <a:pathLst>
                  <a:path w="1894"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4"/>
              <p:cNvSpPr/>
              <p:nvPr/>
            </p:nvSpPr>
            <p:spPr>
              <a:xfrm>
                <a:off x="6612315" y="786318"/>
                <a:ext cx="222461" cy="75014"/>
              </a:xfrm>
              <a:custGeom>
                <a:avLst/>
                <a:gdLst/>
                <a:ahLst/>
                <a:cxnLst/>
                <a:rect l="l" t="t" r="r" b="b"/>
                <a:pathLst>
                  <a:path w="1892" h="638" extrusionOk="0">
                    <a:moveTo>
                      <a:pt x="1" y="1"/>
                    </a:moveTo>
                    <a:lnTo>
                      <a:pt x="1" y="638"/>
                    </a:lnTo>
                    <a:lnTo>
                      <a:pt x="1892" y="638"/>
                    </a:lnTo>
                    <a:lnTo>
                      <a:pt x="1892"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2" name="Google Shape;472;p14"/>
            <p:cNvSpPr/>
            <p:nvPr/>
          </p:nvSpPr>
          <p:spPr>
            <a:xfrm>
              <a:off x="228713" y="4148713"/>
              <a:ext cx="162900" cy="1629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4"/>
            <p:cNvSpPr/>
            <p:nvPr/>
          </p:nvSpPr>
          <p:spPr>
            <a:xfrm>
              <a:off x="276350" y="264725"/>
              <a:ext cx="162900" cy="162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4"/>
            <p:cNvSpPr/>
            <p:nvPr/>
          </p:nvSpPr>
          <p:spPr>
            <a:xfrm>
              <a:off x="8781450" y="2641875"/>
              <a:ext cx="162900" cy="162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 name="Google Shape;475;p14"/>
            <p:cNvGrpSpPr/>
            <p:nvPr/>
          </p:nvGrpSpPr>
          <p:grpSpPr>
            <a:xfrm>
              <a:off x="1659604" y="4086172"/>
              <a:ext cx="464792" cy="288013"/>
              <a:chOff x="2735298" y="809042"/>
              <a:chExt cx="638978" cy="395949"/>
            </a:xfrm>
          </p:grpSpPr>
          <p:sp>
            <p:nvSpPr>
              <p:cNvPr id="476" name="Google Shape;476;p14"/>
              <p:cNvSpPr/>
              <p:nvPr/>
            </p:nvSpPr>
            <p:spPr>
              <a:xfrm>
                <a:off x="2735298" y="940937"/>
                <a:ext cx="305725" cy="113541"/>
              </a:xfrm>
              <a:custGeom>
                <a:avLst/>
                <a:gdLst/>
                <a:ahLst/>
                <a:cxnLst/>
                <a:rect l="l" t="t" r="r" b="b"/>
                <a:pathLst>
                  <a:path w="2332" h="866" extrusionOk="0">
                    <a:moveTo>
                      <a:pt x="2208" y="124"/>
                    </a:moveTo>
                    <a:lnTo>
                      <a:pt x="2208" y="742"/>
                    </a:lnTo>
                    <a:lnTo>
                      <a:pt x="124" y="742"/>
                    </a:lnTo>
                    <a:lnTo>
                      <a:pt x="124" y="124"/>
                    </a:lnTo>
                    <a:close/>
                    <a:moveTo>
                      <a:pt x="1" y="1"/>
                    </a:moveTo>
                    <a:lnTo>
                      <a:pt x="1" y="866"/>
                    </a:lnTo>
                    <a:lnTo>
                      <a:pt x="2331" y="866"/>
                    </a:lnTo>
                    <a:lnTo>
                      <a:pt x="2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4"/>
              <p:cNvSpPr/>
              <p:nvPr/>
            </p:nvSpPr>
            <p:spPr>
              <a:xfrm>
                <a:off x="2920409" y="809042"/>
                <a:ext cx="305725" cy="113541"/>
              </a:xfrm>
              <a:custGeom>
                <a:avLst/>
                <a:gdLst/>
                <a:ahLst/>
                <a:cxnLst/>
                <a:rect l="l" t="t" r="r" b="b"/>
                <a:pathLst>
                  <a:path w="2332" h="866" extrusionOk="0">
                    <a:moveTo>
                      <a:pt x="2208" y="124"/>
                    </a:moveTo>
                    <a:lnTo>
                      <a:pt x="2208" y="741"/>
                    </a:lnTo>
                    <a:lnTo>
                      <a:pt x="125" y="741"/>
                    </a:lnTo>
                    <a:lnTo>
                      <a:pt x="125" y="124"/>
                    </a:lnTo>
                    <a:close/>
                    <a:moveTo>
                      <a:pt x="1" y="0"/>
                    </a:moveTo>
                    <a:lnTo>
                      <a:pt x="1" y="865"/>
                    </a:lnTo>
                    <a:lnTo>
                      <a:pt x="2332" y="865"/>
                    </a:lnTo>
                    <a:lnTo>
                      <a:pt x="23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4"/>
              <p:cNvSpPr/>
              <p:nvPr/>
            </p:nvSpPr>
            <p:spPr>
              <a:xfrm>
                <a:off x="2883439" y="1091450"/>
                <a:ext cx="305725" cy="113541"/>
              </a:xfrm>
              <a:custGeom>
                <a:avLst/>
                <a:gdLst/>
                <a:ahLst/>
                <a:cxnLst/>
                <a:rect l="l" t="t" r="r" b="b"/>
                <a:pathLst>
                  <a:path w="2332" h="866" extrusionOk="0">
                    <a:moveTo>
                      <a:pt x="2208" y="123"/>
                    </a:moveTo>
                    <a:lnTo>
                      <a:pt x="2208" y="742"/>
                    </a:lnTo>
                    <a:lnTo>
                      <a:pt x="125" y="742"/>
                    </a:lnTo>
                    <a:lnTo>
                      <a:pt x="125" y="123"/>
                    </a:lnTo>
                    <a:close/>
                    <a:moveTo>
                      <a:pt x="1" y="1"/>
                    </a:moveTo>
                    <a:lnTo>
                      <a:pt x="1" y="866"/>
                    </a:lnTo>
                    <a:lnTo>
                      <a:pt x="2332" y="866"/>
                    </a:lnTo>
                    <a:lnTo>
                      <a:pt x="23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4"/>
              <p:cNvSpPr/>
              <p:nvPr/>
            </p:nvSpPr>
            <p:spPr>
              <a:xfrm>
                <a:off x="3068681" y="950115"/>
                <a:ext cx="305594" cy="113803"/>
              </a:xfrm>
              <a:custGeom>
                <a:avLst/>
                <a:gdLst/>
                <a:ahLst/>
                <a:cxnLst/>
                <a:rect l="l" t="t" r="r" b="b"/>
                <a:pathLst>
                  <a:path w="2331" h="868" extrusionOk="0">
                    <a:moveTo>
                      <a:pt x="2207" y="125"/>
                    </a:moveTo>
                    <a:lnTo>
                      <a:pt x="2207" y="743"/>
                    </a:lnTo>
                    <a:lnTo>
                      <a:pt x="124" y="743"/>
                    </a:lnTo>
                    <a:lnTo>
                      <a:pt x="124" y="125"/>
                    </a:lnTo>
                    <a:close/>
                    <a:moveTo>
                      <a:pt x="0" y="1"/>
                    </a:moveTo>
                    <a:lnTo>
                      <a:pt x="0" y="867"/>
                    </a:lnTo>
                    <a:lnTo>
                      <a:pt x="2331" y="867"/>
                    </a:lnTo>
                    <a:lnTo>
                      <a:pt x="2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 name="Google Shape;480;p14"/>
            <p:cNvGrpSpPr/>
            <p:nvPr/>
          </p:nvGrpSpPr>
          <p:grpSpPr>
            <a:xfrm>
              <a:off x="3828286" y="4109706"/>
              <a:ext cx="464802" cy="167435"/>
              <a:chOff x="172186" y="3593631"/>
              <a:chExt cx="464802" cy="167435"/>
            </a:xfrm>
          </p:grpSpPr>
          <p:sp>
            <p:nvSpPr>
              <p:cNvPr id="481" name="Google Shape;481;p14"/>
              <p:cNvSpPr/>
              <p:nvPr/>
            </p:nvSpPr>
            <p:spPr>
              <a:xfrm>
                <a:off x="249204" y="3686051"/>
                <a:ext cx="222579" cy="75014"/>
              </a:xfrm>
              <a:custGeom>
                <a:avLst/>
                <a:gdLst/>
                <a:ahLst/>
                <a:cxnLst/>
                <a:rect l="l" t="t" r="r" b="b"/>
                <a:pathLst>
                  <a:path w="1893"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4"/>
              <p:cNvSpPr/>
              <p:nvPr/>
            </p:nvSpPr>
            <p:spPr>
              <a:xfrm>
                <a:off x="172186" y="3593631"/>
                <a:ext cx="222697" cy="75014"/>
              </a:xfrm>
              <a:custGeom>
                <a:avLst/>
                <a:gdLst/>
                <a:ahLst/>
                <a:cxnLst/>
                <a:rect l="l" t="t" r="r" b="b"/>
                <a:pathLst>
                  <a:path w="1894"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4"/>
              <p:cNvSpPr/>
              <p:nvPr/>
            </p:nvSpPr>
            <p:spPr>
              <a:xfrm>
                <a:off x="414528" y="3593631"/>
                <a:ext cx="222461" cy="75014"/>
              </a:xfrm>
              <a:custGeom>
                <a:avLst/>
                <a:gdLst/>
                <a:ahLst/>
                <a:cxnLst/>
                <a:rect l="l" t="t" r="r" b="b"/>
                <a:pathLst>
                  <a:path w="1892" h="638" extrusionOk="0">
                    <a:moveTo>
                      <a:pt x="1" y="1"/>
                    </a:moveTo>
                    <a:lnTo>
                      <a:pt x="1" y="638"/>
                    </a:lnTo>
                    <a:lnTo>
                      <a:pt x="1892" y="638"/>
                    </a:lnTo>
                    <a:lnTo>
                      <a:pt x="1892"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 name="Google Shape;484;p14"/>
            <p:cNvSpPr/>
            <p:nvPr/>
          </p:nvSpPr>
          <p:spPr>
            <a:xfrm>
              <a:off x="8795325" y="4240600"/>
              <a:ext cx="162900" cy="1629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4"/>
            <p:cNvSpPr/>
            <p:nvPr/>
          </p:nvSpPr>
          <p:spPr>
            <a:xfrm>
              <a:off x="76188" y="2191525"/>
              <a:ext cx="162900" cy="1629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4"/>
            <p:cNvSpPr/>
            <p:nvPr/>
          </p:nvSpPr>
          <p:spPr>
            <a:xfrm>
              <a:off x="3680575" y="320350"/>
              <a:ext cx="60000" cy="60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81728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892"/>
        <p:cNvGrpSpPr/>
        <p:nvPr/>
      </p:nvGrpSpPr>
      <p:grpSpPr>
        <a:xfrm>
          <a:off x="0" y="0"/>
          <a:ext cx="0" cy="0"/>
          <a:chOff x="0" y="0"/>
          <a:chExt cx="0" cy="0"/>
        </a:xfrm>
      </p:grpSpPr>
      <p:grpSp>
        <p:nvGrpSpPr>
          <p:cNvPr id="893" name="Google Shape;893;p25"/>
          <p:cNvGrpSpPr/>
          <p:nvPr/>
        </p:nvGrpSpPr>
        <p:grpSpPr>
          <a:xfrm>
            <a:off x="-10725" y="0"/>
            <a:ext cx="9165425" cy="4612325"/>
            <a:chOff x="-25178" y="0"/>
            <a:chExt cx="9190238" cy="4611403"/>
          </a:xfrm>
        </p:grpSpPr>
        <p:sp>
          <p:nvSpPr>
            <p:cNvPr id="894" name="Google Shape;894;p25"/>
            <p:cNvSpPr/>
            <p:nvPr/>
          </p:nvSpPr>
          <p:spPr>
            <a:xfrm>
              <a:off x="-14374" y="0"/>
              <a:ext cx="9168716" cy="4610619"/>
            </a:xfrm>
            <a:custGeom>
              <a:avLst/>
              <a:gdLst/>
              <a:ahLst/>
              <a:cxnLst/>
              <a:rect l="l" t="t" r="r" b="b"/>
              <a:pathLst>
                <a:path w="37465" h="38739" extrusionOk="0">
                  <a:moveTo>
                    <a:pt x="0" y="0"/>
                  </a:moveTo>
                  <a:lnTo>
                    <a:pt x="0" y="38738"/>
                  </a:lnTo>
                  <a:lnTo>
                    <a:pt x="37465" y="38738"/>
                  </a:lnTo>
                  <a:lnTo>
                    <a:pt x="374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5"/>
            <p:cNvSpPr/>
            <p:nvPr/>
          </p:nvSpPr>
          <p:spPr>
            <a:xfrm>
              <a:off x="-14499" y="4535668"/>
              <a:ext cx="9168716" cy="72835"/>
            </a:xfrm>
            <a:custGeom>
              <a:avLst/>
              <a:gdLst/>
              <a:ahLst/>
              <a:cxnLst/>
              <a:rect l="l" t="t" r="r" b="b"/>
              <a:pathLst>
                <a:path w="37465" h="694" extrusionOk="0">
                  <a:moveTo>
                    <a:pt x="0" y="0"/>
                  </a:moveTo>
                  <a:lnTo>
                    <a:pt x="0" y="694"/>
                  </a:lnTo>
                  <a:lnTo>
                    <a:pt x="37465" y="694"/>
                  </a:lnTo>
                  <a:lnTo>
                    <a:pt x="374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5"/>
            <p:cNvSpPr/>
            <p:nvPr/>
          </p:nvSpPr>
          <p:spPr>
            <a:xfrm>
              <a:off x="-25178" y="4605629"/>
              <a:ext cx="9190238" cy="5774"/>
            </a:xfrm>
            <a:custGeom>
              <a:avLst/>
              <a:gdLst/>
              <a:ahLst/>
              <a:cxnLst/>
              <a:rect l="l" t="t" r="r" b="b"/>
              <a:pathLst>
                <a:path w="36095" h="39" extrusionOk="0">
                  <a:moveTo>
                    <a:pt x="34254" y="1"/>
                  </a:moveTo>
                  <a:cubicBezTo>
                    <a:pt x="33668" y="1"/>
                    <a:pt x="33082" y="2"/>
                    <a:pt x="32497" y="2"/>
                  </a:cubicBezTo>
                  <a:lnTo>
                    <a:pt x="21952" y="2"/>
                  </a:lnTo>
                  <a:lnTo>
                    <a:pt x="7964" y="3"/>
                  </a:lnTo>
                  <a:cubicBezTo>
                    <a:pt x="6503" y="3"/>
                    <a:pt x="5042" y="1"/>
                    <a:pt x="3580" y="1"/>
                  </a:cubicBezTo>
                  <a:cubicBezTo>
                    <a:pt x="2411" y="1"/>
                    <a:pt x="1242" y="2"/>
                    <a:pt x="74" y="8"/>
                  </a:cubicBezTo>
                  <a:cubicBezTo>
                    <a:pt x="1" y="8"/>
                    <a:pt x="1" y="32"/>
                    <a:pt x="74" y="32"/>
                  </a:cubicBezTo>
                  <a:cubicBezTo>
                    <a:pt x="1334" y="37"/>
                    <a:pt x="2596" y="38"/>
                    <a:pt x="3858" y="38"/>
                  </a:cubicBezTo>
                  <a:cubicBezTo>
                    <a:pt x="4940" y="38"/>
                    <a:pt x="6022" y="38"/>
                    <a:pt x="7103" y="38"/>
                  </a:cubicBezTo>
                  <a:lnTo>
                    <a:pt x="32067" y="38"/>
                  </a:lnTo>
                  <a:cubicBezTo>
                    <a:pt x="32724" y="38"/>
                    <a:pt x="33382" y="39"/>
                    <a:pt x="34039" y="39"/>
                  </a:cubicBezTo>
                  <a:cubicBezTo>
                    <a:pt x="34697" y="39"/>
                    <a:pt x="35354" y="38"/>
                    <a:pt x="36011" y="33"/>
                  </a:cubicBezTo>
                  <a:cubicBezTo>
                    <a:pt x="36095" y="33"/>
                    <a:pt x="36095" y="6"/>
                    <a:pt x="36011" y="6"/>
                  </a:cubicBezTo>
                  <a:cubicBezTo>
                    <a:pt x="35426" y="2"/>
                    <a:pt x="34840" y="1"/>
                    <a:pt x="34254" y="1"/>
                  </a:cubicBezTo>
                  <a:close/>
                </a:path>
              </a:pathLst>
            </a:custGeom>
            <a:solidFill>
              <a:srgbClr val="382B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25"/>
          <p:cNvGrpSpPr/>
          <p:nvPr/>
        </p:nvGrpSpPr>
        <p:grpSpPr>
          <a:xfrm>
            <a:off x="362724" y="289156"/>
            <a:ext cx="8634148" cy="4127819"/>
            <a:chOff x="362724" y="289156"/>
            <a:chExt cx="8634148" cy="4127819"/>
          </a:xfrm>
        </p:grpSpPr>
        <p:grpSp>
          <p:nvGrpSpPr>
            <p:cNvPr id="898" name="Google Shape;898;p25"/>
            <p:cNvGrpSpPr/>
            <p:nvPr/>
          </p:nvGrpSpPr>
          <p:grpSpPr>
            <a:xfrm>
              <a:off x="8347448" y="289156"/>
              <a:ext cx="464802" cy="167435"/>
              <a:chOff x="6500449" y="451268"/>
              <a:chExt cx="464802" cy="167435"/>
            </a:xfrm>
          </p:grpSpPr>
          <p:sp>
            <p:nvSpPr>
              <p:cNvPr id="899" name="Google Shape;899;p25"/>
              <p:cNvSpPr/>
              <p:nvPr/>
            </p:nvSpPr>
            <p:spPr>
              <a:xfrm>
                <a:off x="6577467" y="543688"/>
                <a:ext cx="222579" cy="75014"/>
              </a:xfrm>
              <a:custGeom>
                <a:avLst/>
                <a:gdLst/>
                <a:ahLst/>
                <a:cxnLst/>
                <a:rect l="l" t="t" r="r" b="b"/>
                <a:pathLst>
                  <a:path w="1893"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5"/>
              <p:cNvSpPr/>
              <p:nvPr/>
            </p:nvSpPr>
            <p:spPr>
              <a:xfrm>
                <a:off x="6500449" y="451268"/>
                <a:ext cx="222697" cy="75014"/>
              </a:xfrm>
              <a:custGeom>
                <a:avLst/>
                <a:gdLst/>
                <a:ahLst/>
                <a:cxnLst/>
                <a:rect l="l" t="t" r="r" b="b"/>
                <a:pathLst>
                  <a:path w="1894"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5"/>
              <p:cNvSpPr/>
              <p:nvPr/>
            </p:nvSpPr>
            <p:spPr>
              <a:xfrm>
                <a:off x="6742790" y="451268"/>
                <a:ext cx="222461" cy="75014"/>
              </a:xfrm>
              <a:custGeom>
                <a:avLst/>
                <a:gdLst/>
                <a:ahLst/>
                <a:cxnLst/>
                <a:rect l="l" t="t" r="r" b="b"/>
                <a:pathLst>
                  <a:path w="1892" h="638" extrusionOk="0">
                    <a:moveTo>
                      <a:pt x="1" y="1"/>
                    </a:moveTo>
                    <a:lnTo>
                      <a:pt x="1" y="638"/>
                    </a:lnTo>
                    <a:lnTo>
                      <a:pt x="1892" y="638"/>
                    </a:lnTo>
                    <a:lnTo>
                      <a:pt x="1892"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 name="Google Shape;902;p25"/>
            <p:cNvGrpSpPr/>
            <p:nvPr/>
          </p:nvGrpSpPr>
          <p:grpSpPr>
            <a:xfrm>
              <a:off x="715105" y="290682"/>
              <a:ext cx="456135" cy="164388"/>
              <a:chOff x="8325332" y="3575419"/>
              <a:chExt cx="456135" cy="164388"/>
            </a:xfrm>
          </p:grpSpPr>
          <p:sp>
            <p:nvSpPr>
              <p:cNvPr id="903" name="Google Shape;903;p25"/>
              <p:cNvSpPr/>
              <p:nvPr/>
            </p:nvSpPr>
            <p:spPr>
              <a:xfrm>
                <a:off x="8401008" y="3575419"/>
                <a:ext cx="218376" cy="73598"/>
              </a:xfrm>
              <a:custGeom>
                <a:avLst/>
                <a:gdLst/>
                <a:ahLst/>
                <a:cxnLst/>
                <a:rect l="l" t="t" r="r" b="b"/>
                <a:pathLst>
                  <a:path w="1893" h="638" extrusionOk="0">
                    <a:moveTo>
                      <a:pt x="1" y="1"/>
                    </a:moveTo>
                    <a:lnTo>
                      <a:pt x="1" y="638"/>
                    </a:lnTo>
                    <a:lnTo>
                      <a:pt x="1893" y="638"/>
                    </a:lnTo>
                    <a:lnTo>
                      <a:pt x="18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5"/>
              <p:cNvSpPr/>
              <p:nvPr/>
            </p:nvSpPr>
            <p:spPr>
              <a:xfrm>
                <a:off x="8325332" y="3666324"/>
                <a:ext cx="218376" cy="73483"/>
              </a:xfrm>
              <a:custGeom>
                <a:avLst/>
                <a:gdLst/>
                <a:ahLst/>
                <a:cxnLst/>
                <a:rect l="l" t="t" r="r" b="b"/>
                <a:pathLst>
                  <a:path w="1893" h="637" extrusionOk="0">
                    <a:moveTo>
                      <a:pt x="0" y="0"/>
                    </a:moveTo>
                    <a:lnTo>
                      <a:pt x="0" y="637"/>
                    </a:lnTo>
                    <a:lnTo>
                      <a:pt x="1893" y="637"/>
                    </a:lnTo>
                    <a:lnTo>
                      <a:pt x="18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5"/>
              <p:cNvSpPr/>
              <p:nvPr/>
            </p:nvSpPr>
            <p:spPr>
              <a:xfrm>
                <a:off x="8563090" y="3666324"/>
                <a:ext cx="218376" cy="73483"/>
              </a:xfrm>
              <a:custGeom>
                <a:avLst/>
                <a:gdLst/>
                <a:ahLst/>
                <a:cxnLst/>
                <a:rect l="l" t="t" r="r" b="b"/>
                <a:pathLst>
                  <a:path w="1893" h="637" extrusionOk="0">
                    <a:moveTo>
                      <a:pt x="0" y="0"/>
                    </a:moveTo>
                    <a:lnTo>
                      <a:pt x="0" y="637"/>
                    </a:lnTo>
                    <a:lnTo>
                      <a:pt x="1893" y="637"/>
                    </a:lnTo>
                    <a:lnTo>
                      <a:pt x="18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25"/>
            <p:cNvGrpSpPr/>
            <p:nvPr/>
          </p:nvGrpSpPr>
          <p:grpSpPr>
            <a:xfrm>
              <a:off x="6724423" y="3847131"/>
              <a:ext cx="464802" cy="167435"/>
              <a:chOff x="172186" y="3593631"/>
              <a:chExt cx="464802" cy="167435"/>
            </a:xfrm>
          </p:grpSpPr>
          <p:sp>
            <p:nvSpPr>
              <p:cNvPr id="907" name="Google Shape;907;p25"/>
              <p:cNvSpPr/>
              <p:nvPr/>
            </p:nvSpPr>
            <p:spPr>
              <a:xfrm>
                <a:off x="249204" y="3686051"/>
                <a:ext cx="222579" cy="75014"/>
              </a:xfrm>
              <a:custGeom>
                <a:avLst/>
                <a:gdLst/>
                <a:ahLst/>
                <a:cxnLst/>
                <a:rect l="l" t="t" r="r" b="b"/>
                <a:pathLst>
                  <a:path w="1893"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5"/>
              <p:cNvSpPr/>
              <p:nvPr/>
            </p:nvSpPr>
            <p:spPr>
              <a:xfrm>
                <a:off x="172186" y="3593631"/>
                <a:ext cx="222697" cy="75014"/>
              </a:xfrm>
              <a:custGeom>
                <a:avLst/>
                <a:gdLst/>
                <a:ahLst/>
                <a:cxnLst/>
                <a:rect l="l" t="t" r="r" b="b"/>
                <a:pathLst>
                  <a:path w="1894"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5"/>
              <p:cNvSpPr/>
              <p:nvPr/>
            </p:nvSpPr>
            <p:spPr>
              <a:xfrm>
                <a:off x="414528" y="3593631"/>
                <a:ext cx="222461" cy="75014"/>
              </a:xfrm>
              <a:custGeom>
                <a:avLst/>
                <a:gdLst/>
                <a:ahLst/>
                <a:cxnLst/>
                <a:rect l="l" t="t" r="r" b="b"/>
                <a:pathLst>
                  <a:path w="1892" h="638" extrusionOk="0">
                    <a:moveTo>
                      <a:pt x="1" y="1"/>
                    </a:moveTo>
                    <a:lnTo>
                      <a:pt x="1" y="638"/>
                    </a:lnTo>
                    <a:lnTo>
                      <a:pt x="1892" y="638"/>
                    </a:lnTo>
                    <a:lnTo>
                      <a:pt x="1892"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 name="Google Shape;910;p25"/>
            <p:cNvGrpSpPr/>
            <p:nvPr/>
          </p:nvGrpSpPr>
          <p:grpSpPr>
            <a:xfrm>
              <a:off x="5938599" y="2397671"/>
              <a:ext cx="561853" cy="348158"/>
              <a:chOff x="2735298" y="809042"/>
              <a:chExt cx="638978" cy="395949"/>
            </a:xfrm>
          </p:grpSpPr>
          <p:sp>
            <p:nvSpPr>
              <p:cNvPr id="911" name="Google Shape;911;p25"/>
              <p:cNvSpPr/>
              <p:nvPr/>
            </p:nvSpPr>
            <p:spPr>
              <a:xfrm>
                <a:off x="2735298" y="940937"/>
                <a:ext cx="305725" cy="113541"/>
              </a:xfrm>
              <a:custGeom>
                <a:avLst/>
                <a:gdLst/>
                <a:ahLst/>
                <a:cxnLst/>
                <a:rect l="l" t="t" r="r" b="b"/>
                <a:pathLst>
                  <a:path w="2332" h="866" extrusionOk="0">
                    <a:moveTo>
                      <a:pt x="2208" y="124"/>
                    </a:moveTo>
                    <a:lnTo>
                      <a:pt x="2208" y="742"/>
                    </a:lnTo>
                    <a:lnTo>
                      <a:pt x="124" y="742"/>
                    </a:lnTo>
                    <a:lnTo>
                      <a:pt x="124" y="124"/>
                    </a:lnTo>
                    <a:close/>
                    <a:moveTo>
                      <a:pt x="1" y="1"/>
                    </a:moveTo>
                    <a:lnTo>
                      <a:pt x="1" y="866"/>
                    </a:lnTo>
                    <a:lnTo>
                      <a:pt x="2331" y="866"/>
                    </a:lnTo>
                    <a:lnTo>
                      <a:pt x="2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5"/>
              <p:cNvSpPr/>
              <p:nvPr/>
            </p:nvSpPr>
            <p:spPr>
              <a:xfrm>
                <a:off x="2920409" y="809042"/>
                <a:ext cx="305725" cy="113541"/>
              </a:xfrm>
              <a:custGeom>
                <a:avLst/>
                <a:gdLst/>
                <a:ahLst/>
                <a:cxnLst/>
                <a:rect l="l" t="t" r="r" b="b"/>
                <a:pathLst>
                  <a:path w="2332" h="866" extrusionOk="0">
                    <a:moveTo>
                      <a:pt x="2208" y="124"/>
                    </a:moveTo>
                    <a:lnTo>
                      <a:pt x="2208" y="741"/>
                    </a:lnTo>
                    <a:lnTo>
                      <a:pt x="125" y="741"/>
                    </a:lnTo>
                    <a:lnTo>
                      <a:pt x="125" y="124"/>
                    </a:lnTo>
                    <a:close/>
                    <a:moveTo>
                      <a:pt x="1" y="0"/>
                    </a:moveTo>
                    <a:lnTo>
                      <a:pt x="1" y="865"/>
                    </a:lnTo>
                    <a:lnTo>
                      <a:pt x="2332" y="865"/>
                    </a:lnTo>
                    <a:lnTo>
                      <a:pt x="23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5"/>
              <p:cNvSpPr/>
              <p:nvPr/>
            </p:nvSpPr>
            <p:spPr>
              <a:xfrm>
                <a:off x="2883439" y="1091450"/>
                <a:ext cx="305725" cy="113541"/>
              </a:xfrm>
              <a:custGeom>
                <a:avLst/>
                <a:gdLst/>
                <a:ahLst/>
                <a:cxnLst/>
                <a:rect l="l" t="t" r="r" b="b"/>
                <a:pathLst>
                  <a:path w="2332" h="866" extrusionOk="0">
                    <a:moveTo>
                      <a:pt x="2208" y="123"/>
                    </a:moveTo>
                    <a:lnTo>
                      <a:pt x="2208" y="742"/>
                    </a:lnTo>
                    <a:lnTo>
                      <a:pt x="125" y="742"/>
                    </a:lnTo>
                    <a:lnTo>
                      <a:pt x="125" y="123"/>
                    </a:lnTo>
                    <a:close/>
                    <a:moveTo>
                      <a:pt x="1" y="1"/>
                    </a:moveTo>
                    <a:lnTo>
                      <a:pt x="1" y="866"/>
                    </a:lnTo>
                    <a:lnTo>
                      <a:pt x="2332" y="866"/>
                    </a:lnTo>
                    <a:lnTo>
                      <a:pt x="23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5"/>
              <p:cNvSpPr/>
              <p:nvPr/>
            </p:nvSpPr>
            <p:spPr>
              <a:xfrm>
                <a:off x="3068681" y="950115"/>
                <a:ext cx="305594" cy="113803"/>
              </a:xfrm>
              <a:custGeom>
                <a:avLst/>
                <a:gdLst/>
                <a:ahLst/>
                <a:cxnLst/>
                <a:rect l="l" t="t" r="r" b="b"/>
                <a:pathLst>
                  <a:path w="2331" h="868" extrusionOk="0">
                    <a:moveTo>
                      <a:pt x="2207" y="125"/>
                    </a:moveTo>
                    <a:lnTo>
                      <a:pt x="2207" y="743"/>
                    </a:lnTo>
                    <a:lnTo>
                      <a:pt x="124" y="743"/>
                    </a:lnTo>
                    <a:lnTo>
                      <a:pt x="124" y="125"/>
                    </a:lnTo>
                    <a:close/>
                    <a:moveTo>
                      <a:pt x="0" y="1"/>
                    </a:moveTo>
                    <a:lnTo>
                      <a:pt x="0" y="867"/>
                    </a:lnTo>
                    <a:lnTo>
                      <a:pt x="2331" y="867"/>
                    </a:lnTo>
                    <a:lnTo>
                      <a:pt x="2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 name="Google Shape;915;p25"/>
            <p:cNvGrpSpPr/>
            <p:nvPr/>
          </p:nvGrpSpPr>
          <p:grpSpPr>
            <a:xfrm>
              <a:off x="8435018" y="3047692"/>
              <a:ext cx="561853" cy="348158"/>
              <a:chOff x="2735298" y="809042"/>
              <a:chExt cx="638978" cy="395949"/>
            </a:xfrm>
          </p:grpSpPr>
          <p:sp>
            <p:nvSpPr>
              <p:cNvPr id="916" name="Google Shape;916;p25"/>
              <p:cNvSpPr/>
              <p:nvPr/>
            </p:nvSpPr>
            <p:spPr>
              <a:xfrm>
                <a:off x="2735298" y="940937"/>
                <a:ext cx="305725" cy="113541"/>
              </a:xfrm>
              <a:custGeom>
                <a:avLst/>
                <a:gdLst/>
                <a:ahLst/>
                <a:cxnLst/>
                <a:rect l="l" t="t" r="r" b="b"/>
                <a:pathLst>
                  <a:path w="2332" h="866" extrusionOk="0">
                    <a:moveTo>
                      <a:pt x="2208" y="124"/>
                    </a:moveTo>
                    <a:lnTo>
                      <a:pt x="2208" y="742"/>
                    </a:lnTo>
                    <a:lnTo>
                      <a:pt x="124" y="742"/>
                    </a:lnTo>
                    <a:lnTo>
                      <a:pt x="124" y="124"/>
                    </a:lnTo>
                    <a:close/>
                    <a:moveTo>
                      <a:pt x="1" y="1"/>
                    </a:moveTo>
                    <a:lnTo>
                      <a:pt x="1" y="866"/>
                    </a:lnTo>
                    <a:lnTo>
                      <a:pt x="2331" y="866"/>
                    </a:lnTo>
                    <a:lnTo>
                      <a:pt x="2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5"/>
              <p:cNvSpPr/>
              <p:nvPr/>
            </p:nvSpPr>
            <p:spPr>
              <a:xfrm>
                <a:off x="2920409" y="809042"/>
                <a:ext cx="305725" cy="113541"/>
              </a:xfrm>
              <a:custGeom>
                <a:avLst/>
                <a:gdLst/>
                <a:ahLst/>
                <a:cxnLst/>
                <a:rect l="l" t="t" r="r" b="b"/>
                <a:pathLst>
                  <a:path w="2332" h="866" extrusionOk="0">
                    <a:moveTo>
                      <a:pt x="2208" y="124"/>
                    </a:moveTo>
                    <a:lnTo>
                      <a:pt x="2208" y="741"/>
                    </a:lnTo>
                    <a:lnTo>
                      <a:pt x="125" y="741"/>
                    </a:lnTo>
                    <a:lnTo>
                      <a:pt x="125" y="124"/>
                    </a:lnTo>
                    <a:close/>
                    <a:moveTo>
                      <a:pt x="1" y="0"/>
                    </a:moveTo>
                    <a:lnTo>
                      <a:pt x="1" y="865"/>
                    </a:lnTo>
                    <a:lnTo>
                      <a:pt x="2332" y="865"/>
                    </a:lnTo>
                    <a:lnTo>
                      <a:pt x="23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5"/>
              <p:cNvSpPr/>
              <p:nvPr/>
            </p:nvSpPr>
            <p:spPr>
              <a:xfrm>
                <a:off x="2883439" y="1091450"/>
                <a:ext cx="305725" cy="113541"/>
              </a:xfrm>
              <a:custGeom>
                <a:avLst/>
                <a:gdLst/>
                <a:ahLst/>
                <a:cxnLst/>
                <a:rect l="l" t="t" r="r" b="b"/>
                <a:pathLst>
                  <a:path w="2332" h="866" extrusionOk="0">
                    <a:moveTo>
                      <a:pt x="2208" y="123"/>
                    </a:moveTo>
                    <a:lnTo>
                      <a:pt x="2208" y="742"/>
                    </a:lnTo>
                    <a:lnTo>
                      <a:pt x="125" y="742"/>
                    </a:lnTo>
                    <a:lnTo>
                      <a:pt x="125" y="123"/>
                    </a:lnTo>
                    <a:close/>
                    <a:moveTo>
                      <a:pt x="1" y="1"/>
                    </a:moveTo>
                    <a:lnTo>
                      <a:pt x="1" y="866"/>
                    </a:lnTo>
                    <a:lnTo>
                      <a:pt x="2332" y="866"/>
                    </a:lnTo>
                    <a:lnTo>
                      <a:pt x="23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5"/>
              <p:cNvSpPr/>
              <p:nvPr/>
            </p:nvSpPr>
            <p:spPr>
              <a:xfrm>
                <a:off x="3068681" y="950115"/>
                <a:ext cx="305594" cy="113803"/>
              </a:xfrm>
              <a:custGeom>
                <a:avLst/>
                <a:gdLst/>
                <a:ahLst/>
                <a:cxnLst/>
                <a:rect l="l" t="t" r="r" b="b"/>
                <a:pathLst>
                  <a:path w="2331" h="868" extrusionOk="0">
                    <a:moveTo>
                      <a:pt x="2207" y="125"/>
                    </a:moveTo>
                    <a:lnTo>
                      <a:pt x="2207" y="743"/>
                    </a:lnTo>
                    <a:lnTo>
                      <a:pt x="124" y="743"/>
                    </a:lnTo>
                    <a:lnTo>
                      <a:pt x="124" y="125"/>
                    </a:lnTo>
                    <a:close/>
                    <a:moveTo>
                      <a:pt x="0" y="1"/>
                    </a:moveTo>
                    <a:lnTo>
                      <a:pt x="0" y="867"/>
                    </a:lnTo>
                    <a:lnTo>
                      <a:pt x="2331" y="867"/>
                    </a:lnTo>
                    <a:lnTo>
                      <a:pt x="2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0" name="Google Shape;920;p25"/>
            <p:cNvSpPr/>
            <p:nvPr/>
          </p:nvSpPr>
          <p:spPr>
            <a:xfrm>
              <a:off x="6467624" y="705700"/>
              <a:ext cx="256800" cy="256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5"/>
            <p:cNvSpPr/>
            <p:nvPr/>
          </p:nvSpPr>
          <p:spPr>
            <a:xfrm>
              <a:off x="8347449" y="4254075"/>
              <a:ext cx="162900" cy="162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5"/>
            <p:cNvSpPr/>
            <p:nvPr/>
          </p:nvSpPr>
          <p:spPr>
            <a:xfrm>
              <a:off x="5611274" y="339433"/>
              <a:ext cx="66900" cy="66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5"/>
            <p:cNvSpPr/>
            <p:nvPr/>
          </p:nvSpPr>
          <p:spPr>
            <a:xfrm>
              <a:off x="380711" y="4143888"/>
              <a:ext cx="162900" cy="1629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5"/>
            <p:cNvSpPr/>
            <p:nvPr/>
          </p:nvSpPr>
          <p:spPr>
            <a:xfrm>
              <a:off x="8803136" y="1624888"/>
              <a:ext cx="162900" cy="1629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5"/>
            <p:cNvSpPr/>
            <p:nvPr/>
          </p:nvSpPr>
          <p:spPr>
            <a:xfrm rot="10800000" flipH="1">
              <a:off x="362724" y="1624888"/>
              <a:ext cx="162900" cy="162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5"/>
            <p:cNvSpPr/>
            <p:nvPr/>
          </p:nvSpPr>
          <p:spPr>
            <a:xfrm>
              <a:off x="2281149" y="339425"/>
              <a:ext cx="66900" cy="66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5"/>
            <p:cNvSpPr/>
            <p:nvPr/>
          </p:nvSpPr>
          <p:spPr>
            <a:xfrm>
              <a:off x="6010024" y="3897408"/>
              <a:ext cx="66900" cy="66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8" name="Google Shape;928;p25"/>
          <p:cNvSpPr txBox="1">
            <a:spLocks noGrp="1"/>
          </p:cNvSpPr>
          <p:nvPr>
            <p:ph type="subTitle" idx="1"/>
          </p:nvPr>
        </p:nvSpPr>
        <p:spPr>
          <a:xfrm>
            <a:off x="715108" y="1275300"/>
            <a:ext cx="22290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1800">
                <a:solidFill>
                  <a:schemeClr val="dk1"/>
                </a:solidFill>
                <a:latin typeface="Montserrat ExtraBold"/>
                <a:ea typeface="Montserrat ExtraBold"/>
                <a:cs typeface="Montserrat ExtraBold"/>
                <a:sym typeface="Montserrat ExtraBo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29" name="Google Shape;929;p25"/>
          <p:cNvSpPr txBox="1">
            <a:spLocks noGrp="1"/>
          </p:cNvSpPr>
          <p:nvPr>
            <p:ph type="subTitle" idx="2"/>
          </p:nvPr>
        </p:nvSpPr>
        <p:spPr>
          <a:xfrm>
            <a:off x="715099" y="1760100"/>
            <a:ext cx="22290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30" name="Google Shape;930;p25"/>
          <p:cNvSpPr txBox="1">
            <a:spLocks noGrp="1"/>
          </p:cNvSpPr>
          <p:nvPr>
            <p:ph type="subTitle" idx="3"/>
          </p:nvPr>
        </p:nvSpPr>
        <p:spPr>
          <a:xfrm>
            <a:off x="3133574" y="1760100"/>
            <a:ext cx="22290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31" name="Google Shape;931;p25"/>
          <p:cNvSpPr txBox="1">
            <a:spLocks noGrp="1"/>
          </p:cNvSpPr>
          <p:nvPr>
            <p:ph type="subTitle" idx="4"/>
          </p:nvPr>
        </p:nvSpPr>
        <p:spPr>
          <a:xfrm>
            <a:off x="715099" y="3688450"/>
            <a:ext cx="22290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32" name="Google Shape;932;p25"/>
          <p:cNvSpPr txBox="1">
            <a:spLocks noGrp="1"/>
          </p:cNvSpPr>
          <p:nvPr>
            <p:ph type="subTitle" idx="5"/>
          </p:nvPr>
        </p:nvSpPr>
        <p:spPr>
          <a:xfrm>
            <a:off x="3133524" y="3688450"/>
            <a:ext cx="22290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33" name="Google Shape;933;p25"/>
          <p:cNvSpPr txBox="1">
            <a:spLocks noGrp="1"/>
          </p:cNvSpPr>
          <p:nvPr>
            <p:ph type="title"/>
          </p:nvPr>
        </p:nvSpPr>
        <p:spPr>
          <a:xfrm>
            <a:off x="6124575" y="1536600"/>
            <a:ext cx="2304300" cy="969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highlight>
                  <a:schemeClr val="accent3"/>
                </a:highlight>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34" name="Google Shape;934;p25"/>
          <p:cNvSpPr txBox="1">
            <a:spLocks noGrp="1"/>
          </p:cNvSpPr>
          <p:nvPr>
            <p:ph type="subTitle" idx="6"/>
          </p:nvPr>
        </p:nvSpPr>
        <p:spPr>
          <a:xfrm>
            <a:off x="715108" y="3203650"/>
            <a:ext cx="22290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1800">
                <a:solidFill>
                  <a:schemeClr val="dk1"/>
                </a:solidFill>
                <a:latin typeface="Montserrat ExtraBold"/>
                <a:ea typeface="Montserrat ExtraBold"/>
                <a:cs typeface="Montserrat ExtraBold"/>
                <a:sym typeface="Montserrat ExtraBo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35" name="Google Shape;935;p25"/>
          <p:cNvSpPr txBox="1">
            <a:spLocks noGrp="1"/>
          </p:cNvSpPr>
          <p:nvPr>
            <p:ph type="subTitle" idx="7"/>
          </p:nvPr>
        </p:nvSpPr>
        <p:spPr>
          <a:xfrm>
            <a:off x="3133580" y="1275300"/>
            <a:ext cx="22290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1800">
                <a:solidFill>
                  <a:schemeClr val="dk1"/>
                </a:solidFill>
                <a:latin typeface="Montserrat ExtraBold"/>
                <a:ea typeface="Montserrat ExtraBold"/>
                <a:cs typeface="Montserrat ExtraBold"/>
                <a:sym typeface="Montserrat ExtraBo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36" name="Google Shape;936;p25"/>
          <p:cNvSpPr txBox="1">
            <a:spLocks noGrp="1"/>
          </p:cNvSpPr>
          <p:nvPr>
            <p:ph type="subTitle" idx="8"/>
          </p:nvPr>
        </p:nvSpPr>
        <p:spPr>
          <a:xfrm>
            <a:off x="3133530" y="3203650"/>
            <a:ext cx="22290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1800">
                <a:solidFill>
                  <a:schemeClr val="dk1"/>
                </a:solidFill>
                <a:latin typeface="Montserrat ExtraBold"/>
                <a:ea typeface="Montserrat ExtraBold"/>
                <a:cs typeface="Montserrat ExtraBold"/>
                <a:sym typeface="Montserrat ExtraBo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31139217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537"/>
        <p:cNvGrpSpPr/>
        <p:nvPr/>
      </p:nvGrpSpPr>
      <p:grpSpPr>
        <a:xfrm>
          <a:off x="0" y="0"/>
          <a:ext cx="0" cy="0"/>
          <a:chOff x="0" y="0"/>
          <a:chExt cx="0" cy="0"/>
        </a:xfrm>
      </p:grpSpPr>
      <p:grpSp>
        <p:nvGrpSpPr>
          <p:cNvPr id="538" name="Google Shape;538;p16"/>
          <p:cNvGrpSpPr/>
          <p:nvPr/>
        </p:nvGrpSpPr>
        <p:grpSpPr>
          <a:xfrm>
            <a:off x="-10725" y="0"/>
            <a:ext cx="9165425" cy="4612325"/>
            <a:chOff x="-25178" y="0"/>
            <a:chExt cx="9190238" cy="4611403"/>
          </a:xfrm>
        </p:grpSpPr>
        <p:sp>
          <p:nvSpPr>
            <p:cNvPr id="539" name="Google Shape;539;p16"/>
            <p:cNvSpPr/>
            <p:nvPr/>
          </p:nvSpPr>
          <p:spPr>
            <a:xfrm>
              <a:off x="-14374" y="0"/>
              <a:ext cx="9168716" cy="4610619"/>
            </a:xfrm>
            <a:custGeom>
              <a:avLst/>
              <a:gdLst/>
              <a:ahLst/>
              <a:cxnLst/>
              <a:rect l="l" t="t" r="r" b="b"/>
              <a:pathLst>
                <a:path w="37465" h="38739" extrusionOk="0">
                  <a:moveTo>
                    <a:pt x="0" y="0"/>
                  </a:moveTo>
                  <a:lnTo>
                    <a:pt x="0" y="38738"/>
                  </a:lnTo>
                  <a:lnTo>
                    <a:pt x="37465" y="38738"/>
                  </a:lnTo>
                  <a:lnTo>
                    <a:pt x="374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6"/>
            <p:cNvSpPr/>
            <p:nvPr/>
          </p:nvSpPr>
          <p:spPr>
            <a:xfrm>
              <a:off x="-14499" y="4535668"/>
              <a:ext cx="9168716" cy="72835"/>
            </a:xfrm>
            <a:custGeom>
              <a:avLst/>
              <a:gdLst/>
              <a:ahLst/>
              <a:cxnLst/>
              <a:rect l="l" t="t" r="r" b="b"/>
              <a:pathLst>
                <a:path w="37465" h="694" extrusionOk="0">
                  <a:moveTo>
                    <a:pt x="0" y="0"/>
                  </a:moveTo>
                  <a:lnTo>
                    <a:pt x="0" y="694"/>
                  </a:lnTo>
                  <a:lnTo>
                    <a:pt x="37465" y="694"/>
                  </a:lnTo>
                  <a:lnTo>
                    <a:pt x="374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6"/>
            <p:cNvSpPr/>
            <p:nvPr/>
          </p:nvSpPr>
          <p:spPr>
            <a:xfrm>
              <a:off x="-25178" y="4605629"/>
              <a:ext cx="9190238" cy="5774"/>
            </a:xfrm>
            <a:custGeom>
              <a:avLst/>
              <a:gdLst/>
              <a:ahLst/>
              <a:cxnLst/>
              <a:rect l="l" t="t" r="r" b="b"/>
              <a:pathLst>
                <a:path w="36095" h="39" extrusionOk="0">
                  <a:moveTo>
                    <a:pt x="34254" y="1"/>
                  </a:moveTo>
                  <a:cubicBezTo>
                    <a:pt x="33668" y="1"/>
                    <a:pt x="33082" y="2"/>
                    <a:pt x="32497" y="2"/>
                  </a:cubicBezTo>
                  <a:lnTo>
                    <a:pt x="21952" y="2"/>
                  </a:lnTo>
                  <a:lnTo>
                    <a:pt x="7964" y="3"/>
                  </a:lnTo>
                  <a:cubicBezTo>
                    <a:pt x="6503" y="3"/>
                    <a:pt x="5042" y="1"/>
                    <a:pt x="3580" y="1"/>
                  </a:cubicBezTo>
                  <a:cubicBezTo>
                    <a:pt x="2411" y="1"/>
                    <a:pt x="1242" y="2"/>
                    <a:pt x="74" y="8"/>
                  </a:cubicBezTo>
                  <a:cubicBezTo>
                    <a:pt x="1" y="8"/>
                    <a:pt x="1" y="32"/>
                    <a:pt x="74" y="32"/>
                  </a:cubicBezTo>
                  <a:cubicBezTo>
                    <a:pt x="1334" y="37"/>
                    <a:pt x="2596" y="38"/>
                    <a:pt x="3858" y="38"/>
                  </a:cubicBezTo>
                  <a:cubicBezTo>
                    <a:pt x="4940" y="38"/>
                    <a:pt x="6022" y="38"/>
                    <a:pt x="7103" y="38"/>
                  </a:cubicBezTo>
                  <a:lnTo>
                    <a:pt x="32067" y="38"/>
                  </a:lnTo>
                  <a:cubicBezTo>
                    <a:pt x="32724" y="38"/>
                    <a:pt x="33382" y="39"/>
                    <a:pt x="34039" y="39"/>
                  </a:cubicBezTo>
                  <a:cubicBezTo>
                    <a:pt x="34697" y="39"/>
                    <a:pt x="35354" y="38"/>
                    <a:pt x="36011" y="33"/>
                  </a:cubicBezTo>
                  <a:cubicBezTo>
                    <a:pt x="36095" y="33"/>
                    <a:pt x="36095" y="6"/>
                    <a:pt x="36011" y="6"/>
                  </a:cubicBezTo>
                  <a:cubicBezTo>
                    <a:pt x="35426" y="2"/>
                    <a:pt x="34840" y="1"/>
                    <a:pt x="34254" y="1"/>
                  </a:cubicBezTo>
                  <a:close/>
                </a:path>
              </a:pathLst>
            </a:custGeom>
            <a:solidFill>
              <a:srgbClr val="382B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 name="Google Shape;542;p16"/>
          <p:cNvGrpSpPr/>
          <p:nvPr/>
        </p:nvGrpSpPr>
        <p:grpSpPr>
          <a:xfrm>
            <a:off x="76188" y="198275"/>
            <a:ext cx="8868163" cy="4237025"/>
            <a:chOff x="76188" y="198275"/>
            <a:chExt cx="8868163" cy="4237025"/>
          </a:xfrm>
        </p:grpSpPr>
        <p:sp>
          <p:nvSpPr>
            <p:cNvPr id="543" name="Google Shape;543;p16"/>
            <p:cNvSpPr/>
            <p:nvPr/>
          </p:nvSpPr>
          <p:spPr>
            <a:xfrm>
              <a:off x="5108041" y="497551"/>
              <a:ext cx="222579" cy="74897"/>
            </a:xfrm>
            <a:custGeom>
              <a:avLst/>
              <a:gdLst/>
              <a:ahLst/>
              <a:cxnLst/>
              <a:rect l="l" t="t" r="r" b="b"/>
              <a:pathLst>
                <a:path w="1893" h="637" extrusionOk="0">
                  <a:moveTo>
                    <a:pt x="0" y="0"/>
                  </a:moveTo>
                  <a:lnTo>
                    <a:pt x="0" y="637"/>
                  </a:lnTo>
                  <a:lnTo>
                    <a:pt x="1892" y="637"/>
                  </a:lnTo>
                  <a:lnTo>
                    <a:pt x="18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6"/>
            <p:cNvSpPr/>
            <p:nvPr/>
          </p:nvSpPr>
          <p:spPr>
            <a:xfrm>
              <a:off x="7691702" y="4000078"/>
              <a:ext cx="222579" cy="75014"/>
            </a:xfrm>
            <a:custGeom>
              <a:avLst/>
              <a:gdLst/>
              <a:ahLst/>
              <a:cxnLst/>
              <a:rect l="l" t="t" r="r" b="b"/>
              <a:pathLst>
                <a:path w="1893" h="638" extrusionOk="0">
                  <a:moveTo>
                    <a:pt x="1" y="1"/>
                  </a:moveTo>
                  <a:lnTo>
                    <a:pt x="1" y="638"/>
                  </a:lnTo>
                  <a:lnTo>
                    <a:pt x="1893" y="638"/>
                  </a:lnTo>
                  <a:lnTo>
                    <a:pt x="18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6"/>
            <p:cNvSpPr/>
            <p:nvPr/>
          </p:nvSpPr>
          <p:spPr>
            <a:xfrm>
              <a:off x="7614567" y="4092733"/>
              <a:ext cx="222579" cy="74897"/>
            </a:xfrm>
            <a:custGeom>
              <a:avLst/>
              <a:gdLst/>
              <a:ahLst/>
              <a:cxnLst/>
              <a:rect l="l" t="t" r="r" b="b"/>
              <a:pathLst>
                <a:path w="1893" h="637" extrusionOk="0">
                  <a:moveTo>
                    <a:pt x="0" y="0"/>
                  </a:moveTo>
                  <a:lnTo>
                    <a:pt x="0" y="637"/>
                  </a:lnTo>
                  <a:lnTo>
                    <a:pt x="1893" y="637"/>
                  </a:lnTo>
                  <a:lnTo>
                    <a:pt x="18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6"/>
            <p:cNvSpPr/>
            <p:nvPr/>
          </p:nvSpPr>
          <p:spPr>
            <a:xfrm>
              <a:off x="7856908" y="4092733"/>
              <a:ext cx="222579" cy="74897"/>
            </a:xfrm>
            <a:custGeom>
              <a:avLst/>
              <a:gdLst/>
              <a:ahLst/>
              <a:cxnLst/>
              <a:rect l="l" t="t" r="r" b="b"/>
              <a:pathLst>
                <a:path w="1893" h="637" extrusionOk="0">
                  <a:moveTo>
                    <a:pt x="0" y="0"/>
                  </a:moveTo>
                  <a:lnTo>
                    <a:pt x="0" y="637"/>
                  </a:lnTo>
                  <a:lnTo>
                    <a:pt x="1893" y="637"/>
                  </a:lnTo>
                  <a:lnTo>
                    <a:pt x="18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6"/>
            <p:cNvSpPr/>
            <p:nvPr/>
          </p:nvSpPr>
          <p:spPr>
            <a:xfrm>
              <a:off x="8276939" y="1586950"/>
              <a:ext cx="222579" cy="75014"/>
            </a:xfrm>
            <a:custGeom>
              <a:avLst/>
              <a:gdLst/>
              <a:ahLst/>
              <a:cxnLst/>
              <a:rect l="l" t="t" r="r" b="b"/>
              <a:pathLst>
                <a:path w="1893"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6"/>
            <p:cNvSpPr/>
            <p:nvPr/>
          </p:nvSpPr>
          <p:spPr>
            <a:xfrm>
              <a:off x="1793492" y="602513"/>
              <a:ext cx="222579" cy="75014"/>
            </a:xfrm>
            <a:custGeom>
              <a:avLst/>
              <a:gdLst/>
              <a:ahLst/>
              <a:cxnLst/>
              <a:rect l="l" t="t" r="r" b="b"/>
              <a:pathLst>
                <a:path w="1893"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6"/>
            <p:cNvSpPr/>
            <p:nvPr/>
          </p:nvSpPr>
          <p:spPr>
            <a:xfrm>
              <a:off x="1716474" y="510093"/>
              <a:ext cx="222697" cy="75014"/>
            </a:xfrm>
            <a:custGeom>
              <a:avLst/>
              <a:gdLst/>
              <a:ahLst/>
              <a:cxnLst/>
              <a:rect l="l" t="t" r="r" b="b"/>
              <a:pathLst>
                <a:path w="1894"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6"/>
            <p:cNvSpPr/>
            <p:nvPr/>
          </p:nvSpPr>
          <p:spPr>
            <a:xfrm>
              <a:off x="1958815" y="510093"/>
              <a:ext cx="222461" cy="75014"/>
            </a:xfrm>
            <a:custGeom>
              <a:avLst/>
              <a:gdLst/>
              <a:ahLst/>
              <a:cxnLst/>
              <a:rect l="l" t="t" r="r" b="b"/>
              <a:pathLst>
                <a:path w="1892" h="638" extrusionOk="0">
                  <a:moveTo>
                    <a:pt x="1" y="1"/>
                  </a:moveTo>
                  <a:lnTo>
                    <a:pt x="1" y="638"/>
                  </a:lnTo>
                  <a:lnTo>
                    <a:pt x="1892" y="638"/>
                  </a:lnTo>
                  <a:lnTo>
                    <a:pt x="1892"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6"/>
            <p:cNvSpPr/>
            <p:nvPr/>
          </p:nvSpPr>
          <p:spPr>
            <a:xfrm>
              <a:off x="5952800" y="4272400"/>
              <a:ext cx="162900" cy="162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6"/>
            <p:cNvSpPr/>
            <p:nvPr/>
          </p:nvSpPr>
          <p:spPr>
            <a:xfrm>
              <a:off x="8499525" y="198275"/>
              <a:ext cx="295800" cy="295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6"/>
            <p:cNvSpPr/>
            <p:nvPr/>
          </p:nvSpPr>
          <p:spPr>
            <a:xfrm>
              <a:off x="833750" y="1236650"/>
              <a:ext cx="60000" cy="60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6"/>
            <p:cNvSpPr/>
            <p:nvPr/>
          </p:nvSpPr>
          <p:spPr>
            <a:xfrm>
              <a:off x="986350" y="3469675"/>
              <a:ext cx="295800" cy="295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6"/>
            <p:cNvSpPr/>
            <p:nvPr/>
          </p:nvSpPr>
          <p:spPr>
            <a:xfrm>
              <a:off x="7235550" y="918050"/>
              <a:ext cx="162900" cy="162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 name="Google Shape;556;p16"/>
            <p:cNvGrpSpPr/>
            <p:nvPr/>
          </p:nvGrpSpPr>
          <p:grpSpPr>
            <a:xfrm flipH="1">
              <a:off x="3064934" y="1069440"/>
              <a:ext cx="464798" cy="229499"/>
              <a:chOff x="7696375" y="504975"/>
              <a:chExt cx="561825" cy="277408"/>
            </a:xfrm>
          </p:grpSpPr>
          <p:sp>
            <p:nvSpPr>
              <p:cNvPr id="557" name="Google Shape;557;p16"/>
              <p:cNvSpPr/>
              <p:nvPr/>
            </p:nvSpPr>
            <p:spPr>
              <a:xfrm>
                <a:off x="7696375" y="504975"/>
                <a:ext cx="343849" cy="131045"/>
              </a:xfrm>
              <a:custGeom>
                <a:avLst/>
                <a:gdLst/>
                <a:ahLst/>
                <a:cxnLst/>
                <a:rect l="l" t="t" r="r" b="b"/>
                <a:pathLst>
                  <a:path w="1863" h="710" extrusionOk="0">
                    <a:moveTo>
                      <a:pt x="1739" y="125"/>
                    </a:moveTo>
                    <a:lnTo>
                      <a:pt x="1739" y="585"/>
                    </a:lnTo>
                    <a:lnTo>
                      <a:pt x="122" y="585"/>
                    </a:lnTo>
                    <a:lnTo>
                      <a:pt x="122" y="125"/>
                    </a:lnTo>
                    <a:close/>
                    <a:moveTo>
                      <a:pt x="0" y="1"/>
                    </a:moveTo>
                    <a:lnTo>
                      <a:pt x="0" y="709"/>
                    </a:lnTo>
                    <a:lnTo>
                      <a:pt x="1863" y="709"/>
                    </a:lnTo>
                    <a:lnTo>
                      <a:pt x="18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6"/>
              <p:cNvSpPr/>
              <p:nvPr/>
            </p:nvSpPr>
            <p:spPr>
              <a:xfrm>
                <a:off x="7914535" y="651523"/>
                <a:ext cx="343665" cy="130860"/>
              </a:xfrm>
              <a:custGeom>
                <a:avLst/>
                <a:gdLst/>
                <a:ahLst/>
                <a:cxnLst/>
                <a:rect l="l" t="t" r="r" b="b"/>
                <a:pathLst>
                  <a:path w="1862" h="709" extrusionOk="0">
                    <a:moveTo>
                      <a:pt x="1738" y="124"/>
                    </a:moveTo>
                    <a:lnTo>
                      <a:pt x="1738" y="585"/>
                    </a:lnTo>
                    <a:lnTo>
                      <a:pt x="123" y="585"/>
                    </a:lnTo>
                    <a:lnTo>
                      <a:pt x="123" y="124"/>
                    </a:lnTo>
                    <a:close/>
                    <a:moveTo>
                      <a:pt x="1" y="0"/>
                    </a:moveTo>
                    <a:lnTo>
                      <a:pt x="1" y="708"/>
                    </a:lnTo>
                    <a:lnTo>
                      <a:pt x="1862" y="708"/>
                    </a:lnTo>
                    <a:lnTo>
                      <a:pt x="18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 name="Google Shape;559;p16"/>
            <p:cNvGrpSpPr/>
            <p:nvPr/>
          </p:nvGrpSpPr>
          <p:grpSpPr>
            <a:xfrm>
              <a:off x="5488004" y="1298947"/>
              <a:ext cx="464792" cy="288013"/>
              <a:chOff x="2735298" y="809042"/>
              <a:chExt cx="638978" cy="395949"/>
            </a:xfrm>
          </p:grpSpPr>
          <p:sp>
            <p:nvSpPr>
              <p:cNvPr id="560" name="Google Shape;560;p16"/>
              <p:cNvSpPr/>
              <p:nvPr/>
            </p:nvSpPr>
            <p:spPr>
              <a:xfrm>
                <a:off x="2735298" y="940937"/>
                <a:ext cx="305725" cy="113541"/>
              </a:xfrm>
              <a:custGeom>
                <a:avLst/>
                <a:gdLst/>
                <a:ahLst/>
                <a:cxnLst/>
                <a:rect l="l" t="t" r="r" b="b"/>
                <a:pathLst>
                  <a:path w="2332" h="866" extrusionOk="0">
                    <a:moveTo>
                      <a:pt x="2208" y="124"/>
                    </a:moveTo>
                    <a:lnTo>
                      <a:pt x="2208" y="742"/>
                    </a:lnTo>
                    <a:lnTo>
                      <a:pt x="124" y="742"/>
                    </a:lnTo>
                    <a:lnTo>
                      <a:pt x="124" y="124"/>
                    </a:lnTo>
                    <a:close/>
                    <a:moveTo>
                      <a:pt x="1" y="1"/>
                    </a:moveTo>
                    <a:lnTo>
                      <a:pt x="1" y="866"/>
                    </a:lnTo>
                    <a:lnTo>
                      <a:pt x="2331" y="866"/>
                    </a:lnTo>
                    <a:lnTo>
                      <a:pt x="2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6"/>
              <p:cNvSpPr/>
              <p:nvPr/>
            </p:nvSpPr>
            <p:spPr>
              <a:xfrm>
                <a:off x="2920409" y="809042"/>
                <a:ext cx="305725" cy="113541"/>
              </a:xfrm>
              <a:custGeom>
                <a:avLst/>
                <a:gdLst/>
                <a:ahLst/>
                <a:cxnLst/>
                <a:rect l="l" t="t" r="r" b="b"/>
                <a:pathLst>
                  <a:path w="2332" h="866" extrusionOk="0">
                    <a:moveTo>
                      <a:pt x="2208" y="124"/>
                    </a:moveTo>
                    <a:lnTo>
                      <a:pt x="2208" y="741"/>
                    </a:lnTo>
                    <a:lnTo>
                      <a:pt x="125" y="741"/>
                    </a:lnTo>
                    <a:lnTo>
                      <a:pt x="125" y="124"/>
                    </a:lnTo>
                    <a:close/>
                    <a:moveTo>
                      <a:pt x="1" y="0"/>
                    </a:moveTo>
                    <a:lnTo>
                      <a:pt x="1" y="865"/>
                    </a:lnTo>
                    <a:lnTo>
                      <a:pt x="2332" y="865"/>
                    </a:lnTo>
                    <a:lnTo>
                      <a:pt x="23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6"/>
              <p:cNvSpPr/>
              <p:nvPr/>
            </p:nvSpPr>
            <p:spPr>
              <a:xfrm>
                <a:off x="2883439" y="1091450"/>
                <a:ext cx="305725" cy="113541"/>
              </a:xfrm>
              <a:custGeom>
                <a:avLst/>
                <a:gdLst/>
                <a:ahLst/>
                <a:cxnLst/>
                <a:rect l="l" t="t" r="r" b="b"/>
                <a:pathLst>
                  <a:path w="2332" h="866" extrusionOk="0">
                    <a:moveTo>
                      <a:pt x="2208" y="123"/>
                    </a:moveTo>
                    <a:lnTo>
                      <a:pt x="2208" y="742"/>
                    </a:lnTo>
                    <a:lnTo>
                      <a:pt x="125" y="742"/>
                    </a:lnTo>
                    <a:lnTo>
                      <a:pt x="125" y="123"/>
                    </a:lnTo>
                    <a:close/>
                    <a:moveTo>
                      <a:pt x="1" y="1"/>
                    </a:moveTo>
                    <a:lnTo>
                      <a:pt x="1" y="866"/>
                    </a:lnTo>
                    <a:lnTo>
                      <a:pt x="2332" y="866"/>
                    </a:lnTo>
                    <a:lnTo>
                      <a:pt x="23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6"/>
              <p:cNvSpPr/>
              <p:nvPr/>
            </p:nvSpPr>
            <p:spPr>
              <a:xfrm>
                <a:off x="3068681" y="950115"/>
                <a:ext cx="305594" cy="113803"/>
              </a:xfrm>
              <a:custGeom>
                <a:avLst/>
                <a:gdLst/>
                <a:ahLst/>
                <a:cxnLst/>
                <a:rect l="l" t="t" r="r" b="b"/>
                <a:pathLst>
                  <a:path w="2331" h="868" extrusionOk="0">
                    <a:moveTo>
                      <a:pt x="2207" y="125"/>
                    </a:moveTo>
                    <a:lnTo>
                      <a:pt x="2207" y="743"/>
                    </a:lnTo>
                    <a:lnTo>
                      <a:pt x="124" y="743"/>
                    </a:lnTo>
                    <a:lnTo>
                      <a:pt x="124" y="125"/>
                    </a:lnTo>
                    <a:close/>
                    <a:moveTo>
                      <a:pt x="0" y="1"/>
                    </a:moveTo>
                    <a:lnTo>
                      <a:pt x="0" y="867"/>
                    </a:lnTo>
                    <a:lnTo>
                      <a:pt x="2331" y="867"/>
                    </a:lnTo>
                    <a:lnTo>
                      <a:pt x="2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 name="Google Shape;564;p16"/>
            <p:cNvGrpSpPr/>
            <p:nvPr/>
          </p:nvGrpSpPr>
          <p:grpSpPr>
            <a:xfrm>
              <a:off x="6694524" y="3533856"/>
              <a:ext cx="464802" cy="167435"/>
              <a:chOff x="6369974" y="786318"/>
              <a:chExt cx="464802" cy="167435"/>
            </a:xfrm>
          </p:grpSpPr>
          <p:sp>
            <p:nvSpPr>
              <p:cNvPr id="565" name="Google Shape;565;p16"/>
              <p:cNvSpPr/>
              <p:nvPr/>
            </p:nvSpPr>
            <p:spPr>
              <a:xfrm>
                <a:off x="6446992" y="878738"/>
                <a:ext cx="222579" cy="75014"/>
              </a:xfrm>
              <a:custGeom>
                <a:avLst/>
                <a:gdLst/>
                <a:ahLst/>
                <a:cxnLst/>
                <a:rect l="l" t="t" r="r" b="b"/>
                <a:pathLst>
                  <a:path w="1893"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6"/>
              <p:cNvSpPr/>
              <p:nvPr/>
            </p:nvSpPr>
            <p:spPr>
              <a:xfrm>
                <a:off x="6369974" y="786318"/>
                <a:ext cx="222697" cy="75014"/>
              </a:xfrm>
              <a:custGeom>
                <a:avLst/>
                <a:gdLst/>
                <a:ahLst/>
                <a:cxnLst/>
                <a:rect l="l" t="t" r="r" b="b"/>
                <a:pathLst>
                  <a:path w="1894"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6"/>
              <p:cNvSpPr/>
              <p:nvPr/>
            </p:nvSpPr>
            <p:spPr>
              <a:xfrm>
                <a:off x="6612315" y="786318"/>
                <a:ext cx="222461" cy="75014"/>
              </a:xfrm>
              <a:custGeom>
                <a:avLst/>
                <a:gdLst/>
                <a:ahLst/>
                <a:cxnLst/>
                <a:rect l="l" t="t" r="r" b="b"/>
                <a:pathLst>
                  <a:path w="1892" h="638" extrusionOk="0">
                    <a:moveTo>
                      <a:pt x="1" y="1"/>
                    </a:moveTo>
                    <a:lnTo>
                      <a:pt x="1" y="638"/>
                    </a:lnTo>
                    <a:lnTo>
                      <a:pt x="1892" y="638"/>
                    </a:lnTo>
                    <a:lnTo>
                      <a:pt x="1892"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 name="Google Shape;568;p16"/>
            <p:cNvSpPr/>
            <p:nvPr/>
          </p:nvSpPr>
          <p:spPr>
            <a:xfrm>
              <a:off x="228713" y="4148713"/>
              <a:ext cx="162900" cy="1629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6"/>
            <p:cNvSpPr/>
            <p:nvPr/>
          </p:nvSpPr>
          <p:spPr>
            <a:xfrm>
              <a:off x="276350" y="264725"/>
              <a:ext cx="162900" cy="162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6"/>
            <p:cNvSpPr/>
            <p:nvPr/>
          </p:nvSpPr>
          <p:spPr>
            <a:xfrm>
              <a:off x="8781450" y="2641875"/>
              <a:ext cx="162900" cy="162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 name="Google Shape;571;p16"/>
            <p:cNvGrpSpPr/>
            <p:nvPr/>
          </p:nvGrpSpPr>
          <p:grpSpPr>
            <a:xfrm>
              <a:off x="1659604" y="4086172"/>
              <a:ext cx="464792" cy="288013"/>
              <a:chOff x="2735298" y="809042"/>
              <a:chExt cx="638978" cy="395949"/>
            </a:xfrm>
          </p:grpSpPr>
          <p:sp>
            <p:nvSpPr>
              <p:cNvPr id="572" name="Google Shape;572;p16"/>
              <p:cNvSpPr/>
              <p:nvPr/>
            </p:nvSpPr>
            <p:spPr>
              <a:xfrm>
                <a:off x="2735298" y="940937"/>
                <a:ext cx="305725" cy="113541"/>
              </a:xfrm>
              <a:custGeom>
                <a:avLst/>
                <a:gdLst/>
                <a:ahLst/>
                <a:cxnLst/>
                <a:rect l="l" t="t" r="r" b="b"/>
                <a:pathLst>
                  <a:path w="2332" h="866" extrusionOk="0">
                    <a:moveTo>
                      <a:pt x="2208" y="124"/>
                    </a:moveTo>
                    <a:lnTo>
                      <a:pt x="2208" y="742"/>
                    </a:lnTo>
                    <a:lnTo>
                      <a:pt x="124" y="742"/>
                    </a:lnTo>
                    <a:lnTo>
                      <a:pt x="124" y="124"/>
                    </a:lnTo>
                    <a:close/>
                    <a:moveTo>
                      <a:pt x="1" y="1"/>
                    </a:moveTo>
                    <a:lnTo>
                      <a:pt x="1" y="866"/>
                    </a:lnTo>
                    <a:lnTo>
                      <a:pt x="2331" y="866"/>
                    </a:lnTo>
                    <a:lnTo>
                      <a:pt x="2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6"/>
              <p:cNvSpPr/>
              <p:nvPr/>
            </p:nvSpPr>
            <p:spPr>
              <a:xfrm>
                <a:off x="2920409" y="809042"/>
                <a:ext cx="305725" cy="113541"/>
              </a:xfrm>
              <a:custGeom>
                <a:avLst/>
                <a:gdLst/>
                <a:ahLst/>
                <a:cxnLst/>
                <a:rect l="l" t="t" r="r" b="b"/>
                <a:pathLst>
                  <a:path w="2332" h="866" extrusionOk="0">
                    <a:moveTo>
                      <a:pt x="2208" y="124"/>
                    </a:moveTo>
                    <a:lnTo>
                      <a:pt x="2208" y="741"/>
                    </a:lnTo>
                    <a:lnTo>
                      <a:pt x="125" y="741"/>
                    </a:lnTo>
                    <a:lnTo>
                      <a:pt x="125" y="124"/>
                    </a:lnTo>
                    <a:close/>
                    <a:moveTo>
                      <a:pt x="1" y="0"/>
                    </a:moveTo>
                    <a:lnTo>
                      <a:pt x="1" y="865"/>
                    </a:lnTo>
                    <a:lnTo>
                      <a:pt x="2332" y="865"/>
                    </a:lnTo>
                    <a:lnTo>
                      <a:pt x="23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6"/>
              <p:cNvSpPr/>
              <p:nvPr/>
            </p:nvSpPr>
            <p:spPr>
              <a:xfrm>
                <a:off x="2883439" y="1091450"/>
                <a:ext cx="305725" cy="113541"/>
              </a:xfrm>
              <a:custGeom>
                <a:avLst/>
                <a:gdLst/>
                <a:ahLst/>
                <a:cxnLst/>
                <a:rect l="l" t="t" r="r" b="b"/>
                <a:pathLst>
                  <a:path w="2332" h="866" extrusionOk="0">
                    <a:moveTo>
                      <a:pt x="2208" y="123"/>
                    </a:moveTo>
                    <a:lnTo>
                      <a:pt x="2208" y="742"/>
                    </a:lnTo>
                    <a:lnTo>
                      <a:pt x="125" y="742"/>
                    </a:lnTo>
                    <a:lnTo>
                      <a:pt x="125" y="123"/>
                    </a:lnTo>
                    <a:close/>
                    <a:moveTo>
                      <a:pt x="1" y="1"/>
                    </a:moveTo>
                    <a:lnTo>
                      <a:pt x="1" y="866"/>
                    </a:lnTo>
                    <a:lnTo>
                      <a:pt x="2332" y="866"/>
                    </a:lnTo>
                    <a:lnTo>
                      <a:pt x="23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6"/>
              <p:cNvSpPr/>
              <p:nvPr/>
            </p:nvSpPr>
            <p:spPr>
              <a:xfrm>
                <a:off x="3068681" y="950115"/>
                <a:ext cx="305594" cy="113803"/>
              </a:xfrm>
              <a:custGeom>
                <a:avLst/>
                <a:gdLst/>
                <a:ahLst/>
                <a:cxnLst/>
                <a:rect l="l" t="t" r="r" b="b"/>
                <a:pathLst>
                  <a:path w="2331" h="868" extrusionOk="0">
                    <a:moveTo>
                      <a:pt x="2207" y="125"/>
                    </a:moveTo>
                    <a:lnTo>
                      <a:pt x="2207" y="743"/>
                    </a:lnTo>
                    <a:lnTo>
                      <a:pt x="124" y="743"/>
                    </a:lnTo>
                    <a:lnTo>
                      <a:pt x="124" y="125"/>
                    </a:lnTo>
                    <a:close/>
                    <a:moveTo>
                      <a:pt x="0" y="1"/>
                    </a:moveTo>
                    <a:lnTo>
                      <a:pt x="0" y="867"/>
                    </a:lnTo>
                    <a:lnTo>
                      <a:pt x="2331" y="867"/>
                    </a:lnTo>
                    <a:lnTo>
                      <a:pt x="2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 name="Google Shape;576;p16"/>
            <p:cNvGrpSpPr/>
            <p:nvPr/>
          </p:nvGrpSpPr>
          <p:grpSpPr>
            <a:xfrm>
              <a:off x="3828286" y="4109706"/>
              <a:ext cx="464802" cy="167435"/>
              <a:chOff x="172186" y="3593631"/>
              <a:chExt cx="464802" cy="167435"/>
            </a:xfrm>
          </p:grpSpPr>
          <p:sp>
            <p:nvSpPr>
              <p:cNvPr id="577" name="Google Shape;577;p16"/>
              <p:cNvSpPr/>
              <p:nvPr/>
            </p:nvSpPr>
            <p:spPr>
              <a:xfrm>
                <a:off x="249204" y="3686051"/>
                <a:ext cx="222579" cy="75014"/>
              </a:xfrm>
              <a:custGeom>
                <a:avLst/>
                <a:gdLst/>
                <a:ahLst/>
                <a:cxnLst/>
                <a:rect l="l" t="t" r="r" b="b"/>
                <a:pathLst>
                  <a:path w="1893"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6"/>
              <p:cNvSpPr/>
              <p:nvPr/>
            </p:nvSpPr>
            <p:spPr>
              <a:xfrm>
                <a:off x="172186" y="3593631"/>
                <a:ext cx="222697" cy="75014"/>
              </a:xfrm>
              <a:custGeom>
                <a:avLst/>
                <a:gdLst/>
                <a:ahLst/>
                <a:cxnLst/>
                <a:rect l="l" t="t" r="r" b="b"/>
                <a:pathLst>
                  <a:path w="1894"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6"/>
              <p:cNvSpPr/>
              <p:nvPr/>
            </p:nvSpPr>
            <p:spPr>
              <a:xfrm>
                <a:off x="414528" y="3593631"/>
                <a:ext cx="222461" cy="75014"/>
              </a:xfrm>
              <a:custGeom>
                <a:avLst/>
                <a:gdLst/>
                <a:ahLst/>
                <a:cxnLst/>
                <a:rect l="l" t="t" r="r" b="b"/>
                <a:pathLst>
                  <a:path w="1892" h="638" extrusionOk="0">
                    <a:moveTo>
                      <a:pt x="1" y="1"/>
                    </a:moveTo>
                    <a:lnTo>
                      <a:pt x="1" y="638"/>
                    </a:lnTo>
                    <a:lnTo>
                      <a:pt x="1892" y="638"/>
                    </a:lnTo>
                    <a:lnTo>
                      <a:pt x="1892"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 name="Google Shape;580;p16"/>
            <p:cNvSpPr/>
            <p:nvPr/>
          </p:nvSpPr>
          <p:spPr>
            <a:xfrm>
              <a:off x="2452200" y="3701288"/>
              <a:ext cx="162900" cy="1629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6"/>
            <p:cNvSpPr/>
            <p:nvPr/>
          </p:nvSpPr>
          <p:spPr>
            <a:xfrm>
              <a:off x="76188" y="2191525"/>
              <a:ext cx="162900" cy="1629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6"/>
            <p:cNvSpPr/>
            <p:nvPr/>
          </p:nvSpPr>
          <p:spPr>
            <a:xfrm>
              <a:off x="3680575" y="320350"/>
              <a:ext cx="60000" cy="60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6"/>
            <p:cNvSpPr/>
            <p:nvPr/>
          </p:nvSpPr>
          <p:spPr>
            <a:xfrm>
              <a:off x="6278600" y="2243569"/>
              <a:ext cx="58800" cy="58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 name="Google Shape;584;p16"/>
          <p:cNvSpPr txBox="1">
            <a:spLocks noGrp="1"/>
          </p:cNvSpPr>
          <p:nvPr>
            <p:ph type="title"/>
          </p:nvPr>
        </p:nvSpPr>
        <p:spPr>
          <a:xfrm>
            <a:off x="4796375" y="1917150"/>
            <a:ext cx="3486900" cy="597600"/>
          </a:xfrm>
          <a:prstGeom prst="rect">
            <a:avLst/>
          </a:prstGeom>
          <a:solidFill>
            <a:schemeClr val="accent3"/>
          </a:solidFill>
        </p:spPr>
        <p:txBody>
          <a:bodyPr spcFirstLastPara="1" wrap="square" lIns="91425" tIns="91425" rIns="91425" bIns="91425" anchor="ctr" anchorCtr="0">
            <a:noAutofit/>
          </a:bodyPr>
          <a:lstStyle>
            <a:lvl1pPr lvl="0" rtl="0">
              <a:spcBef>
                <a:spcPts val="0"/>
              </a:spcBef>
              <a:spcAft>
                <a:spcPts val="0"/>
              </a:spcAft>
              <a:buSzPts val="3600"/>
              <a:buFont typeface="Montserrat ExtraBold"/>
              <a:buNone/>
              <a:defRPr sz="4000">
                <a:latin typeface="Montserrat ExtraBold"/>
                <a:ea typeface="Montserrat ExtraBold"/>
                <a:cs typeface="Montserrat ExtraBold"/>
                <a:sym typeface="Montserrat ExtraBold"/>
              </a:defRPr>
            </a:lvl1pPr>
            <a:lvl2pPr lvl="1" algn="ct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2pPr>
            <a:lvl3pPr lvl="2" algn="ct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3pPr>
            <a:lvl4pPr lvl="3" algn="ct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4pPr>
            <a:lvl5pPr lvl="4" algn="ct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5pPr>
            <a:lvl6pPr lvl="5" algn="ct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6pPr>
            <a:lvl7pPr lvl="6" algn="ct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7pPr>
            <a:lvl8pPr lvl="7" algn="ct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8pPr>
            <a:lvl9pPr lvl="8" algn="ct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9pPr>
          </a:lstStyle>
          <a:p>
            <a:endParaRPr/>
          </a:p>
        </p:txBody>
      </p:sp>
      <p:sp>
        <p:nvSpPr>
          <p:cNvPr id="585" name="Google Shape;585;p16"/>
          <p:cNvSpPr txBox="1">
            <a:spLocks noGrp="1"/>
          </p:cNvSpPr>
          <p:nvPr>
            <p:ph type="subTitle" idx="1"/>
          </p:nvPr>
        </p:nvSpPr>
        <p:spPr>
          <a:xfrm>
            <a:off x="4796375" y="2519850"/>
            <a:ext cx="3486900" cy="59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86" name="Google Shape;586;p16"/>
          <p:cNvSpPr txBox="1">
            <a:spLocks noGrp="1"/>
          </p:cNvSpPr>
          <p:nvPr>
            <p:ph type="title" idx="2" hasCustomPrompt="1"/>
          </p:nvPr>
        </p:nvSpPr>
        <p:spPr>
          <a:xfrm>
            <a:off x="1590275" y="1476375"/>
            <a:ext cx="3206100" cy="18126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6000"/>
              <a:buNone/>
              <a:defRPr sz="148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extLst>
      <p:ext uri="{BB962C8B-B14F-4D97-AF65-F5344CB8AC3E}">
        <p14:creationId xmlns:p14="http://schemas.microsoft.com/office/powerpoint/2010/main" val="27204991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4">
  <p:cSld name="Section header 4">
    <p:spTree>
      <p:nvGrpSpPr>
        <p:cNvPr id="1" name="Shape 587"/>
        <p:cNvGrpSpPr/>
        <p:nvPr/>
      </p:nvGrpSpPr>
      <p:grpSpPr>
        <a:xfrm>
          <a:off x="0" y="0"/>
          <a:ext cx="0" cy="0"/>
          <a:chOff x="0" y="0"/>
          <a:chExt cx="0" cy="0"/>
        </a:xfrm>
      </p:grpSpPr>
      <p:grpSp>
        <p:nvGrpSpPr>
          <p:cNvPr id="588" name="Google Shape;588;p17"/>
          <p:cNvGrpSpPr/>
          <p:nvPr/>
        </p:nvGrpSpPr>
        <p:grpSpPr>
          <a:xfrm>
            <a:off x="-10725" y="0"/>
            <a:ext cx="9165425" cy="4612325"/>
            <a:chOff x="-25178" y="0"/>
            <a:chExt cx="9190238" cy="4611403"/>
          </a:xfrm>
        </p:grpSpPr>
        <p:sp>
          <p:nvSpPr>
            <p:cNvPr id="589" name="Google Shape;589;p17"/>
            <p:cNvSpPr/>
            <p:nvPr/>
          </p:nvSpPr>
          <p:spPr>
            <a:xfrm>
              <a:off x="-14374" y="0"/>
              <a:ext cx="9168716" cy="4610619"/>
            </a:xfrm>
            <a:custGeom>
              <a:avLst/>
              <a:gdLst/>
              <a:ahLst/>
              <a:cxnLst/>
              <a:rect l="l" t="t" r="r" b="b"/>
              <a:pathLst>
                <a:path w="37465" h="38739" extrusionOk="0">
                  <a:moveTo>
                    <a:pt x="0" y="0"/>
                  </a:moveTo>
                  <a:lnTo>
                    <a:pt x="0" y="38738"/>
                  </a:lnTo>
                  <a:lnTo>
                    <a:pt x="37465" y="38738"/>
                  </a:lnTo>
                  <a:lnTo>
                    <a:pt x="374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7"/>
            <p:cNvSpPr/>
            <p:nvPr/>
          </p:nvSpPr>
          <p:spPr>
            <a:xfrm>
              <a:off x="-14499" y="4535668"/>
              <a:ext cx="9168716" cy="72835"/>
            </a:xfrm>
            <a:custGeom>
              <a:avLst/>
              <a:gdLst/>
              <a:ahLst/>
              <a:cxnLst/>
              <a:rect l="l" t="t" r="r" b="b"/>
              <a:pathLst>
                <a:path w="37465" h="694" extrusionOk="0">
                  <a:moveTo>
                    <a:pt x="0" y="0"/>
                  </a:moveTo>
                  <a:lnTo>
                    <a:pt x="0" y="694"/>
                  </a:lnTo>
                  <a:lnTo>
                    <a:pt x="37465" y="694"/>
                  </a:lnTo>
                  <a:lnTo>
                    <a:pt x="374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7"/>
            <p:cNvSpPr/>
            <p:nvPr/>
          </p:nvSpPr>
          <p:spPr>
            <a:xfrm>
              <a:off x="-25178" y="4605629"/>
              <a:ext cx="9190238" cy="5774"/>
            </a:xfrm>
            <a:custGeom>
              <a:avLst/>
              <a:gdLst/>
              <a:ahLst/>
              <a:cxnLst/>
              <a:rect l="l" t="t" r="r" b="b"/>
              <a:pathLst>
                <a:path w="36095" h="39" extrusionOk="0">
                  <a:moveTo>
                    <a:pt x="34254" y="1"/>
                  </a:moveTo>
                  <a:cubicBezTo>
                    <a:pt x="33668" y="1"/>
                    <a:pt x="33082" y="2"/>
                    <a:pt x="32497" y="2"/>
                  </a:cubicBezTo>
                  <a:lnTo>
                    <a:pt x="21952" y="2"/>
                  </a:lnTo>
                  <a:lnTo>
                    <a:pt x="7964" y="3"/>
                  </a:lnTo>
                  <a:cubicBezTo>
                    <a:pt x="6503" y="3"/>
                    <a:pt x="5042" y="1"/>
                    <a:pt x="3580" y="1"/>
                  </a:cubicBezTo>
                  <a:cubicBezTo>
                    <a:pt x="2411" y="1"/>
                    <a:pt x="1242" y="2"/>
                    <a:pt x="74" y="8"/>
                  </a:cubicBezTo>
                  <a:cubicBezTo>
                    <a:pt x="1" y="8"/>
                    <a:pt x="1" y="32"/>
                    <a:pt x="74" y="32"/>
                  </a:cubicBezTo>
                  <a:cubicBezTo>
                    <a:pt x="1334" y="37"/>
                    <a:pt x="2596" y="38"/>
                    <a:pt x="3858" y="38"/>
                  </a:cubicBezTo>
                  <a:cubicBezTo>
                    <a:pt x="4940" y="38"/>
                    <a:pt x="6022" y="38"/>
                    <a:pt x="7103" y="38"/>
                  </a:cubicBezTo>
                  <a:lnTo>
                    <a:pt x="32067" y="38"/>
                  </a:lnTo>
                  <a:cubicBezTo>
                    <a:pt x="32724" y="38"/>
                    <a:pt x="33382" y="39"/>
                    <a:pt x="34039" y="39"/>
                  </a:cubicBezTo>
                  <a:cubicBezTo>
                    <a:pt x="34697" y="39"/>
                    <a:pt x="35354" y="38"/>
                    <a:pt x="36011" y="33"/>
                  </a:cubicBezTo>
                  <a:cubicBezTo>
                    <a:pt x="36095" y="33"/>
                    <a:pt x="36095" y="6"/>
                    <a:pt x="36011" y="6"/>
                  </a:cubicBezTo>
                  <a:cubicBezTo>
                    <a:pt x="35426" y="2"/>
                    <a:pt x="34840" y="1"/>
                    <a:pt x="34254" y="1"/>
                  </a:cubicBezTo>
                  <a:close/>
                </a:path>
              </a:pathLst>
            </a:custGeom>
            <a:solidFill>
              <a:srgbClr val="382B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17"/>
          <p:cNvGrpSpPr/>
          <p:nvPr/>
        </p:nvGrpSpPr>
        <p:grpSpPr>
          <a:xfrm>
            <a:off x="76188" y="198275"/>
            <a:ext cx="8868163" cy="4237025"/>
            <a:chOff x="76188" y="198275"/>
            <a:chExt cx="8868163" cy="4237025"/>
          </a:xfrm>
        </p:grpSpPr>
        <p:sp>
          <p:nvSpPr>
            <p:cNvPr id="593" name="Google Shape;593;p17"/>
            <p:cNvSpPr/>
            <p:nvPr/>
          </p:nvSpPr>
          <p:spPr>
            <a:xfrm flipH="1">
              <a:off x="3689917" y="497551"/>
              <a:ext cx="222579" cy="74897"/>
            </a:xfrm>
            <a:custGeom>
              <a:avLst/>
              <a:gdLst/>
              <a:ahLst/>
              <a:cxnLst/>
              <a:rect l="l" t="t" r="r" b="b"/>
              <a:pathLst>
                <a:path w="1893" h="637" extrusionOk="0">
                  <a:moveTo>
                    <a:pt x="0" y="0"/>
                  </a:moveTo>
                  <a:lnTo>
                    <a:pt x="0" y="637"/>
                  </a:lnTo>
                  <a:lnTo>
                    <a:pt x="1892" y="637"/>
                  </a:lnTo>
                  <a:lnTo>
                    <a:pt x="18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7"/>
            <p:cNvSpPr/>
            <p:nvPr/>
          </p:nvSpPr>
          <p:spPr>
            <a:xfrm flipH="1">
              <a:off x="1106257" y="4000078"/>
              <a:ext cx="222579" cy="75014"/>
            </a:xfrm>
            <a:custGeom>
              <a:avLst/>
              <a:gdLst/>
              <a:ahLst/>
              <a:cxnLst/>
              <a:rect l="l" t="t" r="r" b="b"/>
              <a:pathLst>
                <a:path w="1893" h="638" extrusionOk="0">
                  <a:moveTo>
                    <a:pt x="1" y="1"/>
                  </a:moveTo>
                  <a:lnTo>
                    <a:pt x="1" y="638"/>
                  </a:lnTo>
                  <a:lnTo>
                    <a:pt x="1893" y="638"/>
                  </a:lnTo>
                  <a:lnTo>
                    <a:pt x="18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7"/>
            <p:cNvSpPr/>
            <p:nvPr/>
          </p:nvSpPr>
          <p:spPr>
            <a:xfrm flipH="1">
              <a:off x="1183392" y="4092733"/>
              <a:ext cx="222579" cy="74897"/>
            </a:xfrm>
            <a:custGeom>
              <a:avLst/>
              <a:gdLst/>
              <a:ahLst/>
              <a:cxnLst/>
              <a:rect l="l" t="t" r="r" b="b"/>
              <a:pathLst>
                <a:path w="1893" h="637" extrusionOk="0">
                  <a:moveTo>
                    <a:pt x="0" y="0"/>
                  </a:moveTo>
                  <a:lnTo>
                    <a:pt x="0" y="637"/>
                  </a:lnTo>
                  <a:lnTo>
                    <a:pt x="1893" y="637"/>
                  </a:lnTo>
                  <a:lnTo>
                    <a:pt x="18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7"/>
            <p:cNvSpPr/>
            <p:nvPr/>
          </p:nvSpPr>
          <p:spPr>
            <a:xfrm flipH="1">
              <a:off x="941051" y="4092733"/>
              <a:ext cx="222579" cy="74897"/>
            </a:xfrm>
            <a:custGeom>
              <a:avLst/>
              <a:gdLst/>
              <a:ahLst/>
              <a:cxnLst/>
              <a:rect l="l" t="t" r="r" b="b"/>
              <a:pathLst>
                <a:path w="1893" h="637" extrusionOk="0">
                  <a:moveTo>
                    <a:pt x="0" y="0"/>
                  </a:moveTo>
                  <a:lnTo>
                    <a:pt x="0" y="637"/>
                  </a:lnTo>
                  <a:lnTo>
                    <a:pt x="1893" y="637"/>
                  </a:lnTo>
                  <a:lnTo>
                    <a:pt x="18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7"/>
            <p:cNvSpPr/>
            <p:nvPr/>
          </p:nvSpPr>
          <p:spPr>
            <a:xfrm flipH="1">
              <a:off x="521019" y="1586950"/>
              <a:ext cx="222579" cy="75014"/>
            </a:xfrm>
            <a:custGeom>
              <a:avLst/>
              <a:gdLst/>
              <a:ahLst/>
              <a:cxnLst/>
              <a:rect l="l" t="t" r="r" b="b"/>
              <a:pathLst>
                <a:path w="1893"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7"/>
            <p:cNvSpPr/>
            <p:nvPr/>
          </p:nvSpPr>
          <p:spPr>
            <a:xfrm flipH="1">
              <a:off x="7004467" y="602513"/>
              <a:ext cx="222579" cy="75014"/>
            </a:xfrm>
            <a:custGeom>
              <a:avLst/>
              <a:gdLst/>
              <a:ahLst/>
              <a:cxnLst/>
              <a:rect l="l" t="t" r="r" b="b"/>
              <a:pathLst>
                <a:path w="1893"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7"/>
            <p:cNvSpPr/>
            <p:nvPr/>
          </p:nvSpPr>
          <p:spPr>
            <a:xfrm flipH="1">
              <a:off x="7081367" y="510093"/>
              <a:ext cx="222697" cy="75014"/>
            </a:xfrm>
            <a:custGeom>
              <a:avLst/>
              <a:gdLst/>
              <a:ahLst/>
              <a:cxnLst/>
              <a:rect l="l" t="t" r="r" b="b"/>
              <a:pathLst>
                <a:path w="1894"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7"/>
            <p:cNvSpPr/>
            <p:nvPr/>
          </p:nvSpPr>
          <p:spPr>
            <a:xfrm flipH="1">
              <a:off x="6839261" y="510093"/>
              <a:ext cx="222461" cy="75014"/>
            </a:xfrm>
            <a:custGeom>
              <a:avLst/>
              <a:gdLst/>
              <a:ahLst/>
              <a:cxnLst/>
              <a:rect l="l" t="t" r="r" b="b"/>
              <a:pathLst>
                <a:path w="1892" h="638" extrusionOk="0">
                  <a:moveTo>
                    <a:pt x="1" y="1"/>
                  </a:moveTo>
                  <a:lnTo>
                    <a:pt x="1" y="638"/>
                  </a:lnTo>
                  <a:lnTo>
                    <a:pt x="1892" y="638"/>
                  </a:lnTo>
                  <a:lnTo>
                    <a:pt x="1892"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7"/>
            <p:cNvSpPr/>
            <p:nvPr/>
          </p:nvSpPr>
          <p:spPr>
            <a:xfrm flipH="1">
              <a:off x="2904838" y="4272400"/>
              <a:ext cx="162900" cy="162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7"/>
            <p:cNvSpPr/>
            <p:nvPr/>
          </p:nvSpPr>
          <p:spPr>
            <a:xfrm flipH="1">
              <a:off x="225213" y="198275"/>
              <a:ext cx="295800" cy="295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7"/>
            <p:cNvSpPr/>
            <p:nvPr/>
          </p:nvSpPr>
          <p:spPr>
            <a:xfrm flipH="1">
              <a:off x="8126788" y="1236650"/>
              <a:ext cx="60000" cy="60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7"/>
            <p:cNvSpPr/>
            <p:nvPr/>
          </p:nvSpPr>
          <p:spPr>
            <a:xfrm flipH="1">
              <a:off x="7738388" y="3469675"/>
              <a:ext cx="295800" cy="295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7"/>
            <p:cNvSpPr/>
            <p:nvPr/>
          </p:nvSpPr>
          <p:spPr>
            <a:xfrm flipH="1">
              <a:off x="1622088" y="918050"/>
              <a:ext cx="162900" cy="162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 name="Google Shape;606;p17"/>
            <p:cNvGrpSpPr/>
            <p:nvPr/>
          </p:nvGrpSpPr>
          <p:grpSpPr>
            <a:xfrm>
              <a:off x="1365906" y="2166240"/>
              <a:ext cx="464798" cy="229499"/>
              <a:chOff x="7696375" y="504975"/>
              <a:chExt cx="561825" cy="277408"/>
            </a:xfrm>
          </p:grpSpPr>
          <p:sp>
            <p:nvSpPr>
              <p:cNvPr id="607" name="Google Shape;607;p17"/>
              <p:cNvSpPr/>
              <p:nvPr/>
            </p:nvSpPr>
            <p:spPr>
              <a:xfrm>
                <a:off x="7696375" y="504975"/>
                <a:ext cx="343849" cy="131045"/>
              </a:xfrm>
              <a:custGeom>
                <a:avLst/>
                <a:gdLst/>
                <a:ahLst/>
                <a:cxnLst/>
                <a:rect l="l" t="t" r="r" b="b"/>
                <a:pathLst>
                  <a:path w="1863" h="710" extrusionOk="0">
                    <a:moveTo>
                      <a:pt x="1739" y="125"/>
                    </a:moveTo>
                    <a:lnTo>
                      <a:pt x="1739" y="585"/>
                    </a:lnTo>
                    <a:lnTo>
                      <a:pt x="122" y="585"/>
                    </a:lnTo>
                    <a:lnTo>
                      <a:pt x="122" y="125"/>
                    </a:lnTo>
                    <a:close/>
                    <a:moveTo>
                      <a:pt x="0" y="1"/>
                    </a:moveTo>
                    <a:lnTo>
                      <a:pt x="0" y="709"/>
                    </a:lnTo>
                    <a:lnTo>
                      <a:pt x="1863" y="709"/>
                    </a:lnTo>
                    <a:lnTo>
                      <a:pt x="18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7"/>
              <p:cNvSpPr/>
              <p:nvPr/>
            </p:nvSpPr>
            <p:spPr>
              <a:xfrm>
                <a:off x="7914535" y="651523"/>
                <a:ext cx="343665" cy="130860"/>
              </a:xfrm>
              <a:custGeom>
                <a:avLst/>
                <a:gdLst/>
                <a:ahLst/>
                <a:cxnLst/>
                <a:rect l="l" t="t" r="r" b="b"/>
                <a:pathLst>
                  <a:path w="1862" h="709" extrusionOk="0">
                    <a:moveTo>
                      <a:pt x="1738" y="124"/>
                    </a:moveTo>
                    <a:lnTo>
                      <a:pt x="1738" y="585"/>
                    </a:lnTo>
                    <a:lnTo>
                      <a:pt x="123" y="585"/>
                    </a:lnTo>
                    <a:lnTo>
                      <a:pt x="123" y="124"/>
                    </a:lnTo>
                    <a:close/>
                    <a:moveTo>
                      <a:pt x="1" y="0"/>
                    </a:moveTo>
                    <a:lnTo>
                      <a:pt x="1" y="708"/>
                    </a:lnTo>
                    <a:lnTo>
                      <a:pt x="1862" y="708"/>
                    </a:lnTo>
                    <a:lnTo>
                      <a:pt x="18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 name="Google Shape;609;p17"/>
            <p:cNvGrpSpPr/>
            <p:nvPr/>
          </p:nvGrpSpPr>
          <p:grpSpPr>
            <a:xfrm flipH="1">
              <a:off x="3067741" y="1298947"/>
              <a:ext cx="464792" cy="288013"/>
              <a:chOff x="2735298" y="809042"/>
              <a:chExt cx="638978" cy="395949"/>
            </a:xfrm>
          </p:grpSpPr>
          <p:sp>
            <p:nvSpPr>
              <p:cNvPr id="610" name="Google Shape;610;p17"/>
              <p:cNvSpPr/>
              <p:nvPr/>
            </p:nvSpPr>
            <p:spPr>
              <a:xfrm>
                <a:off x="2735298" y="940937"/>
                <a:ext cx="305725" cy="113541"/>
              </a:xfrm>
              <a:custGeom>
                <a:avLst/>
                <a:gdLst/>
                <a:ahLst/>
                <a:cxnLst/>
                <a:rect l="l" t="t" r="r" b="b"/>
                <a:pathLst>
                  <a:path w="2332" h="866" extrusionOk="0">
                    <a:moveTo>
                      <a:pt x="2208" y="124"/>
                    </a:moveTo>
                    <a:lnTo>
                      <a:pt x="2208" y="742"/>
                    </a:lnTo>
                    <a:lnTo>
                      <a:pt x="124" y="742"/>
                    </a:lnTo>
                    <a:lnTo>
                      <a:pt x="124" y="124"/>
                    </a:lnTo>
                    <a:close/>
                    <a:moveTo>
                      <a:pt x="1" y="1"/>
                    </a:moveTo>
                    <a:lnTo>
                      <a:pt x="1" y="866"/>
                    </a:lnTo>
                    <a:lnTo>
                      <a:pt x="2331" y="866"/>
                    </a:lnTo>
                    <a:lnTo>
                      <a:pt x="2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7"/>
              <p:cNvSpPr/>
              <p:nvPr/>
            </p:nvSpPr>
            <p:spPr>
              <a:xfrm>
                <a:off x="2920409" y="809042"/>
                <a:ext cx="305725" cy="113541"/>
              </a:xfrm>
              <a:custGeom>
                <a:avLst/>
                <a:gdLst/>
                <a:ahLst/>
                <a:cxnLst/>
                <a:rect l="l" t="t" r="r" b="b"/>
                <a:pathLst>
                  <a:path w="2332" h="866" extrusionOk="0">
                    <a:moveTo>
                      <a:pt x="2208" y="124"/>
                    </a:moveTo>
                    <a:lnTo>
                      <a:pt x="2208" y="741"/>
                    </a:lnTo>
                    <a:lnTo>
                      <a:pt x="125" y="741"/>
                    </a:lnTo>
                    <a:lnTo>
                      <a:pt x="125" y="124"/>
                    </a:lnTo>
                    <a:close/>
                    <a:moveTo>
                      <a:pt x="1" y="0"/>
                    </a:moveTo>
                    <a:lnTo>
                      <a:pt x="1" y="865"/>
                    </a:lnTo>
                    <a:lnTo>
                      <a:pt x="2332" y="865"/>
                    </a:lnTo>
                    <a:lnTo>
                      <a:pt x="23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7"/>
              <p:cNvSpPr/>
              <p:nvPr/>
            </p:nvSpPr>
            <p:spPr>
              <a:xfrm>
                <a:off x="2883439" y="1091450"/>
                <a:ext cx="305725" cy="113541"/>
              </a:xfrm>
              <a:custGeom>
                <a:avLst/>
                <a:gdLst/>
                <a:ahLst/>
                <a:cxnLst/>
                <a:rect l="l" t="t" r="r" b="b"/>
                <a:pathLst>
                  <a:path w="2332" h="866" extrusionOk="0">
                    <a:moveTo>
                      <a:pt x="2208" y="123"/>
                    </a:moveTo>
                    <a:lnTo>
                      <a:pt x="2208" y="742"/>
                    </a:lnTo>
                    <a:lnTo>
                      <a:pt x="125" y="742"/>
                    </a:lnTo>
                    <a:lnTo>
                      <a:pt x="125" y="123"/>
                    </a:lnTo>
                    <a:close/>
                    <a:moveTo>
                      <a:pt x="1" y="1"/>
                    </a:moveTo>
                    <a:lnTo>
                      <a:pt x="1" y="866"/>
                    </a:lnTo>
                    <a:lnTo>
                      <a:pt x="2332" y="866"/>
                    </a:lnTo>
                    <a:lnTo>
                      <a:pt x="23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7"/>
              <p:cNvSpPr/>
              <p:nvPr/>
            </p:nvSpPr>
            <p:spPr>
              <a:xfrm>
                <a:off x="3068681" y="950115"/>
                <a:ext cx="305594" cy="113803"/>
              </a:xfrm>
              <a:custGeom>
                <a:avLst/>
                <a:gdLst/>
                <a:ahLst/>
                <a:cxnLst/>
                <a:rect l="l" t="t" r="r" b="b"/>
                <a:pathLst>
                  <a:path w="2331" h="868" extrusionOk="0">
                    <a:moveTo>
                      <a:pt x="2207" y="125"/>
                    </a:moveTo>
                    <a:lnTo>
                      <a:pt x="2207" y="743"/>
                    </a:lnTo>
                    <a:lnTo>
                      <a:pt x="124" y="743"/>
                    </a:lnTo>
                    <a:lnTo>
                      <a:pt x="124" y="125"/>
                    </a:lnTo>
                    <a:close/>
                    <a:moveTo>
                      <a:pt x="0" y="1"/>
                    </a:moveTo>
                    <a:lnTo>
                      <a:pt x="0" y="867"/>
                    </a:lnTo>
                    <a:lnTo>
                      <a:pt x="2331" y="867"/>
                    </a:lnTo>
                    <a:lnTo>
                      <a:pt x="2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 name="Google Shape;614;p17"/>
            <p:cNvGrpSpPr/>
            <p:nvPr/>
          </p:nvGrpSpPr>
          <p:grpSpPr>
            <a:xfrm flipH="1">
              <a:off x="5442611" y="3243931"/>
              <a:ext cx="464802" cy="167435"/>
              <a:chOff x="6369974" y="786318"/>
              <a:chExt cx="464802" cy="167435"/>
            </a:xfrm>
          </p:grpSpPr>
          <p:sp>
            <p:nvSpPr>
              <p:cNvPr id="615" name="Google Shape;615;p17"/>
              <p:cNvSpPr/>
              <p:nvPr/>
            </p:nvSpPr>
            <p:spPr>
              <a:xfrm>
                <a:off x="6446992" y="878738"/>
                <a:ext cx="222579" cy="75014"/>
              </a:xfrm>
              <a:custGeom>
                <a:avLst/>
                <a:gdLst/>
                <a:ahLst/>
                <a:cxnLst/>
                <a:rect l="l" t="t" r="r" b="b"/>
                <a:pathLst>
                  <a:path w="1893"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7"/>
              <p:cNvSpPr/>
              <p:nvPr/>
            </p:nvSpPr>
            <p:spPr>
              <a:xfrm>
                <a:off x="6369974" y="786318"/>
                <a:ext cx="222697" cy="75014"/>
              </a:xfrm>
              <a:custGeom>
                <a:avLst/>
                <a:gdLst/>
                <a:ahLst/>
                <a:cxnLst/>
                <a:rect l="l" t="t" r="r" b="b"/>
                <a:pathLst>
                  <a:path w="1894"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7"/>
              <p:cNvSpPr/>
              <p:nvPr/>
            </p:nvSpPr>
            <p:spPr>
              <a:xfrm>
                <a:off x="6612315" y="786318"/>
                <a:ext cx="222461" cy="75014"/>
              </a:xfrm>
              <a:custGeom>
                <a:avLst/>
                <a:gdLst/>
                <a:ahLst/>
                <a:cxnLst/>
                <a:rect l="l" t="t" r="r" b="b"/>
                <a:pathLst>
                  <a:path w="1892" h="638" extrusionOk="0">
                    <a:moveTo>
                      <a:pt x="1" y="1"/>
                    </a:moveTo>
                    <a:lnTo>
                      <a:pt x="1" y="638"/>
                    </a:lnTo>
                    <a:lnTo>
                      <a:pt x="1892" y="638"/>
                    </a:lnTo>
                    <a:lnTo>
                      <a:pt x="1892"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 name="Google Shape;618;p17"/>
            <p:cNvSpPr/>
            <p:nvPr/>
          </p:nvSpPr>
          <p:spPr>
            <a:xfrm flipH="1">
              <a:off x="8628925" y="4148713"/>
              <a:ext cx="162900" cy="1629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7"/>
            <p:cNvSpPr/>
            <p:nvPr/>
          </p:nvSpPr>
          <p:spPr>
            <a:xfrm flipH="1">
              <a:off x="8581288" y="264725"/>
              <a:ext cx="162900" cy="162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7"/>
            <p:cNvSpPr/>
            <p:nvPr/>
          </p:nvSpPr>
          <p:spPr>
            <a:xfrm flipH="1">
              <a:off x="76188" y="2641875"/>
              <a:ext cx="162900" cy="162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 name="Google Shape;621;p17"/>
            <p:cNvGrpSpPr/>
            <p:nvPr/>
          </p:nvGrpSpPr>
          <p:grpSpPr>
            <a:xfrm flipH="1">
              <a:off x="6896141" y="4086172"/>
              <a:ext cx="464792" cy="288013"/>
              <a:chOff x="2735298" y="809042"/>
              <a:chExt cx="638978" cy="395949"/>
            </a:xfrm>
          </p:grpSpPr>
          <p:sp>
            <p:nvSpPr>
              <p:cNvPr id="622" name="Google Shape;622;p17"/>
              <p:cNvSpPr/>
              <p:nvPr/>
            </p:nvSpPr>
            <p:spPr>
              <a:xfrm>
                <a:off x="2735298" y="940937"/>
                <a:ext cx="305725" cy="113541"/>
              </a:xfrm>
              <a:custGeom>
                <a:avLst/>
                <a:gdLst/>
                <a:ahLst/>
                <a:cxnLst/>
                <a:rect l="l" t="t" r="r" b="b"/>
                <a:pathLst>
                  <a:path w="2332" h="866" extrusionOk="0">
                    <a:moveTo>
                      <a:pt x="2208" y="124"/>
                    </a:moveTo>
                    <a:lnTo>
                      <a:pt x="2208" y="742"/>
                    </a:lnTo>
                    <a:lnTo>
                      <a:pt x="124" y="742"/>
                    </a:lnTo>
                    <a:lnTo>
                      <a:pt x="124" y="124"/>
                    </a:lnTo>
                    <a:close/>
                    <a:moveTo>
                      <a:pt x="1" y="1"/>
                    </a:moveTo>
                    <a:lnTo>
                      <a:pt x="1" y="866"/>
                    </a:lnTo>
                    <a:lnTo>
                      <a:pt x="2331" y="866"/>
                    </a:lnTo>
                    <a:lnTo>
                      <a:pt x="2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7"/>
              <p:cNvSpPr/>
              <p:nvPr/>
            </p:nvSpPr>
            <p:spPr>
              <a:xfrm>
                <a:off x="2920409" y="809042"/>
                <a:ext cx="305725" cy="113541"/>
              </a:xfrm>
              <a:custGeom>
                <a:avLst/>
                <a:gdLst/>
                <a:ahLst/>
                <a:cxnLst/>
                <a:rect l="l" t="t" r="r" b="b"/>
                <a:pathLst>
                  <a:path w="2332" h="866" extrusionOk="0">
                    <a:moveTo>
                      <a:pt x="2208" y="124"/>
                    </a:moveTo>
                    <a:lnTo>
                      <a:pt x="2208" y="741"/>
                    </a:lnTo>
                    <a:lnTo>
                      <a:pt x="125" y="741"/>
                    </a:lnTo>
                    <a:lnTo>
                      <a:pt x="125" y="124"/>
                    </a:lnTo>
                    <a:close/>
                    <a:moveTo>
                      <a:pt x="1" y="0"/>
                    </a:moveTo>
                    <a:lnTo>
                      <a:pt x="1" y="865"/>
                    </a:lnTo>
                    <a:lnTo>
                      <a:pt x="2332" y="865"/>
                    </a:lnTo>
                    <a:lnTo>
                      <a:pt x="23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7"/>
              <p:cNvSpPr/>
              <p:nvPr/>
            </p:nvSpPr>
            <p:spPr>
              <a:xfrm>
                <a:off x="2883439" y="1091450"/>
                <a:ext cx="305725" cy="113541"/>
              </a:xfrm>
              <a:custGeom>
                <a:avLst/>
                <a:gdLst/>
                <a:ahLst/>
                <a:cxnLst/>
                <a:rect l="l" t="t" r="r" b="b"/>
                <a:pathLst>
                  <a:path w="2332" h="866" extrusionOk="0">
                    <a:moveTo>
                      <a:pt x="2208" y="123"/>
                    </a:moveTo>
                    <a:lnTo>
                      <a:pt x="2208" y="742"/>
                    </a:lnTo>
                    <a:lnTo>
                      <a:pt x="125" y="742"/>
                    </a:lnTo>
                    <a:lnTo>
                      <a:pt x="125" y="123"/>
                    </a:lnTo>
                    <a:close/>
                    <a:moveTo>
                      <a:pt x="1" y="1"/>
                    </a:moveTo>
                    <a:lnTo>
                      <a:pt x="1" y="866"/>
                    </a:lnTo>
                    <a:lnTo>
                      <a:pt x="2332" y="866"/>
                    </a:lnTo>
                    <a:lnTo>
                      <a:pt x="23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7"/>
              <p:cNvSpPr/>
              <p:nvPr/>
            </p:nvSpPr>
            <p:spPr>
              <a:xfrm>
                <a:off x="3068681" y="950115"/>
                <a:ext cx="305594" cy="113803"/>
              </a:xfrm>
              <a:custGeom>
                <a:avLst/>
                <a:gdLst/>
                <a:ahLst/>
                <a:cxnLst/>
                <a:rect l="l" t="t" r="r" b="b"/>
                <a:pathLst>
                  <a:path w="2331" h="868" extrusionOk="0">
                    <a:moveTo>
                      <a:pt x="2207" y="125"/>
                    </a:moveTo>
                    <a:lnTo>
                      <a:pt x="2207" y="743"/>
                    </a:lnTo>
                    <a:lnTo>
                      <a:pt x="124" y="743"/>
                    </a:lnTo>
                    <a:lnTo>
                      <a:pt x="124" y="125"/>
                    </a:lnTo>
                    <a:close/>
                    <a:moveTo>
                      <a:pt x="0" y="1"/>
                    </a:moveTo>
                    <a:lnTo>
                      <a:pt x="0" y="867"/>
                    </a:lnTo>
                    <a:lnTo>
                      <a:pt x="2331" y="867"/>
                    </a:lnTo>
                    <a:lnTo>
                      <a:pt x="2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 name="Google Shape;626;p17"/>
            <p:cNvGrpSpPr/>
            <p:nvPr/>
          </p:nvGrpSpPr>
          <p:grpSpPr>
            <a:xfrm flipH="1">
              <a:off x="4727449" y="4109706"/>
              <a:ext cx="464802" cy="167435"/>
              <a:chOff x="172186" y="3593631"/>
              <a:chExt cx="464802" cy="167435"/>
            </a:xfrm>
          </p:grpSpPr>
          <p:sp>
            <p:nvSpPr>
              <p:cNvPr id="627" name="Google Shape;627;p17"/>
              <p:cNvSpPr/>
              <p:nvPr/>
            </p:nvSpPr>
            <p:spPr>
              <a:xfrm>
                <a:off x="249204" y="3686051"/>
                <a:ext cx="222579" cy="75014"/>
              </a:xfrm>
              <a:custGeom>
                <a:avLst/>
                <a:gdLst/>
                <a:ahLst/>
                <a:cxnLst/>
                <a:rect l="l" t="t" r="r" b="b"/>
                <a:pathLst>
                  <a:path w="1893"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7"/>
              <p:cNvSpPr/>
              <p:nvPr/>
            </p:nvSpPr>
            <p:spPr>
              <a:xfrm>
                <a:off x="172186" y="3593631"/>
                <a:ext cx="222697" cy="75014"/>
              </a:xfrm>
              <a:custGeom>
                <a:avLst/>
                <a:gdLst/>
                <a:ahLst/>
                <a:cxnLst/>
                <a:rect l="l" t="t" r="r" b="b"/>
                <a:pathLst>
                  <a:path w="1894"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7"/>
              <p:cNvSpPr/>
              <p:nvPr/>
            </p:nvSpPr>
            <p:spPr>
              <a:xfrm>
                <a:off x="414528" y="3593631"/>
                <a:ext cx="222461" cy="75014"/>
              </a:xfrm>
              <a:custGeom>
                <a:avLst/>
                <a:gdLst/>
                <a:ahLst/>
                <a:cxnLst/>
                <a:rect l="l" t="t" r="r" b="b"/>
                <a:pathLst>
                  <a:path w="1892" h="638" extrusionOk="0">
                    <a:moveTo>
                      <a:pt x="1" y="1"/>
                    </a:moveTo>
                    <a:lnTo>
                      <a:pt x="1" y="638"/>
                    </a:lnTo>
                    <a:lnTo>
                      <a:pt x="1892" y="638"/>
                    </a:lnTo>
                    <a:lnTo>
                      <a:pt x="1892"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 name="Google Shape;630;p17"/>
            <p:cNvSpPr/>
            <p:nvPr/>
          </p:nvSpPr>
          <p:spPr>
            <a:xfrm flipH="1">
              <a:off x="6405438" y="3701288"/>
              <a:ext cx="162900" cy="1629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7"/>
            <p:cNvSpPr/>
            <p:nvPr/>
          </p:nvSpPr>
          <p:spPr>
            <a:xfrm flipH="1">
              <a:off x="8781450" y="2191525"/>
              <a:ext cx="162900" cy="1629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7"/>
            <p:cNvSpPr/>
            <p:nvPr/>
          </p:nvSpPr>
          <p:spPr>
            <a:xfrm flipH="1">
              <a:off x="5279963" y="320350"/>
              <a:ext cx="60000" cy="60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7"/>
            <p:cNvSpPr/>
            <p:nvPr/>
          </p:nvSpPr>
          <p:spPr>
            <a:xfrm flipH="1">
              <a:off x="2683138" y="2243569"/>
              <a:ext cx="58800" cy="58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 name="Google Shape;634;p17"/>
          <p:cNvSpPr txBox="1">
            <a:spLocks noGrp="1"/>
          </p:cNvSpPr>
          <p:nvPr>
            <p:ph type="title"/>
          </p:nvPr>
        </p:nvSpPr>
        <p:spPr>
          <a:xfrm>
            <a:off x="1365900" y="2801775"/>
            <a:ext cx="3206100" cy="609600"/>
          </a:xfrm>
          <a:prstGeom prst="rect">
            <a:avLst/>
          </a:prstGeom>
          <a:solidFill>
            <a:schemeClr val="accent3"/>
          </a:solidFill>
        </p:spPr>
        <p:txBody>
          <a:bodyPr spcFirstLastPara="1" wrap="square" lIns="91425" tIns="91425" rIns="91425" bIns="91425" anchor="ctr" anchorCtr="0">
            <a:noAutofit/>
          </a:bodyPr>
          <a:lstStyle>
            <a:lvl1pPr lvl="0" algn="r" rtl="0">
              <a:spcBef>
                <a:spcPts val="0"/>
              </a:spcBef>
              <a:spcAft>
                <a:spcPts val="0"/>
              </a:spcAft>
              <a:buSzPts val="3600"/>
              <a:buFont typeface="Montserrat ExtraBold"/>
              <a:buNone/>
              <a:defRPr sz="4000">
                <a:latin typeface="Montserrat ExtraBold"/>
                <a:ea typeface="Montserrat ExtraBold"/>
                <a:cs typeface="Montserrat ExtraBold"/>
                <a:sym typeface="Montserrat ExtraBold"/>
              </a:defRPr>
            </a:lvl1pPr>
            <a:lvl2pPr lvl="1" algn="ct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2pPr>
            <a:lvl3pPr lvl="2" algn="ct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3pPr>
            <a:lvl4pPr lvl="3" algn="ct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4pPr>
            <a:lvl5pPr lvl="4" algn="ct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5pPr>
            <a:lvl6pPr lvl="5" algn="ct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6pPr>
            <a:lvl7pPr lvl="6" algn="ct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7pPr>
            <a:lvl8pPr lvl="7" algn="ct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8pPr>
            <a:lvl9pPr lvl="8" algn="ct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9pPr>
          </a:lstStyle>
          <a:p>
            <a:endParaRPr/>
          </a:p>
        </p:txBody>
      </p:sp>
      <p:sp>
        <p:nvSpPr>
          <p:cNvPr id="635" name="Google Shape;635;p17"/>
          <p:cNvSpPr txBox="1">
            <a:spLocks noGrp="1"/>
          </p:cNvSpPr>
          <p:nvPr>
            <p:ph type="subTitle" idx="1"/>
          </p:nvPr>
        </p:nvSpPr>
        <p:spPr>
          <a:xfrm>
            <a:off x="1365900" y="3411375"/>
            <a:ext cx="3206100" cy="609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36" name="Google Shape;636;p17"/>
          <p:cNvSpPr txBox="1">
            <a:spLocks noGrp="1"/>
          </p:cNvSpPr>
          <p:nvPr>
            <p:ph type="title" idx="2" hasCustomPrompt="1"/>
          </p:nvPr>
        </p:nvSpPr>
        <p:spPr>
          <a:xfrm>
            <a:off x="4572000" y="989175"/>
            <a:ext cx="3206100" cy="18126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6000"/>
              <a:buNone/>
              <a:defRPr sz="148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extLst>
      <p:ext uri="{BB962C8B-B14F-4D97-AF65-F5344CB8AC3E}">
        <p14:creationId xmlns:p14="http://schemas.microsoft.com/office/powerpoint/2010/main" val="30769307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738"/>
        <p:cNvGrpSpPr/>
        <p:nvPr/>
      </p:nvGrpSpPr>
      <p:grpSpPr>
        <a:xfrm>
          <a:off x="0" y="0"/>
          <a:ext cx="0" cy="0"/>
          <a:chOff x="0" y="0"/>
          <a:chExt cx="0" cy="0"/>
        </a:xfrm>
      </p:grpSpPr>
      <p:grpSp>
        <p:nvGrpSpPr>
          <p:cNvPr id="739" name="Google Shape;739;p21"/>
          <p:cNvGrpSpPr/>
          <p:nvPr/>
        </p:nvGrpSpPr>
        <p:grpSpPr>
          <a:xfrm>
            <a:off x="-10725" y="0"/>
            <a:ext cx="9165425" cy="4612325"/>
            <a:chOff x="-25178" y="0"/>
            <a:chExt cx="9190238" cy="4611403"/>
          </a:xfrm>
        </p:grpSpPr>
        <p:sp>
          <p:nvSpPr>
            <p:cNvPr id="740" name="Google Shape;740;p21"/>
            <p:cNvSpPr/>
            <p:nvPr/>
          </p:nvSpPr>
          <p:spPr>
            <a:xfrm>
              <a:off x="-14374" y="0"/>
              <a:ext cx="9168716" cy="4610619"/>
            </a:xfrm>
            <a:custGeom>
              <a:avLst/>
              <a:gdLst/>
              <a:ahLst/>
              <a:cxnLst/>
              <a:rect l="l" t="t" r="r" b="b"/>
              <a:pathLst>
                <a:path w="37465" h="38739" extrusionOk="0">
                  <a:moveTo>
                    <a:pt x="0" y="0"/>
                  </a:moveTo>
                  <a:lnTo>
                    <a:pt x="0" y="38738"/>
                  </a:lnTo>
                  <a:lnTo>
                    <a:pt x="37465" y="38738"/>
                  </a:lnTo>
                  <a:lnTo>
                    <a:pt x="374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1"/>
            <p:cNvSpPr/>
            <p:nvPr/>
          </p:nvSpPr>
          <p:spPr>
            <a:xfrm>
              <a:off x="-14499" y="4535668"/>
              <a:ext cx="9168716" cy="72835"/>
            </a:xfrm>
            <a:custGeom>
              <a:avLst/>
              <a:gdLst/>
              <a:ahLst/>
              <a:cxnLst/>
              <a:rect l="l" t="t" r="r" b="b"/>
              <a:pathLst>
                <a:path w="37465" h="694" extrusionOk="0">
                  <a:moveTo>
                    <a:pt x="0" y="0"/>
                  </a:moveTo>
                  <a:lnTo>
                    <a:pt x="0" y="694"/>
                  </a:lnTo>
                  <a:lnTo>
                    <a:pt x="37465" y="694"/>
                  </a:lnTo>
                  <a:lnTo>
                    <a:pt x="374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1"/>
            <p:cNvSpPr/>
            <p:nvPr/>
          </p:nvSpPr>
          <p:spPr>
            <a:xfrm>
              <a:off x="-25178" y="4605629"/>
              <a:ext cx="9190238" cy="5774"/>
            </a:xfrm>
            <a:custGeom>
              <a:avLst/>
              <a:gdLst/>
              <a:ahLst/>
              <a:cxnLst/>
              <a:rect l="l" t="t" r="r" b="b"/>
              <a:pathLst>
                <a:path w="36095" h="39" extrusionOk="0">
                  <a:moveTo>
                    <a:pt x="34254" y="1"/>
                  </a:moveTo>
                  <a:cubicBezTo>
                    <a:pt x="33668" y="1"/>
                    <a:pt x="33082" y="2"/>
                    <a:pt x="32497" y="2"/>
                  </a:cubicBezTo>
                  <a:lnTo>
                    <a:pt x="21952" y="2"/>
                  </a:lnTo>
                  <a:lnTo>
                    <a:pt x="7964" y="3"/>
                  </a:lnTo>
                  <a:cubicBezTo>
                    <a:pt x="6503" y="3"/>
                    <a:pt x="5042" y="1"/>
                    <a:pt x="3580" y="1"/>
                  </a:cubicBezTo>
                  <a:cubicBezTo>
                    <a:pt x="2411" y="1"/>
                    <a:pt x="1242" y="2"/>
                    <a:pt x="74" y="8"/>
                  </a:cubicBezTo>
                  <a:cubicBezTo>
                    <a:pt x="1" y="8"/>
                    <a:pt x="1" y="32"/>
                    <a:pt x="74" y="32"/>
                  </a:cubicBezTo>
                  <a:cubicBezTo>
                    <a:pt x="1334" y="37"/>
                    <a:pt x="2596" y="38"/>
                    <a:pt x="3858" y="38"/>
                  </a:cubicBezTo>
                  <a:cubicBezTo>
                    <a:pt x="4940" y="38"/>
                    <a:pt x="6022" y="38"/>
                    <a:pt x="7103" y="38"/>
                  </a:cubicBezTo>
                  <a:lnTo>
                    <a:pt x="32067" y="38"/>
                  </a:lnTo>
                  <a:cubicBezTo>
                    <a:pt x="32724" y="38"/>
                    <a:pt x="33382" y="39"/>
                    <a:pt x="34039" y="39"/>
                  </a:cubicBezTo>
                  <a:cubicBezTo>
                    <a:pt x="34697" y="39"/>
                    <a:pt x="35354" y="38"/>
                    <a:pt x="36011" y="33"/>
                  </a:cubicBezTo>
                  <a:cubicBezTo>
                    <a:pt x="36095" y="33"/>
                    <a:pt x="36095" y="6"/>
                    <a:pt x="36011" y="6"/>
                  </a:cubicBezTo>
                  <a:cubicBezTo>
                    <a:pt x="35426" y="2"/>
                    <a:pt x="34840" y="1"/>
                    <a:pt x="34254" y="1"/>
                  </a:cubicBezTo>
                  <a:close/>
                </a:path>
              </a:pathLst>
            </a:custGeom>
            <a:solidFill>
              <a:srgbClr val="382B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 name="Google Shape;743;p21"/>
          <p:cNvGrpSpPr/>
          <p:nvPr/>
        </p:nvGrpSpPr>
        <p:grpSpPr>
          <a:xfrm>
            <a:off x="-10725" y="176513"/>
            <a:ext cx="9165425" cy="4435813"/>
            <a:chOff x="-10725" y="176513"/>
            <a:chExt cx="9165425" cy="4435813"/>
          </a:xfrm>
        </p:grpSpPr>
        <p:sp>
          <p:nvSpPr>
            <p:cNvPr id="744" name="Google Shape;744;p21"/>
            <p:cNvSpPr/>
            <p:nvPr/>
          </p:nvSpPr>
          <p:spPr>
            <a:xfrm>
              <a:off x="3929424" y="3581631"/>
              <a:ext cx="33515" cy="16805"/>
            </a:xfrm>
            <a:custGeom>
              <a:avLst/>
              <a:gdLst/>
              <a:ahLst/>
              <a:cxnLst/>
              <a:rect l="l" t="t" r="r" b="b"/>
              <a:pathLst>
                <a:path w="359" h="180" extrusionOk="0">
                  <a:moveTo>
                    <a:pt x="337" y="1"/>
                  </a:moveTo>
                  <a:cubicBezTo>
                    <a:pt x="273" y="1"/>
                    <a:pt x="208" y="17"/>
                    <a:pt x="150" y="46"/>
                  </a:cubicBezTo>
                  <a:cubicBezTo>
                    <a:pt x="122" y="59"/>
                    <a:pt x="95" y="75"/>
                    <a:pt x="70" y="95"/>
                  </a:cubicBezTo>
                  <a:cubicBezTo>
                    <a:pt x="43" y="114"/>
                    <a:pt x="21" y="138"/>
                    <a:pt x="4" y="165"/>
                  </a:cubicBezTo>
                  <a:cubicBezTo>
                    <a:pt x="0" y="171"/>
                    <a:pt x="6" y="180"/>
                    <a:pt x="12" y="180"/>
                  </a:cubicBezTo>
                  <a:cubicBezTo>
                    <a:pt x="13" y="180"/>
                    <a:pt x="15" y="179"/>
                    <a:pt x="16" y="178"/>
                  </a:cubicBezTo>
                  <a:cubicBezTo>
                    <a:pt x="41" y="160"/>
                    <a:pt x="64" y="141"/>
                    <a:pt x="88" y="123"/>
                  </a:cubicBezTo>
                  <a:cubicBezTo>
                    <a:pt x="113" y="105"/>
                    <a:pt x="138" y="89"/>
                    <a:pt x="167" y="75"/>
                  </a:cubicBezTo>
                  <a:cubicBezTo>
                    <a:pt x="222" y="52"/>
                    <a:pt x="281" y="35"/>
                    <a:pt x="341" y="31"/>
                  </a:cubicBezTo>
                  <a:cubicBezTo>
                    <a:pt x="359" y="28"/>
                    <a:pt x="353" y="1"/>
                    <a:pt x="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 name="Google Shape;745;p21"/>
            <p:cNvGrpSpPr/>
            <p:nvPr/>
          </p:nvGrpSpPr>
          <p:grpSpPr>
            <a:xfrm flipH="1">
              <a:off x="1694502" y="451281"/>
              <a:ext cx="464802" cy="167435"/>
              <a:chOff x="6500449" y="451268"/>
              <a:chExt cx="464802" cy="167435"/>
            </a:xfrm>
          </p:grpSpPr>
          <p:sp>
            <p:nvSpPr>
              <p:cNvPr id="746" name="Google Shape;746;p21"/>
              <p:cNvSpPr/>
              <p:nvPr/>
            </p:nvSpPr>
            <p:spPr>
              <a:xfrm>
                <a:off x="6577467" y="543688"/>
                <a:ext cx="222579" cy="75014"/>
              </a:xfrm>
              <a:custGeom>
                <a:avLst/>
                <a:gdLst/>
                <a:ahLst/>
                <a:cxnLst/>
                <a:rect l="l" t="t" r="r" b="b"/>
                <a:pathLst>
                  <a:path w="1893"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1"/>
              <p:cNvSpPr/>
              <p:nvPr/>
            </p:nvSpPr>
            <p:spPr>
              <a:xfrm>
                <a:off x="6500449" y="451268"/>
                <a:ext cx="222697" cy="75014"/>
              </a:xfrm>
              <a:custGeom>
                <a:avLst/>
                <a:gdLst/>
                <a:ahLst/>
                <a:cxnLst/>
                <a:rect l="l" t="t" r="r" b="b"/>
                <a:pathLst>
                  <a:path w="1894"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1"/>
              <p:cNvSpPr/>
              <p:nvPr/>
            </p:nvSpPr>
            <p:spPr>
              <a:xfrm>
                <a:off x="6742790" y="451268"/>
                <a:ext cx="222461" cy="75014"/>
              </a:xfrm>
              <a:custGeom>
                <a:avLst/>
                <a:gdLst/>
                <a:ahLst/>
                <a:cxnLst/>
                <a:rect l="l" t="t" r="r" b="b"/>
                <a:pathLst>
                  <a:path w="1892" h="638" extrusionOk="0">
                    <a:moveTo>
                      <a:pt x="1" y="1"/>
                    </a:moveTo>
                    <a:lnTo>
                      <a:pt x="1" y="638"/>
                    </a:lnTo>
                    <a:lnTo>
                      <a:pt x="1892" y="638"/>
                    </a:lnTo>
                    <a:lnTo>
                      <a:pt x="1892"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 name="Google Shape;749;p21"/>
            <p:cNvGrpSpPr/>
            <p:nvPr/>
          </p:nvGrpSpPr>
          <p:grpSpPr>
            <a:xfrm flipH="1">
              <a:off x="8210750" y="290682"/>
              <a:ext cx="456135" cy="164388"/>
              <a:chOff x="8325332" y="3575419"/>
              <a:chExt cx="456135" cy="164388"/>
            </a:xfrm>
          </p:grpSpPr>
          <p:sp>
            <p:nvSpPr>
              <p:cNvPr id="750" name="Google Shape;750;p21"/>
              <p:cNvSpPr/>
              <p:nvPr/>
            </p:nvSpPr>
            <p:spPr>
              <a:xfrm>
                <a:off x="8401008" y="3575419"/>
                <a:ext cx="218376" cy="73598"/>
              </a:xfrm>
              <a:custGeom>
                <a:avLst/>
                <a:gdLst/>
                <a:ahLst/>
                <a:cxnLst/>
                <a:rect l="l" t="t" r="r" b="b"/>
                <a:pathLst>
                  <a:path w="1893" h="638" extrusionOk="0">
                    <a:moveTo>
                      <a:pt x="1" y="1"/>
                    </a:moveTo>
                    <a:lnTo>
                      <a:pt x="1" y="638"/>
                    </a:lnTo>
                    <a:lnTo>
                      <a:pt x="1893" y="638"/>
                    </a:lnTo>
                    <a:lnTo>
                      <a:pt x="18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1"/>
              <p:cNvSpPr/>
              <p:nvPr/>
            </p:nvSpPr>
            <p:spPr>
              <a:xfrm>
                <a:off x="8325332" y="3666324"/>
                <a:ext cx="218376" cy="73483"/>
              </a:xfrm>
              <a:custGeom>
                <a:avLst/>
                <a:gdLst/>
                <a:ahLst/>
                <a:cxnLst/>
                <a:rect l="l" t="t" r="r" b="b"/>
                <a:pathLst>
                  <a:path w="1893" h="637" extrusionOk="0">
                    <a:moveTo>
                      <a:pt x="0" y="0"/>
                    </a:moveTo>
                    <a:lnTo>
                      <a:pt x="0" y="637"/>
                    </a:lnTo>
                    <a:lnTo>
                      <a:pt x="1893" y="637"/>
                    </a:lnTo>
                    <a:lnTo>
                      <a:pt x="18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1"/>
              <p:cNvSpPr/>
              <p:nvPr/>
            </p:nvSpPr>
            <p:spPr>
              <a:xfrm>
                <a:off x="8563090" y="3666324"/>
                <a:ext cx="218376" cy="73483"/>
              </a:xfrm>
              <a:custGeom>
                <a:avLst/>
                <a:gdLst/>
                <a:ahLst/>
                <a:cxnLst/>
                <a:rect l="l" t="t" r="r" b="b"/>
                <a:pathLst>
                  <a:path w="1893" h="637" extrusionOk="0">
                    <a:moveTo>
                      <a:pt x="0" y="0"/>
                    </a:moveTo>
                    <a:lnTo>
                      <a:pt x="0" y="637"/>
                    </a:lnTo>
                    <a:lnTo>
                      <a:pt x="1893" y="637"/>
                    </a:lnTo>
                    <a:lnTo>
                      <a:pt x="18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21"/>
            <p:cNvGrpSpPr/>
            <p:nvPr/>
          </p:nvGrpSpPr>
          <p:grpSpPr>
            <a:xfrm flipH="1">
              <a:off x="3625902" y="4120506"/>
              <a:ext cx="464802" cy="167435"/>
              <a:chOff x="172186" y="3593631"/>
              <a:chExt cx="464802" cy="167435"/>
            </a:xfrm>
          </p:grpSpPr>
          <p:sp>
            <p:nvSpPr>
              <p:cNvPr id="754" name="Google Shape;754;p21"/>
              <p:cNvSpPr/>
              <p:nvPr/>
            </p:nvSpPr>
            <p:spPr>
              <a:xfrm>
                <a:off x="249204" y="3686051"/>
                <a:ext cx="222579" cy="75014"/>
              </a:xfrm>
              <a:custGeom>
                <a:avLst/>
                <a:gdLst/>
                <a:ahLst/>
                <a:cxnLst/>
                <a:rect l="l" t="t" r="r" b="b"/>
                <a:pathLst>
                  <a:path w="1893"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1"/>
              <p:cNvSpPr/>
              <p:nvPr/>
            </p:nvSpPr>
            <p:spPr>
              <a:xfrm>
                <a:off x="172186" y="3593631"/>
                <a:ext cx="222697" cy="75014"/>
              </a:xfrm>
              <a:custGeom>
                <a:avLst/>
                <a:gdLst/>
                <a:ahLst/>
                <a:cxnLst/>
                <a:rect l="l" t="t" r="r" b="b"/>
                <a:pathLst>
                  <a:path w="1894"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1"/>
              <p:cNvSpPr/>
              <p:nvPr/>
            </p:nvSpPr>
            <p:spPr>
              <a:xfrm>
                <a:off x="414528" y="3593631"/>
                <a:ext cx="222461" cy="75014"/>
              </a:xfrm>
              <a:custGeom>
                <a:avLst/>
                <a:gdLst/>
                <a:ahLst/>
                <a:cxnLst/>
                <a:rect l="l" t="t" r="r" b="b"/>
                <a:pathLst>
                  <a:path w="1892" h="638" extrusionOk="0">
                    <a:moveTo>
                      <a:pt x="1" y="1"/>
                    </a:moveTo>
                    <a:lnTo>
                      <a:pt x="1" y="638"/>
                    </a:lnTo>
                    <a:lnTo>
                      <a:pt x="1892" y="638"/>
                    </a:lnTo>
                    <a:lnTo>
                      <a:pt x="1892"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 name="Google Shape;757;p21"/>
            <p:cNvGrpSpPr/>
            <p:nvPr/>
          </p:nvGrpSpPr>
          <p:grpSpPr>
            <a:xfrm flipH="1">
              <a:off x="1124700" y="3955446"/>
              <a:ext cx="561853" cy="348158"/>
              <a:chOff x="2735298" y="809042"/>
              <a:chExt cx="638978" cy="395949"/>
            </a:xfrm>
          </p:grpSpPr>
          <p:sp>
            <p:nvSpPr>
              <p:cNvPr id="758" name="Google Shape;758;p21"/>
              <p:cNvSpPr/>
              <p:nvPr/>
            </p:nvSpPr>
            <p:spPr>
              <a:xfrm>
                <a:off x="2735298" y="940937"/>
                <a:ext cx="305725" cy="113541"/>
              </a:xfrm>
              <a:custGeom>
                <a:avLst/>
                <a:gdLst/>
                <a:ahLst/>
                <a:cxnLst/>
                <a:rect l="l" t="t" r="r" b="b"/>
                <a:pathLst>
                  <a:path w="2332" h="866" extrusionOk="0">
                    <a:moveTo>
                      <a:pt x="2208" y="124"/>
                    </a:moveTo>
                    <a:lnTo>
                      <a:pt x="2208" y="742"/>
                    </a:lnTo>
                    <a:lnTo>
                      <a:pt x="124" y="742"/>
                    </a:lnTo>
                    <a:lnTo>
                      <a:pt x="124" y="124"/>
                    </a:lnTo>
                    <a:close/>
                    <a:moveTo>
                      <a:pt x="1" y="1"/>
                    </a:moveTo>
                    <a:lnTo>
                      <a:pt x="1" y="866"/>
                    </a:lnTo>
                    <a:lnTo>
                      <a:pt x="2331" y="866"/>
                    </a:lnTo>
                    <a:lnTo>
                      <a:pt x="2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1"/>
              <p:cNvSpPr/>
              <p:nvPr/>
            </p:nvSpPr>
            <p:spPr>
              <a:xfrm>
                <a:off x="2920409" y="809042"/>
                <a:ext cx="305725" cy="113541"/>
              </a:xfrm>
              <a:custGeom>
                <a:avLst/>
                <a:gdLst/>
                <a:ahLst/>
                <a:cxnLst/>
                <a:rect l="l" t="t" r="r" b="b"/>
                <a:pathLst>
                  <a:path w="2332" h="866" extrusionOk="0">
                    <a:moveTo>
                      <a:pt x="2208" y="124"/>
                    </a:moveTo>
                    <a:lnTo>
                      <a:pt x="2208" y="741"/>
                    </a:lnTo>
                    <a:lnTo>
                      <a:pt x="125" y="741"/>
                    </a:lnTo>
                    <a:lnTo>
                      <a:pt x="125" y="124"/>
                    </a:lnTo>
                    <a:close/>
                    <a:moveTo>
                      <a:pt x="1" y="0"/>
                    </a:moveTo>
                    <a:lnTo>
                      <a:pt x="1" y="865"/>
                    </a:lnTo>
                    <a:lnTo>
                      <a:pt x="2332" y="865"/>
                    </a:lnTo>
                    <a:lnTo>
                      <a:pt x="23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1"/>
              <p:cNvSpPr/>
              <p:nvPr/>
            </p:nvSpPr>
            <p:spPr>
              <a:xfrm>
                <a:off x="2883439" y="1091450"/>
                <a:ext cx="305725" cy="113541"/>
              </a:xfrm>
              <a:custGeom>
                <a:avLst/>
                <a:gdLst/>
                <a:ahLst/>
                <a:cxnLst/>
                <a:rect l="l" t="t" r="r" b="b"/>
                <a:pathLst>
                  <a:path w="2332" h="866" extrusionOk="0">
                    <a:moveTo>
                      <a:pt x="2208" y="123"/>
                    </a:moveTo>
                    <a:lnTo>
                      <a:pt x="2208" y="742"/>
                    </a:lnTo>
                    <a:lnTo>
                      <a:pt x="125" y="742"/>
                    </a:lnTo>
                    <a:lnTo>
                      <a:pt x="125" y="123"/>
                    </a:lnTo>
                    <a:close/>
                    <a:moveTo>
                      <a:pt x="1" y="1"/>
                    </a:moveTo>
                    <a:lnTo>
                      <a:pt x="1" y="866"/>
                    </a:lnTo>
                    <a:lnTo>
                      <a:pt x="2332" y="866"/>
                    </a:lnTo>
                    <a:lnTo>
                      <a:pt x="23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1"/>
              <p:cNvSpPr/>
              <p:nvPr/>
            </p:nvSpPr>
            <p:spPr>
              <a:xfrm>
                <a:off x="3068681" y="950115"/>
                <a:ext cx="305594" cy="113803"/>
              </a:xfrm>
              <a:custGeom>
                <a:avLst/>
                <a:gdLst/>
                <a:ahLst/>
                <a:cxnLst/>
                <a:rect l="l" t="t" r="r" b="b"/>
                <a:pathLst>
                  <a:path w="2331" h="868" extrusionOk="0">
                    <a:moveTo>
                      <a:pt x="2207" y="125"/>
                    </a:moveTo>
                    <a:lnTo>
                      <a:pt x="2207" y="743"/>
                    </a:lnTo>
                    <a:lnTo>
                      <a:pt x="124" y="743"/>
                    </a:lnTo>
                    <a:lnTo>
                      <a:pt x="124" y="125"/>
                    </a:lnTo>
                    <a:close/>
                    <a:moveTo>
                      <a:pt x="0" y="1"/>
                    </a:moveTo>
                    <a:lnTo>
                      <a:pt x="0" y="867"/>
                    </a:lnTo>
                    <a:lnTo>
                      <a:pt x="2331" y="867"/>
                    </a:lnTo>
                    <a:lnTo>
                      <a:pt x="2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 name="Google Shape;762;p21"/>
            <p:cNvGrpSpPr/>
            <p:nvPr/>
          </p:nvGrpSpPr>
          <p:grpSpPr>
            <a:xfrm flipH="1">
              <a:off x="8417031" y="3088330"/>
              <a:ext cx="561853" cy="348158"/>
              <a:chOff x="2735298" y="809042"/>
              <a:chExt cx="638978" cy="395949"/>
            </a:xfrm>
          </p:grpSpPr>
          <p:sp>
            <p:nvSpPr>
              <p:cNvPr id="763" name="Google Shape;763;p21"/>
              <p:cNvSpPr/>
              <p:nvPr/>
            </p:nvSpPr>
            <p:spPr>
              <a:xfrm>
                <a:off x="2735298" y="940937"/>
                <a:ext cx="305725" cy="113541"/>
              </a:xfrm>
              <a:custGeom>
                <a:avLst/>
                <a:gdLst/>
                <a:ahLst/>
                <a:cxnLst/>
                <a:rect l="l" t="t" r="r" b="b"/>
                <a:pathLst>
                  <a:path w="2332" h="866" extrusionOk="0">
                    <a:moveTo>
                      <a:pt x="2208" y="124"/>
                    </a:moveTo>
                    <a:lnTo>
                      <a:pt x="2208" y="742"/>
                    </a:lnTo>
                    <a:lnTo>
                      <a:pt x="124" y="742"/>
                    </a:lnTo>
                    <a:lnTo>
                      <a:pt x="124" y="124"/>
                    </a:lnTo>
                    <a:close/>
                    <a:moveTo>
                      <a:pt x="1" y="1"/>
                    </a:moveTo>
                    <a:lnTo>
                      <a:pt x="1" y="866"/>
                    </a:lnTo>
                    <a:lnTo>
                      <a:pt x="2331" y="866"/>
                    </a:lnTo>
                    <a:lnTo>
                      <a:pt x="2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1"/>
              <p:cNvSpPr/>
              <p:nvPr/>
            </p:nvSpPr>
            <p:spPr>
              <a:xfrm>
                <a:off x="2920409" y="809042"/>
                <a:ext cx="305725" cy="113541"/>
              </a:xfrm>
              <a:custGeom>
                <a:avLst/>
                <a:gdLst/>
                <a:ahLst/>
                <a:cxnLst/>
                <a:rect l="l" t="t" r="r" b="b"/>
                <a:pathLst>
                  <a:path w="2332" h="866" extrusionOk="0">
                    <a:moveTo>
                      <a:pt x="2208" y="124"/>
                    </a:moveTo>
                    <a:lnTo>
                      <a:pt x="2208" y="741"/>
                    </a:lnTo>
                    <a:lnTo>
                      <a:pt x="125" y="741"/>
                    </a:lnTo>
                    <a:lnTo>
                      <a:pt x="125" y="124"/>
                    </a:lnTo>
                    <a:close/>
                    <a:moveTo>
                      <a:pt x="1" y="0"/>
                    </a:moveTo>
                    <a:lnTo>
                      <a:pt x="1" y="865"/>
                    </a:lnTo>
                    <a:lnTo>
                      <a:pt x="2332" y="865"/>
                    </a:lnTo>
                    <a:lnTo>
                      <a:pt x="23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1"/>
              <p:cNvSpPr/>
              <p:nvPr/>
            </p:nvSpPr>
            <p:spPr>
              <a:xfrm>
                <a:off x="2883439" y="1091450"/>
                <a:ext cx="305725" cy="113541"/>
              </a:xfrm>
              <a:custGeom>
                <a:avLst/>
                <a:gdLst/>
                <a:ahLst/>
                <a:cxnLst/>
                <a:rect l="l" t="t" r="r" b="b"/>
                <a:pathLst>
                  <a:path w="2332" h="866" extrusionOk="0">
                    <a:moveTo>
                      <a:pt x="2208" y="123"/>
                    </a:moveTo>
                    <a:lnTo>
                      <a:pt x="2208" y="742"/>
                    </a:lnTo>
                    <a:lnTo>
                      <a:pt x="125" y="742"/>
                    </a:lnTo>
                    <a:lnTo>
                      <a:pt x="125" y="123"/>
                    </a:lnTo>
                    <a:close/>
                    <a:moveTo>
                      <a:pt x="1" y="1"/>
                    </a:moveTo>
                    <a:lnTo>
                      <a:pt x="1" y="866"/>
                    </a:lnTo>
                    <a:lnTo>
                      <a:pt x="2332" y="866"/>
                    </a:lnTo>
                    <a:lnTo>
                      <a:pt x="23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1"/>
              <p:cNvSpPr/>
              <p:nvPr/>
            </p:nvSpPr>
            <p:spPr>
              <a:xfrm>
                <a:off x="3068681" y="950115"/>
                <a:ext cx="305594" cy="113803"/>
              </a:xfrm>
              <a:custGeom>
                <a:avLst/>
                <a:gdLst/>
                <a:ahLst/>
                <a:cxnLst/>
                <a:rect l="l" t="t" r="r" b="b"/>
                <a:pathLst>
                  <a:path w="2331" h="868" extrusionOk="0">
                    <a:moveTo>
                      <a:pt x="2207" y="125"/>
                    </a:moveTo>
                    <a:lnTo>
                      <a:pt x="2207" y="743"/>
                    </a:lnTo>
                    <a:lnTo>
                      <a:pt x="124" y="743"/>
                    </a:lnTo>
                    <a:lnTo>
                      <a:pt x="124" y="125"/>
                    </a:lnTo>
                    <a:close/>
                    <a:moveTo>
                      <a:pt x="0" y="1"/>
                    </a:moveTo>
                    <a:lnTo>
                      <a:pt x="0" y="867"/>
                    </a:lnTo>
                    <a:lnTo>
                      <a:pt x="2331" y="867"/>
                    </a:lnTo>
                    <a:lnTo>
                      <a:pt x="2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7" name="Google Shape;767;p21"/>
            <p:cNvSpPr/>
            <p:nvPr/>
          </p:nvSpPr>
          <p:spPr>
            <a:xfrm flipH="1">
              <a:off x="175029" y="3819525"/>
              <a:ext cx="162900" cy="162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1"/>
            <p:cNvSpPr/>
            <p:nvPr/>
          </p:nvSpPr>
          <p:spPr>
            <a:xfrm flipH="1">
              <a:off x="3824854" y="920708"/>
              <a:ext cx="66900" cy="66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1"/>
            <p:cNvSpPr/>
            <p:nvPr/>
          </p:nvSpPr>
          <p:spPr>
            <a:xfrm flipH="1">
              <a:off x="8616516" y="4143888"/>
              <a:ext cx="162900" cy="1629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1"/>
            <p:cNvSpPr/>
            <p:nvPr/>
          </p:nvSpPr>
          <p:spPr>
            <a:xfrm flipH="1">
              <a:off x="813216" y="176513"/>
              <a:ext cx="162900" cy="1629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1"/>
            <p:cNvSpPr/>
            <p:nvPr/>
          </p:nvSpPr>
          <p:spPr>
            <a:xfrm rot="10800000">
              <a:off x="8616504" y="2218025"/>
              <a:ext cx="162900" cy="162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1"/>
            <p:cNvSpPr/>
            <p:nvPr/>
          </p:nvSpPr>
          <p:spPr>
            <a:xfrm flipH="1">
              <a:off x="6812079" y="224525"/>
              <a:ext cx="66900" cy="66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1"/>
            <p:cNvSpPr/>
            <p:nvPr/>
          </p:nvSpPr>
          <p:spPr>
            <a:xfrm flipH="1">
              <a:off x="223029" y="1085883"/>
              <a:ext cx="66900" cy="66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1"/>
            <p:cNvSpPr/>
            <p:nvPr/>
          </p:nvSpPr>
          <p:spPr>
            <a:xfrm rot="10800000">
              <a:off x="5943529" y="4143888"/>
              <a:ext cx="162900" cy="162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1"/>
            <p:cNvSpPr/>
            <p:nvPr/>
          </p:nvSpPr>
          <p:spPr>
            <a:xfrm flipH="1">
              <a:off x="5243004" y="788695"/>
              <a:ext cx="66900" cy="66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6" name="Google Shape;776;p21"/>
            <p:cNvGrpSpPr/>
            <p:nvPr/>
          </p:nvGrpSpPr>
          <p:grpSpPr>
            <a:xfrm>
              <a:off x="-10725" y="4536575"/>
              <a:ext cx="9165425" cy="75750"/>
              <a:chOff x="-25178" y="4535668"/>
              <a:chExt cx="9190238" cy="75735"/>
            </a:xfrm>
          </p:grpSpPr>
          <p:sp>
            <p:nvSpPr>
              <p:cNvPr id="777" name="Google Shape;777;p21"/>
              <p:cNvSpPr/>
              <p:nvPr/>
            </p:nvSpPr>
            <p:spPr>
              <a:xfrm>
                <a:off x="-14499" y="4535668"/>
                <a:ext cx="9168716" cy="72835"/>
              </a:xfrm>
              <a:custGeom>
                <a:avLst/>
                <a:gdLst/>
                <a:ahLst/>
                <a:cxnLst/>
                <a:rect l="l" t="t" r="r" b="b"/>
                <a:pathLst>
                  <a:path w="37465" h="694" extrusionOk="0">
                    <a:moveTo>
                      <a:pt x="0" y="0"/>
                    </a:moveTo>
                    <a:lnTo>
                      <a:pt x="0" y="694"/>
                    </a:lnTo>
                    <a:lnTo>
                      <a:pt x="37465" y="694"/>
                    </a:lnTo>
                    <a:lnTo>
                      <a:pt x="374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1"/>
              <p:cNvSpPr/>
              <p:nvPr/>
            </p:nvSpPr>
            <p:spPr>
              <a:xfrm>
                <a:off x="-25178" y="4605629"/>
                <a:ext cx="9190238" cy="5774"/>
              </a:xfrm>
              <a:custGeom>
                <a:avLst/>
                <a:gdLst/>
                <a:ahLst/>
                <a:cxnLst/>
                <a:rect l="l" t="t" r="r" b="b"/>
                <a:pathLst>
                  <a:path w="36095" h="39" extrusionOk="0">
                    <a:moveTo>
                      <a:pt x="34254" y="1"/>
                    </a:moveTo>
                    <a:cubicBezTo>
                      <a:pt x="33668" y="1"/>
                      <a:pt x="33082" y="2"/>
                      <a:pt x="32497" y="2"/>
                    </a:cubicBezTo>
                    <a:lnTo>
                      <a:pt x="21952" y="2"/>
                    </a:lnTo>
                    <a:lnTo>
                      <a:pt x="7964" y="3"/>
                    </a:lnTo>
                    <a:cubicBezTo>
                      <a:pt x="6503" y="3"/>
                      <a:pt x="5042" y="1"/>
                      <a:pt x="3580" y="1"/>
                    </a:cubicBezTo>
                    <a:cubicBezTo>
                      <a:pt x="2411" y="1"/>
                      <a:pt x="1242" y="2"/>
                      <a:pt x="74" y="8"/>
                    </a:cubicBezTo>
                    <a:cubicBezTo>
                      <a:pt x="1" y="8"/>
                      <a:pt x="1" y="32"/>
                      <a:pt x="74" y="32"/>
                    </a:cubicBezTo>
                    <a:cubicBezTo>
                      <a:pt x="1334" y="37"/>
                      <a:pt x="2596" y="38"/>
                      <a:pt x="3858" y="38"/>
                    </a:cubicBezTo>
                    <a:cubicBezTo>
                      <a:pt x="4940" y="38"/>
                      <a:pt x="6022" y="38"/>
                      <a:pt x="7103" y="38"/>
                    </a:cubicBezTo>
                    <a:lnTo>
                      <a:pt x="32067" y="38"/>
                    </a:lnTo>
                    <a:cubicBezTo>
                      <a:pt x="32724" y="38"/>
                      <a:pt x="33382" y="39"/>
                      <a:pt x="34039" y="39"/>
                    </a:cubicBezTo>
                    <a:cubicBezTo>
                      <a:pt x="34697" y="39"/>
                      <a:pt x="35354" y="38"/>
                      <a:pt x="36011" y="33"/>
                    </a:cubicBezTo>
                    <a:cubicBezTo>
                      <a:pt x="36095" y="33"/>
                      <a:pt x="36095" y="6"/>
                      <a:pt x="36011" y="6"/>
                    </a:cubicBezTo>
                    <a:cubicBezTo>
                      <a:pt x="35426" y="2"/>
                      <a:pt x="34840" y="1"/>
                      <a:pt x="34254" y="1"/>
                    </a:cubicBezTo>
                    <a:close/>
                  </a:path>
                </a:pathLst>
              </a:custGeom>
              <a:solidFill>
                <a:srgbClr val="382B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79" name="Google Shape;779;p21"/>
          <p:cNvSpPr txBox="1">
            <a:spLocks noGrp="1"/>
          </p:cNvSpPr>
          <p:nvPr>
            <p:ph type="subTitle" idx="1"/>
          </p:nvPr>
        </p:nvSpPr>
        <p:spPr>
          <a:xfrm>
            <a:off x="715100" y="2388750"/>
            <a:ext cx="2480400" cy="1373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000"/>
              <a:buFont typeface="Anaheim"/>
              <a:buChar char="●"/>
              <a:defRPr/>
            </a:lvl1pPr>
            <a:lvl2pPr lvl="1" algn="ctr" rtl="0">
              <a:lnSpc>
                <a:spcPct val="100000"/>
              </a:lnSpc>
              <a:spcBef>
                <a:spcPts val="0"/>
              </a:spcBef>
              <a:spcAft>
                <a:spcPts val="0"/>
              </a:spcAft>
              <a:buClr>
                <a:srgbClr val="595959"/>
              </a:buClr>
              <a:buSzPts val="1400"/>
              <a:buFont typeface="Anaheim"/>
              <a:buChar char="○"/>
              <a:defRPr/>
            </a:lvl2pPr>
            <a:lvl3pPr lvl="2" algn="ctr" rtl="0">
              <a:lnSpc>
                <a:spcPct val="100000"/>
              </a:lnSpc>
              <a:spcBef>
                <a:spcPts val="0"/>
              </a:spcBef>
              <a:spcAft>
                <a:spcPts val="0"/>
              </a:spcAft>
              <a:buClr>
                <a:srgbClr val="595959"/>
              </a:buClr>
              <a:buSzPts val="1400"/>
              <a:buFont typeface="Anaheim"/>
              <a:buChar char="■"/>
              <a:defRPr/>
            </a:lvl3pPr>
            <a:lvl4pPr lvl="3" algn="ctr" rtl="0">
              <a:lnSpc>
                <a:spcPct val="100000"/>
              </a:lnSpc>
              <a:spcBef>
                <a:spcPts val="0"/>
              </a:spcBef>
              <a:spcAft>
                <a:spcPts val="0"/>
              </a:spcAft>
              <a:buClr>
                <a:srgbClr val="595959"/>
              </a:buClr>
              <a:buSzPts val="1400"/>
              <a:buFont typeface="Anaheim"/>
              <a:buChar char="●"/>
              <a:defRPr/>
            </a:lvl4pPr>
            <a:lvl5pPr lvl="4" algn="ctr" rtl="0">
              <a:lnSpc>
                <a:spcPct val="100000"/>
              </a:lnSpc>
              <a:spcBef>
                <a:spcPts val="0"/>
              </a:spcBef>
              <a:spcAft>
                <a:spcPts val="0"/>
              </a:spcAft>
              <a:buClr>
                <a:srgbClr val="595959"/>
              </a:buClr>
              <a:buSzPts val="1400"/>
              <a:buFont typeface="Anaheim"/>
              <a:buChar char="○"/>
              <a:defRPr/>
            </a:lvl5pPr>
            <a:lvl6pPr lvl="5" algn="ctr" rtl="0">
              <a:lnSpc>
                <a:spcPct val="100000"/>
              </a:lnSpc>
              <a:spcBef>
                <a:spcPts val="0"/>
              </a:spcBef>
              <a:spcAft>
                <a:spcPts val="0"/>
              </a:spcAft>
              <a:buClr>
                <a:srgbClr val="595959"/>
              </a:buClr>
              <a:buSzPts val="1400"/>
              <a:buFont typeface="Anaheim"/>
              <a:buChar char="■"/>
              <a:defRPr/>
            </a:lvl6pPr>
            <a:lvl7pPr lvl="6" algn="ctr" rtl="0">
              <a:lnSpc>
                <a:spcPct val="100000"/>
              </a:lnSpc>
              <a:spcBef>
                <a:spcPts val="0"/>
              </a:spcBef>
              <a:spcAft>
                <a:spcPts val="0"/>
              </a:spcAft>
              <a:buClr>
                <a:srgbClr val="595959"/>
              </a:buClr>
              <a:buSzPts val="1400"/>
              <a:buFont typeface="Anaheim"/>
              <a:buChar char="●"/>
              <a:defRPr/>
            </a:lvl7pPr>
            <a:lvl8pPr lvl="7" algn="ctr" rtl="0">
              <a:lnSpc>
                <a:spcPct val="100000"/>
              </a:lnSpc>
              <a:spcBef>
                <a:spcPts val="0"/>
              </a:spcBef>
              <a:spcAft>
                <a:spcPts val="0"/>
              </a:spcAft>
              <a:buClr>
                <a:srgbClr val="595959"/>
              </a:buClr>
              <a:buSzPts val="1400"/>
              <a:buFont typeface="Anaheim"/>
              <a:buChar char="○"/>
              <a:defRPr/>
            </a:lvl8pPr>
            <a:lvl9pPr lvl="8" algn="ctr" rtl="0">
              <a:lnSpc>
                <a:spcPct val="100000"/>
              </a:lnSpc>
              <a:spcBef>
                <a:spcPts val="0"/>
              </a:spcBef>
              <a:spcAft>
                <a:spcPts val="0"/>
              </a:spcAft>
              <a:buClr>
                <a:srgbClr val="595959"/>
              </a:buClr>
              <a:buSzPts val="1400"/>
              <a:buFont typeface="Anaheim"/>
              <a:buChar char="■"/>
              <a:defRPr/>
            </a:lvl9pPr>
          </a:lstStyle>
          <a:p>
            <a:endParaRPr/>
          </a:p>
        </p:txBody>
      </p:sp>
      <p:sp>
        <p:nvSpPr>
          <p:cNvPr id="780" name="Google Shape;780;p21"/>
          <p:cNvSpPr txBox="1">
            <a:spLocks noGrp="1"/>
          </p:cNvSpPr>
          <p:nvPr>
            <p:ph type="title"/>
          </p:nvPr>
        </p:nvSpPr>
        <p:spPr>
          <a:xfrm>
            <a:off x="715100" y="1084200"/>
            <a:ext cx="2597400" cy="1019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800">
                <a:highlight>
                  <a:schemeClr val="accent3"/>
                </a:highlight>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9359846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850"/>
        <p:cNvGrpSpPr/>
        <p:nvPr/>
      </p:nvGrpSpPr>
      <p:grpSpPr>
        <a:xfrm>
          <a:off x="0" y="0"/>
          <a:ext cx="0" cy="0"/>
          <a:chOff x="0" y="0"/>
          <a:chExt cx="0" cy="0"/>
        </a:xfrm>
      </p:grpSpPr>
      <p:grpSp>
        <p:nvGrpSpPr>
          <p:cNvPr id="851" name="Google Shape;851;p24"/>
          <p:cNvGrpSpPr/>
          <p:nvPr/>
        </p:nvGrpSpPr>
        <p:grpSpPr>
          <a:xfrm>
            <a:off x="-10725" y="0"/>
            <a:ext cx="9165425" cy="4612325"/>
            <a:chOff x="-25178" y="0"/>
            <a:chExt cx="9190238" cy="4611403"/>
          </a:xfrm>
        </p:grpSpPr>
        <p:sp>
          <p:nvSpPr>
            <p:cNvPr id="852" name="Google Shape;852;p24"/>
            <p:cNvSpPr/>
            <p:nvPr/>
          </p:nvSpPr>
          <p:spPr>
            <a:xfrm>
              <a:off x="-14374" y="0"/>
              <a:ext cx="9168716" cy="4610619"/>
            </a:xfrm>
            <a:custGeom>
              <a:avLst/>
              <a:gdLst/>
              <a:ahLst/>
              <a:cxnLst/>
              <a:rect l="l" t="t" r="r" b="b"/>
              <a:pathLst>
                <a:path w="37465" h="38739" extrusionOk="0">
                  <a:moveTo>
                    <a:pt x="0" y="0"/>
                  </a:moveTo>
                  <a:lnTo>
                    <a:pt x="0" y="38738"/>
                  </a:lnTo>
                  <a:lnTo>
                    <a:pt x="37465" y="38738"/>
                  </a:lnTo>
                  <a:lnTo>
                    <a:pt x="374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4"/>
            <p:cNvSpPr/>
            <p:nvPr/>
          </p:nvSpPr>
          <p:spPr>
            <a:xfrm>
              <a:off x="-14499" y="4535668"/>
              <a:ext cx="9168716" cy="72835"/>
            </a:xfrm>
            <a:custGeom>
              <a:avLst/>
              <a:gdLst/>
              <a:ahLst/>
              <a:cxnLst/>
              <a:rect l="l" t="t" r="r" b="b"/>
              <a:pathLst>
                <a:path w="37465" h="694" extrusionOk="0">
                  <a:moveTo>
                    <a:pt x="0" y="0"/>
                  </a:moveTo>
                  <a:lnTo>
                    <a:pt x="0" y="694"/>
                  </a:lnTo>
                  <a:lnTo>
                    <a:pt x="37465" y="694"/>
                  </a:lnTo>
                  <a:lnTo>
                    <a:pt x="374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4"/>
            <p:cNvSpPr/>
            <p:nvPr/>
          </p:nvSpPr>
          <p:spPr>
            <a:xfrm>
              <a:off x="-25178" y="4605629"/>
              <a:ext cx="9190238" cy="5774"/>
            </a:xfrm>
            <a:custGeom>
              <a:avLst/>
              <a:gdLst/>
              <a:ahLst/>
              <a:cxnLst/>
              <a:rect l="l" t="t" r="r" b="b"/>
              <a:pathLst>
                <a:path w="36095" h="39" extrusionOk="0">
                  <a:moveTo>
                    <a:pt x="34254" y="1"/>
                  </a:moveTo>
                  <a:cubicBezTo>
                    <a:pt x="33668" y="1"/>
                    <a:pt x="33082" y="2"/>
                    <a:pt x="32497" y="2"/>
                  </a:cubicBezTo>
                  <a:lnTo>
                    <a:pt x="21952" y="2"/>
                  </a:lnTo>
                  <a:lnTo>
                    <a:pt x="7964" y="3"/>
                  </a:lnTo>
                  <a:cubicBezTo>
                    <a:pt x="6503" y="3"/>
                    <a:pt x="5042" y="1"/>
                    <a:pt x="3580" y="1"/>
                  </a:cubicBezTo>
                  <a:cubicBezTo>
                    <a:pt x="2411" y="1"/>
                    <a:pt x="1242" y="2"/>
                    <a:pt x="74" y="8"/>
                  </a:cubicBezTo>
                  <a:cubicBezTo>
                    <a:pt x="1" y="8"/>
                    <a:pt x="1" y="32"/>
                    <a:pt x="74" y="32"/>
                  </a:cubicBezTo>
                  <a:cubicBezTo>
                    <a:pt x="1334" y="37"/>
                    <a:pt x="2596" y="38"/>
                    <a:pt x="3858" y="38"/>
                  </a:cubicBezTo>
                  <a:cubicBezTo>
                    <a:pt x="4940" y="38"/>
                    <a:pt x="6022" y="38"/>
                    <a:pt x="7103" y="38"/>
                  </a:cubicBezTo>
                  <a:lnTo>
                    <a:pt x="32067" y="38"/>
                  </a:lnTo>
                  <a:cubicBezTo>
                    <a:pt x="32724" y="38"/>
                    <a:pt x="33382" y="39"/>
                    <a:pt x="34039" y="39"/>
                  </a:cubicBezTo>
                  <a:cubicBezTo>
                    <a:pt x="34697" y="39"/>
                    <a:pt x="35354" y="38"/>
                    <a:pt x="36011" y="33"/>
                  </a:cubicBezTo>
                  <a:cubicBezTo>
                    <a:pt x="36095" y="33"/>
                    <a:pt x="36095" y="6"/>
                    <a:pt x="36011" y="6"/>
                  </a:cubicBezTo>
                  <a:cubicBezTo>
                    <a:pt x="35426" y="2"/>
                    <a:pt x="34840" y="1"/>
                    <a:pt x="34254" y="1"/>
                  </a:cubicBezTo>
                  <a:close/>
                </a:path>
              </a:pathLst>
            </a:custGeom>
            <a:solidFill>
              <a:srgbClr val="382B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 name="Google Shape;855;p24"/>
          <p:cNvGrpSpPr/>
          <p:nvPr/>
        </p:nvGrpSpPr>
        <p:grpSpPr>
          <a:xfrm>
            <a:off x="217824" y="197531"/>
            <a:ext cx="8834526" cy="4276710"/>
            <a:chOff x="217824" y="197531"/>
            <a:chExt cx="8834526" cy="4276710"/>
          </a:xfrm>
        </p:grpSpPr>
        <p:grpSp>
          <p:nvGrpSpPr>
            <p:cNvPr id="856" name="Google Shape;856;p24"/>
            <p:cNvGrpSpPr/>
            <p:nvPr/>
          </p:nvGrpSpPr>
          <p:grpSpPr>
            <a:xfrm flipH="1">
              <a:off x="217824" y="197531"/>
              <a:ext cx="464802" cy="167435"/>
              <a:chOff x="6500449" y="451268"/>
              <a:chExt cx="464802" cy="167435"/>
            </a:xfrm>
          </p:grpSpPr>
          <p:sp>
            <p:nvSpPr>
              <p:cNvPr id="857" name="Google Shape;857;p24"/>
              <p:cNvSpPr/>
              <p:nvPr/>
            </p:nvSpPr>
            <p:spPr>
              <a:xfrm>
                <a:off x="6577467" y="543688"/>
                <a:ext cx="222579" cy="75014"/>
              </a:xfrm>
              <a:custGeom>
                <a:avLst/>
                <a:gdLst/>
                <a:ahLst/>
                <a:cxnLst/>
                <a:rect l="l" t="t" r="r" b="b"/>
                <a:pathLst>
                  <a:path w="1893"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4"/>
              <p:cNvSpPr/>
              <p:nvPr/>
            </p:nvSpPr>
            <p:spPr>
              <a:xfrm>
                <a:off x="6500449" y="451268"/>
                <a:ext cx="222697" cy="75014"/>
              </a:xfrm>
              <a:custGeom>
                <a:avLst/>
                <a:gdLst/>
                <a:ahLst/>
                <a:cxnLst/>
                <a:rect l="l" t="t" r="r" b="b"/>
                <a:pathLst>
                  <a:path w="1894"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4"/>
              <p:cNvSpPr/>
              <p:nvPr/>
            </p:nvSpPr>
            <p:spPr>
              <a:xfrm>
                <a:off x="6742790" y="451268"/>
                <a:ext cx="222461" cy="75014"/>
              </a:xfrm>
              <a:custGeom>
                <a:avLst/>
                <a:gdLst/>
                <a:ahLst/>
                <a:cxnLst/>
                <a:rect l="l" t="t" r="r" b="b"/>
                <a:pathLst>
                  <a:path w="1892" h="638" extrusionOk="0">
                    <a:moveTo>
                      <a:pt x="1" y="1"/>
                    </a:moveTo>
                    <a:lnTo>
                      <a:pt x="1" y="638"/>
                    </a:lnTo>
                    <a:lnTo>
                      <a:pt x="1892" y="638"/>
                    </a:lnTo>
                    <a:lnTo>
                      <a:pt x="1892"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24"/>
            <p:cNvGrpSpPr/>
            <p:nvPr/>
          </p:nvGrpSpPr>
          <p:grpSpPr>
            <a:xfrm flipH="1">
              <a:off x="7933134" y="289944"/>
              <a:ext cx="456135" cy="164388"/>
              <a:chOff x="8325332" y="3575419"/>
              <a:chExt cx="456135" cy="164388"/>
            </a:xfrm>
          </p:grpSpPr>
          <p:sp>
            <p:nvSpPr>
              <p:cNvPr id="861" name="Google Shape;861;p24"/>
              <p:cNvSpPr/>
              <p:nvPr/>
            </p:nvSpPr>
            <p:spPr>
              <a:xfrm>
                <a:off x="8401008" y="3575419"/>
                <a:ext cx="218376" cy="73598"/>
              </a:xfrm>
              <a:custGeom>
                <a:avLst/>
                <a:gdLst/>
                <a:ahLst/>
                <a:cxnLst/>
                <a:rect l="l" t="t" r="r" b="b"/>
                <a:pathLst>
                  <a:path w="1893" h="638" extrusionOk="0">
                    <a:moveTo>
                      <a:pt x="1" y="1"/>
                    </a:moveTo>
                    <a:lnTo>
                      <a:pt x="1" y="638"/>
                    </a:lnTo>
                    <a:lnTo>
                      <a:pt x="1893" y="638"/>
                    </a:lnTo>
                    <a:lnTo>
                      <a:pt x="18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4"/>
              <p:cNvSpPr/>
              <p:nvPr/>
            </p:nvSpPr>
            <p:spPr>
              <a:xfrm>
                <a:off x="8325332" y="3666324"/>
                <a:ext cx="218376" cy="73483"/>
              </a:xfrm>
              <a:custGeom>
                <a:avLst/>
                <a:gdLst/>
                <a:ahLst/>
                <a:cxnLst/>
                <a:rect l="l" t="t" r="r" b="b"/>
                <a:pathLst>
                  <a:path w="1893" h="637" extrusionOk="0">
                    <a:moveTo>
                      <a:pt x="0" y="0"/>
                    </a:moveTo>
                    <a:lnTo>
                      <a:pt x="0" y="637"/>
                    </a:lnTo>
                    <a:lnTo>
                      <a:pt x="1893" y="637"/>
                    </a:lnTo>
                    <a:lnTo>
                      <a:pt x="18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4"/>
              <p:cNvSpPr/>
              <p:nvPr/>
            </p:nvSpPr>
            <p:spPr>
              <a:xfrm>
                <a:off x="8563090" y="3666324"/>
                <a:ext cx="218376" cy="73483"/>
              </a:xfrm>
              <a:custGeom>
                <a:avLst/>
                <a:gdLst/>
                <a:ahLst/>
                <a:cxnLst/>
                <a:rect l="l" t="t" r="r" b="b"/>
                <a:pathLst>
                  <a:path w="1893" h="637" extrusionOk="0">
                    <a:moveTo>
                      <a:pt x="0" y="0"/>
                    </a:moveTo>
                    <a:lnTo>
                      <a:pt x="0" y="637"/>
                    </a:lnTo>
                    <a:lnTo>
                      <a:pt x="1893" y="637"/>
                    </a:lnTo>
                    <a:lnTo>
                      <a:pt x="18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 name="Google Shape;864;p24"/>
            <p:cNvGrpSpPr/>
            <p:nvPr/>
          </p:nvGrpSpPr>
          <p:grpSpPr>
            <a:xfrm flipH="1">
              <a:off x="1953949" y="4306806"/>
              <a:ext cx="464802" cy="167435"/>
              <a:chOff x="172186" y="3593631"/>
              <a:chExt cx="464802" cy="167435"/>
            </a:xfrm>
          </p:grpSpPr>
          <p:sp>
            <p:nvSpPr>
              <p:cNvPr id="865" name="Google Shape;865;p24"/>
              <p:cNvSpPr/>
              <p:nvPr/>
            </p:nvSpPr>
            <p:spPr>
              <a:xfrm>
                <a:off x="249204" y="3686051"/>
                <a:ext cx="222579" cy="75014"/>
              </a:xfrm>
              <a:custGeom>
                <a:avLst/>
                <a:gdLst/>
                <a:ahLst/>
                <a:cxnLst/>
                <a:rect l="l" t="t" r="r" b="b"/>
                <a:pathLst>
                  <a:path w="1893"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4"/>
              <p:cNvSpPr/>
              <p:nvPr/>
            </p:nvSpPr>
            <p:spPr>
              <a:xfrm>
                <a:off x="172186" y="3593631"/>
                <a:ext cx="222697" cy="75014"/>
              </a:xfrm>
              <a:custGeom>
                <a:avLst/>
                <a:gdLst/>
                <a:ahLst/>
                <a:cxnLst/>
                <a:rect l="l" t="t" r="r" b="b"/>
                <a:pathLst>
                  <a:path w="1894"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4"/>
              <p:cNvSpPr/>
              <p:nvPr/>
            </p:nvSpPr>
            <p:spPr>
              <a:xfrm>
                <a:off x="414528" y="3593631"/>
                <a:ext cx="222461" cy="75014"/>
              </a:xfrm>
              <a:custGeom>
                <a:avLst/>
                <a:gdLst/>
                <a:ahLst/>
                <a:cxnLst/>
                <a:rect l="l" t="t" r="r" b="b"/>
                <a:pathLst>
                  <a:path w="1892" h="638" extrusionOk="0">
                    <a:moveTo>
                      <a:pt x="1" y="1"/>
                    </a:moveTo>
                    <a:lnTo>
                      <a:pt x="1" y="638"/>
                    </a:lnTo>
                    <a:lnTo>
                      <a:pt x="1892" y="638"/>
                    </a:lnTo>
                    <a:lnTo>
                      <a:pt x="1892"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 name="Google Shape;868;p24"/>
            <p:cNvGrpSpPr/>
            <p:nvPr/>
          </p:nvGrpSpPr>
          <p:grpSpPr>
            <a:xfrm flipH="1">
              <a:off x="1514647" y="613071"/>
              <a:ext cx="561853" cy="348158"/>
              <a:chOff x="2735298" y="809042"/>
              <a:chExt cx="638978" cy="395949"/>
            </a:xfrm>
          </p:grpSpPr>
          <p:sp>
            <p:nvSpPr>
              <p:cNvPr id="869" name="Google Shape;869;p24"/>
              <p:cNvSpPr/>
              <p:nvPr/>
            </p:nvSpPr>
            <p:spPr>
              <a:xfrm>
                <a:off x="2735298" y="940937"/>
                <a:ext cx="305725" cy="113541"/>
              </a:xfrm>
              <a:custGeom>
                <a:avLst/>
                <a:gdLst/>
                <a:ahLst/>
                <a:cxnLst/>
                <a:rect l="l" t="t" r="r" b="b"/>
                <a:pathLst>
                  <a:path w="2332" h="866" extrusionOk="0">
                    <a:moveTo>
                      <a:pt x="2208" y="124"/>
                    </a:moveTo>
                    <a:lnTo>
                      <a:pt x="2208" y="742"/>
                    </a:lnTo>
                    <a:lnTo>
                      <a:pt x="124" y="742"/>
                    </a:lnTo>
                    <a:lnTo>
                      <a:pt x="124" y="124"/>
                    </a:lnTo>
                    <a:close/>
                    <a:moveTo>
                      <a:pt x="1" y="1"/>
                    </a:moveTo>
                    <a:lnTo>
                      <a:pt x="1" y="866"/>
                    </a:lnTo>
                    <a:lnTo>
                      <a:pt x="2331" y="866"/>
                    </a:lnTo>
                    <a:lnTo>
                      <a:pt x="2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4"/>
              <p:cNvSpPr/>
              <p:nvPr/>
            </p:nvSpPr>
            <p:spPr>
              <a:xfrm>
                <a:off x="2920409" y="809042"/>
                <a:ext cx="305725" cy="113541"/>
              </a:xfrm>
              <a:custGeom>
                <a:avLst/>
                <a:gdLst/>
                <a:ahLst/>
                <a:cxnLst/>
                <a:rect l="l" t="t" r="r" b="b"/>
                <a:pathLst>
                  <a:path w="2332" h="866" extrusionOk="0">
                    <a:moveTo>
                      <a:pt x="2208" y="124"/>
                    </a:moveTo>
                    <a:lnTo>
                      <a:pt x="2208" y="741"/>
                    </a:lnTo>
                    <a:lnTo>
                      <a:pt x="125" y="741"/>
                    </a:lnTo>
                    <a:lnTo>
                      <a:pt x="125" y="124"/>
                    </a:lnTo>
                    <a:close/>
                    <a:moveTo>
                      <a:pt x="1" y="0"/>
                    </a:moveTo>
                    <a:lnTo>
                      <a:pt x="1" y="865"/>
                    </a:lnTo>
                    <a:lnTo>
                      <a:pt x="2332" y="865"/>
                    </a:lnTo>
                    <a:lnTo>
                      <a:pt x="23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4"/>
              <p:cNvSpPr/>
              <p:nvPr/>
            </p:nvSpPr>
            <p:spPr>
              <a:xfrm>
                <a:off x="2883439" y="1091450"/>
                <a:ext cx="305725" cy="113541"/>
              </a:xfrm>
              <a:custGeom>
                <a:avLst/>
                <a:gdLst/>
                <a:ahLst/>
                <a:cxnLst/>
                <a:rect l="l" t="t" r="r" b="b"/>
                <a:pathLst>
                  <a:path w="2332" h="866" extrusionOk="0">
                    <a:moveTo>
                      <a:pt x="2208" y="123"/>
                    </a:moveTo>
                    <a:lnTo>
                      <a:pt x="2208" y="742"/>
                    </a:lnTo>
                    <a:lnTo>
                      <a:pt x="125" y="742"/>
                    </a:lnTo>
                    <a:lnTo>
                      <a:pt x="125" y="123"/>
                    </a:lnTo>
                    <a:close/>
                    <a:moveTo>
                      <a:pt x="1" y="1"/>
                    </a:moveTo>
                    <a:lnTo>
                      <a:pt x="1" y="866"/>
                    </a:lnTo>
                    <a:lnTo>
                      <a:pt x="2332" y="866"/>
                    </a:lnTo>
                    <a:lnTo>
                      <a:pt x="23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4"/>
              <p:cNvSpPr/>
              <p:nvPr/>
            </p:nvSpPr>
            <p:spPr>
              <a:xfrm>
                <a:off x="3068681" y="950115"/>
                <a:ext cx="305594" cy="113803"/>
              </a:xfrm>
              <a:custGeom>
                <a:avLst/>
                <a:gdLst/>
                <a:ahLst/>
                <a:cxnLst/>
                <a:rect l="l" t="t" r="r" b="b"/>
                <a:pathLst>
                  <a:path w="2331" h="868" extrusionOk="0">
                    <a:moveTo>
                      <a:pt x="2207" y="125"/>
                    </a:moveTo>
                    <a:lnTo>
                      <a:pt x="2207" y="743"/>
                    </a:lnTo>
                    <a:lnTo>
                      <a:pt x="124" y="743"/>
                    </a:lnTo>
                    <a:lnTo>
                      <a:pt x="124" y="125"/>
                    </a:lnTo>
                    <a:close/>
                    <a:moveTo>
                      <a:pt x="0" y="1"/>
                    </a:moveTo>
                    <a:lnTo>
                      <a:pt x="0" y="867"/>
                    </a:lnTo>
                    <a:lnTo>
                      <a:pt x="2331" y="867"/>
                    </a:lnTo>
                    <a:lnTo>
                      <a:pt x="2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 name="Google Shape;873;p24"/>
            <p:cNvGrpSpPr/>
            <p:nvPr/>
          </p:nvGrpSpPr>
          <p:grpSpPr>
            <a:xfrm flipH="1">
              <a:off x="2875952" y="3167967"/>
              <a:ext cx="561853" cy="348158"/>
              <a:chOff x="2735298" y="809042"/>
              <a:chExt cx="638978" cy="395949"/>
            </a:xfrm>
          </p:grpSpPr>
          <p:sp>
            <p:nvSpPr>
              <p:cNvPr id="874" name="Google Shape;874;p24"/>
              <p:cNvSpPr/>
              <p:nvPr/>
            </p:nvSpPr>
            <p:spPr>
              <a:xfrm>
                <a:off x="2735298" y="940937"/>
                <a:ext cx="305725" cy="113541"/>
              </a:xfrm>
              <a:custGeom>
                <a:avLst/>
                <a:gdLst/>
                <a:ahLst/>
                <a:cxnLst/>
                <a:rect l="l" t="t" r="r" b="b"/>
                <a:pathLst>
                  <a:path w="2332" h="866" extrusionOk="0">
                    <a:moveTo>
                      <a:pt x="2208" y="124"/>
                    </a:moveTo>
                    <a:lnTo>
                      <a:pt x="2208" y="742"/>
                    </a:lnTo>
                    <a:lnTo>
                      <a:pt x="124" y="742"/>
                    </a:lnTo>
                    <a:lnTo>
                      <a:pt x="124" y="124"/>
                    </a:lnTo>
                    <a:close/>
                    <a:moveTo>
                      <a:pt x="1" y="1"/>
                    </a:moveTo>
                    <a:lnTo>
                      <a:pt x="1" y="866"/>
                    </a:lnTo>
                    <a:lnTo>
                      <a:pt x="2331" y="866"/>
                    </a:lnTo>
                    <a:lnTo>
                      <a:pt x="2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4"/>
              <p:cNvSpPr/>
              <p:nvPr/>
            </p:nvSpPr>
            <p:spPr>
              <a:xfrm>
                <a:off x="2920409" y="809042"/>
                <a:ext cx="305725" cy="113541"/>
              </a:xfrm>
              <a:custGeom>
                <a:avLst/>
                <a:gdLst/>
                <a:ahLst/>
                <a:cxnLst/>
                <a:rect l="l" t="t" r="r" b="b"/>
                <a:pathLst>
                  <a:path w="2332" h="866" extrusionOk="0">
                    <a:moveTo>
                      <a:pt x="2208" y="124"/>
                    </a:moveTo>
                    <a:lnTo>
                      <a:pt x="2208" y="741"/>
                    </a:lnTo>
                    <a:lnTo>
                      <a:pt x="125" y="741"/>
                    </a:lnTo>
                    <a:lnTo>
                      <a:pt x="125" y="124"/>
                    </a:lnTo>
                    <a:close/>
                    <a:moveTo>
                      <a:pt x="1" y="0"/>
                    </a:moveTo>
                    <a:lnTo>
                      <a:pt x="1" y="865"/>
                    </a:lnTo>
                    <a:lnTo>
                      <a:pt x="2332" y="865"/>
                    </a:lnTo>
                    <a:lnTo>
                      <a:pt x="23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4"/>
              <p:cNvSpPr/>
              <p:nvPr/>
            </p:nvSpPr>
            <p:spPr>
              <a:xfrm>
                <a:off x="2883439" y="1091450"/>
                <a:ext cx="305725" cy="113541"/>
              </a:xfrm>
              <a:custGeom>
                <a:avLst/>
                <a:gdLst/>
                <a:ahLst/>
                <a:cxnLst/>
                <a:rect l="l" t="t" r="r" b="b"/>
                <a:pathLst>
                  <a:path w="2332" h="866" extrusionOk="0">
                    <a:moveTo>
                      <a:pt x="2208" y="123"/>
                    </a:moveTo>
                    <a:lnTo>
                      <a:pt x="2208" y="742"/>
                    </a:lnTo>
                    <a:lnTo>
                      <a:pt x="125" y="742"/>
                    </a:lnTo>
                    <a:lnTo>
                      <a:pt x="125" y="123"/>
                    </a:lnTo>
                    <a:close/>
                    <a:moveTo>
                      <a:pt x="1" y="1"/>
                    </a:moveTo>
                    <a:lnTo>
                      <a:pt x="1" y="866"/>
                    </a:lnTo>
                    <a:lnTo>
                      <a:pt x="2332" y="866"/>
                    </a:lnTo>
                    <a:lnTo>
                      <a:pt x="23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4"/>
              <p:cNvSpPr/>
              <p:nvPr/>
            </p:nvSpPr>
            <p:spPr>
              <a:xfrm>
                <a:off x="3068681" y="950115"/>
                <a:ext cx="305594" cy="113803"/>
              </a:xfrm>
              <a:custGeom>
                <a:avLst/>
                <a:gdLst/>
                <a:ahLst/>
                <a:cxnLst/>
                <a:rect l="l" t="t" r="r" b="b"/>
                <a:pathLst>
                  <a:path w="2331" h="868" extrusionOk="0">
                    <a:moveTo>
                      <a:pt x="2207" y="125"/>
                    </a:moveTo>
                    <a:lnTo>
                      <a:pt x="2207" y="743"/>
                    </a:lnTo>
                    <a:lnTo>
                      <a:pt x="124" y="743"/>
                    </a:lnTo>
                    <a:lnTo>
                      <a:pt x="124" y="125"/>
                    </a:lnTo>
                    <a:close/>
                    <a:moveTo>
                      <a:pt x="0" y="1"/>
                    </a:moveTo>
                    <a:lnTo>
                      <a:pt x="0" y="867"/>
                    </a:lnTo>
                    <a:lnTo>
                      <a:pt x="2331" y="867"/>
                    </a:lnTo>
                    <a:lnTo>
                      <a:pt x="2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 name="Google Shape;878;p24"/>
            <p:cNvSpPr/>
            <p:nvPr/>
          </p:nvSpPr>
          <p:spPr>
            <a:xfrm flipH="1">
              <a:off x="425825" y="4050000"/>
              <a:ext cx="256800" cy="256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4"/>
            <p:cNvSpPr/>
            <p:nvPr/>
          </p:nvSpPr>
          <p:spPr>
            <a:xfrm flipH="1">
              <a:off x="1514650" y="3391825"/>
              <a:ext cx="162900" cy="162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4"/>
            <p:cNvSpPr/>
            <p:nvPr/>
          </p:nvSpPr>
          <p:spPr>
            <a:xfrm flipH="1">
              <a:off x="3592000" y="339433"/>
              <a:ext cx="66900" cy="66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4"/>
            <p:cNvSpPr/>
            <p:nvPr/>
          </p:nvSpPr>
          <p:spPr>
            <a:xfrm flipH="1">
              <a:off x="8726563" y="4143888"/>
              <a:ext cx="162900" cy="1629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4"/>
            <p:cNvSpPr/>
            <p:nvPr/>
          </p:nvSpPr>
          <p:spPr>
            <a:xfrm flipH="1">
              <a:off x="803688" y="1600450"/>
              <a:ext cx="162900" cy="1629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4"/>
            <p:cNvSpPr/>
            <p:nvPr/>
          </p:nvSpPr>
          <p:spPr>
            <a:xfrm rot="10800000">
              <a:off x="8889450" y="705688"/>
              <a:ext cx="162900" cy="162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4"/>
            <p:cNvSpPr/>
            <p:nvPr/>
          </p:nvSpPr>
          <p:spPr>
            <a:xfrm flipH="1">
              <a:off x="6922125" y="339425"/>
              <a:ext cx="66900" cy="66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5" name="Google Shape;885;p24"/>
          <p:cNvSpPr txBox="1">
            <a:spLocks noGrp="1"/>
          </p:cNvSpPr>
          <p:nvPr>
            <p:ph type="subTitle" idx="1"/>
          </p:nvPr>
        </p:nvSpPr>
        <p:spPr>
          <a:xfrm>
            <a:off x="4905400" y="627063"/>
            <a:ext cx="3523500" cy="4413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1800">
                <a:solidFill>
                  <a:schemeClr val="dk1"/>
                </a:solidFill>
                <a:latin typeface="Montserrat ExtraBold"/>
                <a:ea typeface="Montserrat ExtraBold"/>
                <a:cs typeface="Montserrat ExtraBold"/>
                <a:sym typeface="Montserrat ExtraBo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86" name="Google Shape;886;p24"/>
          <p:cNvSpPr txBox="1">
            <a:spLocks noGrp="1"/>
          </p:cNvSpPr>
          <p:nvPr>
            <p:ph type="subTitle" idx="2"/>
          </p:nvPr>
        </p:nvSpPr>
        <p:spPr>
          <a:xfrm>
            <a:off x="4905400" y="1068378"/>
            <a:ext cx="3523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7" name="Google Shape;887;p24"/>
          <p:cNvSpPr txBox="1">
            <a:spLocks noGrp="1"/>
          </p:cNvSpPr>
          <p:nvPr>
            <p:ph type="subTitle" idx="3"/>
          </p:nvPr>
        </p:nvSpPr>
        <p:spPr>
          <a:xfrm>
            <a:off x="4905400" y="2381132"/>
            <a:ext cx="3523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8" name="Google Shape;888;p24"/>
          <p:cNvSpPr txBox="1">
            <a:spLocks noGrp="1"/>
          </p:cNvSpPr>
          <p:nvPr>
            <p:ph type="subTitle" idx="4"/>
          </p:nvPr>
        </p:nvSpPr>
        <p:spPr>
          <a:xfrm>
            <a:off x="4905400" y="3693887"/>
            <a:ext cx="3523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9" name="Google Shape;889;p24"/>
          <p:cNvSpPr txBox="1">
            <a:spLocks noGrp="1"/>
          </p:cNvSpPr>
          <p:nvPr>
            <p:ph type="title"/>
          </p:nvPr>
        </p:nvSpPr>
        <p:spPr>
          <a:xfrm>
            <a:off x="720000" y="2060025"/>
            <a:ext cx="2490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highlight>
                  <a:schemeClr val="accent3"/>
                </a:highlight>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90" name="Google Shape;890;p24"/>
          <p:cNvSpPr txBox="1">
            <a:spLocks noGrp="1"/>
          </p:cNvSpPr>
          <p:nvPr>
            <p:ph type="subTitle" idx="5"/>
          </p:nvPr>
        </p:nvSpPr>
        <p:spPr>
          <a:xfrm>
            <a:off x="4905400" y="1939843"/>
            <a:ext cx="3523500" cy="4413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1800">
                <a:solidFill>
                  <a:schemeClr val="dk1"/>
                </a:solidFill>
                <a:latin typeface="Montserrat ExtraBold"/>
                <a:ea typeface="Montserrat ExtraBold"/>
                <a:cs typeface="Montserrat ExtraBold"/>
                <a:sym typeface="Montserrat ExtraBo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91" name="Google Shape;891;p24"/>
          <p:cNvSpPr txBox="1">
            <a:spLocks noGrp="1"/>
          </p:cNvSpPr>
          <p:nvPr>
            <p:ph type="subTitle" idx="6"/>
          </p:nvPr>
        </p:nvSpPr>
        <p:spPr>
          <a:xfrm>
            <a:off x="4905400" y="3252624"/>
            <a:ext cx="3523500" cy="4413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1800">
                <a:solidFill>
                  <a:schemeClr val="dk1"/>
                </a:solidFill>
                <a:latin typeface="Montserrat ExtraBold"/>
                <a:ea typeface="Montserrat ExtraBold"/>
                <a:cs typeface="Montserrat ExtraBold"/>
                <a:sym typeface="Montserrat ExtraBo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39179147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able of contents" userDrawn="1">
  <p:cSld name="Table of contents">
    <p:spTree>
      <p:nvGrpSpPr>
        <p:cNvPr id="1" name="Shape 384"/>
        <p:cNvGrpSpPr/>
        <p:nvPr/>
      </p:nvGrpSpPr>
      <p:grpSpPr>
        <a:xfrm>
          <a:off x="0" y="0"/>
          <a:ext cx="0" cy="0"/>
          <a:chOff x="0" y="0"/>
          <a:chExt cx="0" cy="0"/>
        </a:xfrm>
      </p:grpSpPr>
      <p:grpSp>
        <p:nvGrpSpPr>
          <p:cNvPr id="385" name="Google Shape;385;p13"/>
          <p:cNvGrpSpPr/>
          <p:nvPr/>
        </p:nvGrpSpPr>
        <p:grpSpPr>
          <a:xfrm>
            <a:off x="-10725" y="0"/>
            <a:ext cx="9165425" cy="4612325"/>
            <a:chOff x="-25178" y="0"/>
            <a:chExt cx="9190238" cy="4611403"/>
          </a:xfrm>
        </p:grpSpPr>
        <p:sp>
          <p:nvSpPr>
            <p:cNvPr id="386" name="Google Shape;386;p13"/>
            <p:cNvSpPr/>
            <p:nvPr/>
          </p:nvSpPr>
          <p:spPr>
            <a:xfrm>
              <a:off x="-14374" y="0"/>
              <a:ext cx="9168716" cy="4610619"/>
            </a:xfrm>
            <a:custGeom>
              <a:avLst/>
              <a:gdLst/>
              <a:ahLst/>
              <a:cxnLst/>
              <a:rect l="l" t="t" r="r" b="b"/>
              <a:pathLst>
                <a:path w="37465" h="38739" extrusionOk="0">
                  <a:moveTo>
                    <a:pt x="0" y="0"/>
                  </a:moveTo>
                  <a:lnTo>
                    <a:pt x="0" y="38738"/>
                  </a:lnTo>
                  <a:lnTo>
                    <a:pt x="37465" y="38738"/>
                  </a:lnTo>
                  <a:lnTo>
                    <a:pt x="374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3"/>
            <p:cNvSpPr/>
            <p:nvPr/>
          </p:nvSpPr>
          <p:spPr>
            <a:xfrm>
              <a:off x="-14499" y="4535668"/>
              <a:ext cx="9168716" cy="72835"/>
            </a:xfrm>
            <a:custGeom>
              <a:avLst/>
              <a:gdLst/>
              <a:ahLst/>
              <a:cxnLst/>
              <a:rect l="l" t="t" r="r" b="b"/>
              <a:pathLst>
                <a:path w="37465" h="694" extrusionOk="0">
                  <a:moveTo>
                    <a:pt x="0" y="0"/>
                  </a:moveTo>
                  <a:lnTo>
                    <a:pt x="0" y="694"/>
                  </a:lnTo>
                  <a:lnTo>
                    <a:pt x="37465" y="694"/>
                  </a:lnTo>
                  <a:lnTo>
                    <a:pt x="374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3"/>
            <p:cNvSpPr/>
            <p:nvPr/>
          </p:nvSpPr>
          <p:spPr>
            <a:xfrm>
              <a:off x="-25178" y="4605629"/>
              <a:ext cx="9190238" cy="5774"/>
            </a:xfrm>
            <a:custGeom>
              <a:avLst/>
              <a:gdLst/>
              <a:ahLst/>
              <a:cxnLst/>
              <a:rect l="l" t="t" r="r" b="b"/>
              <a:pathLst>
                <a:path w="36095" h="39" extrusionOk="0">
                  <a:moveTo>
                    <a:pt x="34254" y="1"/>
                  </a:moveTo>
                  <a:cubicBezTo>
                    <a:pt x="33668" y="1"/>
                    <a:pt x="33082" y="2"/>
                    <a:pt x="32497" y="2"/>
                  </a:cubicBezTo>
                  <a:lnTo>
                    <a:pt x="21952" y="2"/>
                  </a:lnTo>
                  <a:lnTo>
                    <a:pt x="7964" y="3"/>
                  </a:lnTo>
                  <a:cubicBezTo>
                    <a:pt x="6503" y="3"/>
                    <a:pt x="5042" y="1"/>
                    <a:pt x="3580" y="1"/>
                  </a:cubicBezTo>
                  <a:cubicBezTo>
                    <a:pt x="2411" y="1"/>
                    <a:pt x="1242" y="2"/>
                    <a:pt x="74" y="8"/>
                  </a:cubicBezTo>
                  <a:cubicBezTo>
                    <a:pt x="1" y="8"/>
                    <a:pt x="1" y="32"/>
                    <a:pt x="74" y="32"/>
                  </a:cubicBezTo>
                  <a:cubicBezTo>
                    <a:pt x="1334" y="37"/>
                    <a:pt x="2596" y="38"/>
                    <a:pt x="3858" y="38"/>
                  </a:cubicBezTo>
                  <a:cubicBezTo>
                    <a:pt x="4940" y="38"/>
                    <a:pt x="6022" y="38"/>
                    <a:pt x="7103" y="38"/>
                  </a:cubicBezTo>
                  <a:lnTo>
                    <a:pt x="32067" y="38"/>
                  </a:lnTo>
                  <a:cubicBezTo>
                    <a:pt x="32724" y="38"/>
                    <a:pt x="33382" y="39"/>
                    <a:pt x="34039" y="39"/>
                  </a:cubicBezTo>
                  <a:cubicBezTo>
                    <a:pt x="34697" y="39"/>
                    <a:pt x="35354" y="38"/>
                    <a:pt x="36011" y="33"/>
                  </a:cubicBezTo>
                  <a:cubicBezTo>
                    <a:pt x="36095" y="33"/>
                    <a:pt x="36095" y="6"/>
                    <a:pt x="36011" y="6"/>
                  </a:cubicBezTo>
                  <a:cubicBezTo>
                    <a:pt x="35426" y="2"/>
                    <a:pt x="34840" y="1"/>
                    <a:pt x="34254" y="1"/>
                  </a:cubicBezTo>
                  <a:close/>
                </a:path>
              </a:pathLst>
            </a:custGeom>
            <a:solidFill>
              <a:srgbClr val="382B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389;p13"/>
          <p:cNvGrpSpPr/>
          <p:nvPr/>
        </p:nvGrpSpPr>
        <p:grpSpPr>
          <a:xfrm>
            <a:off x="116686" y="134988"/>
            <a:ext cx="8868306" cy="4309718"/>
            <a:chOff x="116686" y="134988"/>
            <a:chExt cx="8868306" cy="4309718"/>
          </a:xfrm>
        </p:grpSpPr>
        <p:grpSp>
          <p:nvGrpSpPr>
            <p:cNvPr id="390" name="Google Shape;390;p13"/>
            <p:cNvGrpSpPr/>
            <p:nvPr/>
          </p:nvGrpSpPr>
          <p:grpSpPr>
            <a:xfrm>
              <a:off x="2347549" y="1175468"/>
              <a:ext cx="464802" cy="167435"/>
              <a:chOff x="6500449" y="451268"/>
              <a:chExt cx="464802" cy="167435"/>
            </a:xfrm>
          </p:grpSpPr>
          <p:sp>
            <p:nvSpPr>
              <p:cNvPr id="391" name="Google Shape;391;p13"/>
              <p:cNvSpPr/>
              <p:nvPr/>
            </p:nvSpPr>
            <p:spPr>
              <a:xfrm>
                <a:off x="6577467" y="543688"/>
                <a:ext cx="222579" cy="75014"/>
              </a:xfrm>
              <a:custGeom>
                <a:avLst/>
                <a:gdLst/>
                <a:ahLst/>
                <a:cxnLst/>
                <a:rect l="l" t="t" r="r" b="b"/>
                <a:pathLst>
                  <a:path w="1893"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3"/>
              <p:cNvSpPr/>
              <p:nvPr/>
            </p:nvSpPr>
            <p:spPr>
              <a:xfrm>
                <a:off x="6500449" y="451268"/>
                <a:ext cx="222697" cy="75014"/>
              </a:xfrm>
              <a:custGeom>
                <a:avLst/>
                <a:gdLst/>
                <a:ahLst/>
                <a:cxnLst/>
                <a:rect l="l" t="t" r="r" b="b"/>
                <a:pathLst>
                  <a:path w="1894"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3"/>
              <p:cNvSpPr/>
              <p:nvPr/>
            </p:nvSpPr>
            <p:spPr>
              <a:xfrm>
                <a:off x="6742790" y="451268"/>
                <a:ext cx="222461" cy="75014"/>
              </a:xfrm>
              <a:custGeom>
                <a:avLst/>
                <a:gdLst/>
                <a:ahLst/>
                <a:cxnLst/>
                <a:rect l="l" t="t" r="r" b="b"/>
                <a:pathLst>
                  <a:path w="1892" h="638" extrusionOk="0">
                    <a:moveTo>
                      <a:pt x="1" y="1"/>
                    </a:moveTo>
                    <a:lnTo>
                      <a:pt x="1" y="638"/>
                    </a:lnTo>
                    <a:lnTo>
                      <a:pt x="1892" y="638"/>
                    </a:lnTo>
                    <a:lnTo>
                      <a:pt x="1892"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 name="Google Shape;394;p13"/>
            <p:cNvGrpSpPr/>
            <p:nvPr/>
          </p:nvGrpSpPr>
          <p:grpSpPr>
            <a:xfrm>
              <a:off x="2600079" y="4277153"/>
              <a:ext cx="299714" cy="167552"/>
              <a:chOff x="4324104" y="4134403"/>
              <a:chExt cx="299714" cy="167552"/>
            </a:xfrm>
          </p:grpSpPr>
          <p:sp>
            <p:nvSpPr>
              <p:cNvPr id="395" name="Google Shape;395;p13"/>
              <p:cNvSpPr/>
              <p:nvPr/>
            </p:nvSpPr>
            <p:spPr>
              <a:xfrm>
                <a:off x="4401240" y="4134403"/>
                <a:ext cx="222579" cy="75014"/>
              </a:xfrm>
              <a:custGeom>
                <a:avLst/>
                <a:gdLst/>
                <a:ahLst/>
                <a:cxnLst/>
                <a:rect l="l" t="t" r="r" b="b"/>
                <a:pathLst>
                  <a:path w="1893" h="638" extrusionOk="0">
                    <a:moveTo>
                      <a:pt x="1" y="1"/>
                    </a:moveTo>
                    <a:lnTo>
                      <a:pt x="1" y="638"/>
                    </a:lnTo>
                    <a:lnTo>
                      <a:pt x="1893" y="638"/>
                    </a:lnTo>
                    <a:lnTo>
                      <a:pt x="18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3"/>
              <p:cNvSpPr/>
              <p:nvPr/>
            </p:nvSpPr>
            <p:spPr>
              <a:xfrm>
                <a:off x="4324104" y="4227058"/>
                <a:ext cx="222579" cy="74897"/>
              </a:xfrm>
              <a:custGeom>
                <a:avLst/>
                <a:gdLst/>
                <a:ahLst/>
                <a:cxnLst/>
                <a:rect l="l" t="t" r="r" b="b"/>
                <a:pathLst>
                  <a:path w="1893" h="637" extrusionOk="0">
                    <a:moveTo>
                      <a:pt x="0" y="0"/>
                    </a:moveTo>
                    <a:lnTo>
                      <a:pt x="0" y="637"/>
                    </a:lnTo>
                    <a:lnTo>
                      <a:pt x="1893" y="637"/>
                    </a:lnTo>
                    <a:lnTo>
                      <a:pt x="18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 name="Google Shape;397;p13"/>
            <p:cNvGrpSpPr/>
            <p:nvPr/>
          </p:nvGrpSpPr>
          <p:grpSpPr>
            <a:xfrm>
              <a:off x="935932" y="1924069"/>
              <a:ext cx="456135" cy="164388"/>
              <a:chOff x="8325332" y="3575419"/>
              <a:chExt cx="456135" cy="164388"/>
            </a:xfrm>
          </p:grpSpPr>
          <p:sp>
            <p:nvSpPr>
              <p:cNvPr id="398" name="Google Shape;398;p13"/>
              <p:cNvSpPr/>
              <p:nvPr/>
            </p:nvSpPr>
            <p:spPr>
              <a:xfrm>
                <a:off x="8401008" y="3575419"/>
                <a:ext cx="218376" cy="73598"/>
              </a:xfrm>
              <a:custGeom>
                <a:avLst/>
                <a:gdLst/>
                <a:ahLst/>
                <a:cxnLst/>
                <a:rect l="l" t="t" r="r" b="b"/>
                <a:pathLst>
                  <a:path w="1893" h="638" extrusionOk="0">
                    <a:moveTo>
                      <a:pt x="1" y="1"/>
                    </a:moveTo>
                    <a:lnTo>
                      <a:pt x="1" y="638"/>
                    </a:lnTo>
                    <a:lnTo>
                      <a:pt x="1893" y="638"/>
                    </a:lnTo>
                    <a:lnTo>
                      <a:pt x="18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3"/>
              <p:cNvSpPr/>
              <p:nvPr/>
            </p:nvSpPr>
            <p:spPr>
              <a:xfrm>
                <a:off x="8325332" y="3666324"/>
                <a:ext cx="218376" cy="73483"/>
              </a:xfrm>
              <a:custGeom>
                <a:avLst/>
                <a:gdLst/>
                <a:ahLst/>
                <a:cxnLst/>
                <a:rect l="l" t="t" r="r" b="b"/>
                <a:pathLst>
                  <a:path w="1893" h="637" extrusionOk="0">
                    <a:moveTo>
                      <a:pt x="0" y="0"/>
                    </a:moveTo>
                    <a:lnTo>
                      <a:pt x="0" y="637"/>
                    </a:lnTo>
                    <a:lnTo>
                      <a:pt x="1893" y="637"/>
                    </a:lnTo>
                    <a:lnTo>
                      <a:pt x="18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3"/>
              <p:cNvSpPr/>
              <p:nvPr/>
            </p:nvSpPr>
            <p:spPr>
              <a:xfrm>
                <a:off x="8563090" y="3666324"/>
                <a:ext cx="218376" cy="73483"/>
              </a:xfrm>
              <a:custGeom>
                <a:avLst/>
                <a:gdLst/>
                <a:ahLst/>
                <a:cxnLst/>
                <a:rect l="l" t="t" r="r" b="b"/>
                <a:pathLst>
                  <a:path w="1893" h="637" extrusionOk="0">
                    <a:moveTo>
                      <a:pt x="0" y="0"/>
                    </a:moveTo>
                    <a:lnTo>
                      <a:pt x="0" y="637"/>
                    </a:lnTo>
                    <a:lnTo>
                      <a:pt x="1893" y="637"/>
                    </a:lnTo>
                    <a:lnTo>
                      <a:pt x="18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 name="Google Shape;401;p13"/>
            <p:cNvGrpSpPr/>
            <p:nvPr/>
          </p:nvGrpSpPr>
          <p:grpSpPr>
            <a:xfrm>
              <a:off x="116686" y="4109706"/>
              <a:ext cx="464802" cy="167435"/>
              <a:chOff x="172186" y="3593631"/>
              <a:chExt cx="464802" cy="167435"/>
            </a:xfrm>
          </p:grpSpPr>
          <p:sp>
            <p:nvSpPr>
              <p:cNvPr id="402" name="Google Shape;402;p13"/>
              <p:cNvSpPr/>
              <p:nvPr/>
            </p:nvSpPr>
            <p:spPr>
              <a:xfrm>
                <a:off x="249204" y="3686051"/>
                <a:ext cx="222579" cy="75014"/>
              </a:xfrm>
              <a:custGeom>
                <a:avLst/>
                <a:gdLst/>
                <a:ahLst/>
                <a:cxnLst/>
                <a:rect l="l" t="t" r="r" b="b"/>
                <a:pathLst>
                  <a:path w="1893"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3"/>
              <p:cNvSpPr/>
              <p:nvPr/>
            </p:nvSpPr>
            <p:spPr>
              <a:xfrm>
                <a:off x="172186" y="3593631"/>
                <a:ext cx="222697" cy="75014"/>
              </a:xfrm>
              <a:custGeom>
                <a:avLst/>
                <a:gdLst/>
                <a:ahLst/>
                <a:cxnLst/>
                <a:rect l="l" t="t" r="r" b="b"/>
                <a:pathLst>
                  <a:path w="1894"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3"/>
              <p:cNvSpPr/>
              <p:nvPr/>
            </p:nvSpPr>
            <p:spPr>
              <a:xfrm>
                <a:off x="414528" y="3593631"/>
                <a:ext cx="222461" cy="75014"/>
              </a:xfrm>
              <a:custGeom>
                <a:avLst/>
                <a:gdLst/>
                <a:ahLst/>
                <a:cxnLst/>
                <a:rect l="l" t="t" r="r" b="b"/>
                <a:pathLst>
                  <a:path w="1892" h="638" extrusionOk="0">
                    <a:moveTo>
                      <a:pt x="1" y="1"/>
                    </a:moveTo>
                    <a:lnTo>
                      <a:pt x="1" y="638"/>
                    </a:lnTo>
                    <a:lnTo>
                      <a:pt x="1892" y="638"/>
                    </a:lnTo>
                    <a:lnTo>
                      <a:pt x="1892"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 name="Google Shape;405;p13"/>
            <p:cNvGrpSpPr/>
            <p:nvPr/>
          </p:nvGrpSpPr>
          <p:grpSpPr>
            <a:xfrm>
              <a:off x="1106573" y="293417"/>
              <a:ext cx="638978" cy="395949"/>
              <a:chOff x="2735298" y="809042"/>
              <a:chExt cx="638978" cy="395949"/>
            </a:xfrm>
          </p:grpSpPr>
          <p:sp>
            <p:nvSpPr>
              <p:cNvPr id="406" name="Google Shape;406;p13"/>
              <p:cNvSpPr/>
              <p:nvPr/>
            </p:nvSpPr>
            <p:spPr>
              <a:xfrm>
                <a:off x="2735298" y="940937"/>
                <a:ext cx="305725" cy="113541"/>
              </a:xfrm>
              <a:custGeom>
                <a:avLst/>
                <a:gdLst/>
                <a:ahLst/>
                <a:cxnLst/>
                <a:rect l="l" t="t" r="r" b="b"/>
                <a:pathLst>
                  <a:path w="2332" h="866" extrusionOk="0">
                    <a:moveTo>
                      <a:pt x="2208" y="124"/>
                    </a:moveTo>
                    <a:lnTo>
                      <a:pt x="2208" y="742"/>
                    </a:lnTo>
                    <a:lnTo>
                      <a:pt x="124" y="742"/>
                    </a:lnTo>
                    <a:lnTo>
                      <a:pt x="124" y="124"/>
                    </a:lnTo>
                    <a:close/>
                    <a:moveTo>
                      <a:pt x="1" y="1"/>
                    </a:moveTo>
                    <a:lnTo>
                      <a:pt x="1" y="866"/>
                    </a:lnTo>
                    <a:lnTo>
                      <a:pt x="2331" y="866"/>
                    </a:lnTo>
                    <a:lnTo>
                      <a:pt x="2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3"/>
              <p:cNvSpPr/>
              <p:nvPr/>
            </p:nvSpPr>
            <p:spPr>
              <a:xfrm>
                <a:off x="2920409" y="809042"/>
                <a:ext cx="305725" cy="113541"/>
              </a:xfrm>
              <a:custGeom>
                <a:avLst/>
                <a:gdLst/>
                <a:ahLst/>
                <a:cxnLst/>
                <a:rect l="l" t="t" r="r" b="b"/>
                <a:pathLst>
                  <a:path w="2332" h="866" extrusionOk="0">
                    <a:moveTo>
                      <a:pt x="2208" y="124"/>
                    </a:moveTo>
                    <a:lnTo>
                      <a:pt x="2208" y="741"/>
                    </a:lnTo>
                    <a:lnTo>
                      <a:pt x="125" y="741"/>
                    </a:lnTo>
                    <a:lnTo>
                      <a:pt x="125" y="124"/>
                    </a:lnTo>
                    <a:close/>
                    <a:moveTo>
                      <a:pt x="1" y="0"/>
                    </a:moveTo>
                    <a:lnTo>
                      <a:pt x="1" y="865"/>
                    </a:lnTo>
                    <a:lnTo>
                      <a:pt x="2332" y="865"/>
                    </a:lnTo>
                    <a:lnTo>
                      <a:pt x="23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3"/>
              <p:cNvSpPr/>
              <p:nvPr/>
            </p:nvSpPr>
            <p:spPr>
              <a:xfrm>
                <a:off x="2883439" y="1091450"/>
                <a:ext cx="305725" cy="113541"/>
              </a:xfrm>
              <a:custGeom>
                <a:avLst/>
                <a:gdLst/>
                <a:ahLst/>
                <a:cxnLst/>
                <a:rect l="l" t="t" r="r" b="b"/>
                <a:pathLst>
                  <a:path w="2332" h="866" extrusionOk="0">
                    <a:moveTo>
                      <a:pt x="2208" y="123"/>
                    </a:moveTo>
                    <a:lnTo>
                      <a:pt x="2208" y="742"/>
                    </a:lnTo>
                    <a:lnTo>
                      <a:pt x="125" y="742"/>
                    </a:lnTo>
                    <a:lnTo>
                      <a:pt x="125" y="123"/>
                    </a:lnTo>
                    <a:close/>
                    <a:moveTo>
                      <a:pt x="1" y="1"/>
                    </a:moveTo>
                    <a:lnTo>
                      <a:pt x="1" y="866"/>
                    </a:lnTo>
                    <a:lnTo>
                      <a:pt x="2332" y="866"/>
                    </a:lnTo>
                    <a:lnTo>
                      <a:pt x="23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3"/>
              <p:cNvSpPr/>
              <p:nvPr/>
            </p:nvSpPr>
            <p:spPr>
              <a:xfrm>
                <a:off x="3068681" y="950115"/>
                <a:ext cx="305594" cy="113803"/>
              </a:xfrm>
              <a:custGeom>
                <a:avLst/>
                <a:gdLst/>
                <a:ahLst/>
                <a:cxnLst/>
                <a:rect l="l" t="t" r="r" b="b"/>
                <a:pathLst>
                  <a:path w="2331" h="868" extrusionOk="0">
                    <a:moveTo>
                      <a:pt x="2207" y="125"/>
                    </a:moveTo>
                    <a:lnTo>
                      <a:pt x="2207" y="743"/>
                    </a:lnTo>
                    <a:lnTo>
                      <a:pt x="124" y="743"/>
                    </a:lnTo>
                    <a:lnTo>
                      <a:pt x="124" y="125"/>
                    </a:lnTo>
                    <a:close/>
                    <a:moveTo>
                      <a:pt x="0" y="1"/>
                    </a:moveTo>
                    <a:lnTo>
                      <a:pt x="0" y="867"/>
                    </a:lnTo>
                    <a:lnTo>
                      <a:pt x="2331" y="867"/>
                    </a:lnTo>
                    <a:lnTo>
                      <a:pt x="2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13"/>
            <p:cNvGrpSpPr/>
            <p:nvPr/>
          </p:nvGrpSpPr>
          <p:grpSpPr>
            <a:xfrm>
              <a:off x="8428890" y="150524"/>
              <a:ext cx="556102" cy="344595"/>
              <a:chOff x="2735298" y="809042"/>
              <a:chExt cx="638978" cy="395949"/>
            </a:xfrm>
          </p:grpSpPr>
          <p:sp>
            <p:nvSpPr>
              <p:cNvPr id="411" name="Google Shape;411;p13"/>
              <p:cNvSpPr/>
              <p:nvPr/>
            </p:nvSpPr>
            <p:spPr>
              <a:xfrm>
                <a:off x="2735298" y="940937"/>
                <a:ext cx="305725" cy="113541"/>
              </a:xfrm>
              <a:custGeom>
                <a:avLst/>
                <a:gdLst/>
                <a:ahLst/>
                <a:cxnLst/>
                <a:rect l="l" t="t" r="r" b="b"/>
                <a:pathLst>
                  <a:path w="2332" h="866" extrusionOk="0">
                    <a:moveTo>
                      <a:pt x="2208" y="124"/>
                    </a:moveTo>
                    <a:lnTo>
                      <a:pt x="2208" y="742"/>
                    </a:lnTo>
                    <a:lnTo>
                      <a:pt x="124" y="742"/>
                    </a:lnTo>
                    <a:lnTo>
                      <a:pt x="124" y="124"/>
                    </a:lnTo>
                    <a:close/>
                    <a:moveTo>
                      <a:pt x="1" y="1"/>
                    </a:moveTo>
                    <a:lnTo>
                      <a:pt x="1" y="866"/>
                    </a:lnTo>
                    <a:lnTo>
                      <a:pt x="2331" y="866"/>
                    </a:lnTo>
                    <a:lnTo>
                      <a:pt x="2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3"/>
              <p:cNvSpPr/>
              <p:nvPr/>
            </p:nvSpPr>
            <p:spPr>
              <a:xfrm>
                <a:off x="2920409" y="809042"/>
                <a:ext cx="305725" cy="113541"/>
              </a:xfrm>
              <a:custGeom>
                <a:avLst/>
                <a:gdLst/>
                <a:ahLst/>
                <a:cxnLst/>
                <a:rect l="l" t="t" r="r" b="b"/>
                <a:pathLst>
                  <a:path w="2332" h="866" extrusionOk="0">
                    <a:moveTo>
                      <a:pt x="2208" y="124"/>
                    </a:moveTo>
                    <a:lnTo>
                      <a:pt x="2208" y="741"/>
                    </a:lnTo>
                    <a:lnTo>
                      <a:pt x="125" y="741"/>
                    </a:lnTo>
                    <a:lnTo>
                      <a:pt x="125" y="124"/>
                    </a:lnTo>
                    <a:close/>
                    <a:moveTo>
                      <a:pt x="1" y="0"/>
                    </a:moveTo>
                    <a:lnTo>
                      <a:pt x="1" y="865"/>
                    </a:lnTo>
                    <a:lnTo>
                      <a:pt x="2332" y="865"/>
                    </a:lnTo>
                    <a:lnTo>
                      <a:pt x="23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3"/>
              <p:cNvSpPr/>
              <p:nvPr/>
            </p:nvSpPr>
            <p:spPr>
              <a:xfrm>
                <a:off x="2883439" y="1091450"/>
                <a:ext cx="305725" cy="113541"/>
              </a:xfrm>
              <a:custGeom>
                <a:avLst/>
                <a:gdLst/>
                <a:ahLst/>
                <a:cxnLst/>
                <a:rect l="l" t="t" r="r" b="b"/>
                <a:pathLst>
                  <a:path w="2332" h="866" extrusionOk="0">
                    <a:moveTo>
                      <a:pt x="2208" y="123"/>
                    </a:moveTo>
                    <a:lnTo>
                      <a:pt x="2208" y="742"/>
                    </a:lnTo>
                    <a:lnTo>
                      <a:pt x="125" y="742"/>
                    </a:lnTo>
                    <a:lnTo>
                      <a:pt x="125" y="123"/>
                    </a:lnTo>
                    <a:close/>
                    <a:moveTo>
                      <a:pt x="1" y="1"/>
                    </a:moveTo>
                    <a:lnTo>
                      <a:pt x="1" y="866"/>
                    </a:lnTo>
                    <a:lnTo>
                      <a:pt x="2332" y="866"/>
                    </a:lnTo>
                    <a:lnTo>
                      <a:pt x="23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3"/>
              <p:cNvSpPr/>
              <p:nvPr/>
            </p:nvSpPr>
            <p:spPr>
              <a:xfrm>
                <a:off x="3068681" y="950115"/>
                <a:ext cx="305594" cy="113803"/>
              </a:xfrm>
              <a:custGeom>
                <a:avLst/>
                <a:gdLst/>
                <a:ahLst/>
                <a:cxnLst/>
                <a:rect l="l" t="t" r="r" b="b"/>
                <a:pathLst>
                  <a:path w="2331" h="868" extrusionOk="0">
                    <a:moveTo>
                      <a:pt x="2207" y="125"/>
                    </a:moveTo>
                    <a:lnTo>
                      <a:pt x="2207" y="743"/>
                    </a:lnTo>
                    <a:lnTo>
                      <a:pt x="124" y="743"/>
                    </a:lnTo>
                    <a:lnTo>
                      <a:pt x="124" y="125"/>
                    </a:lnTo>
                    <a:close/>
                    <a:moveTo>
                      <a:pt x="0" y="1"/>
                    </a:moveTo>
                    <a:lnTo>
                      <a:pt x="0" y="867"/>
                    </a:lnTo>
                    <a:lnTo>
                      <a:pt x="2331" y="867"/>
                    </a:lnTo>
                    <a:lnTo>
                      <a:pt x="2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13"/>
            <p:cNvSpPr/>
            <p:nvPr/>
          </p:nvSpPr>
          <p:spPr>
            <a:xfrm>
              <a:off x="7434225" y="134995"/>
              <a:ext cx="66900" cy="66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3"/>
            <p:cNvSpPr/>
            <p:nvPr/>
          </p:nvSpPr>
          <p:spPr>
            <a:xfrm>
              <a:off x="426175" y="2377750"/>
              <a:ext cx="60000" cy="60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3"/>
            <p:cNvSpPr/>
            <p:nvPr/>
          </p:nvSpPr>
          <p:spPr>
            <a:xfrm>
              <a:off x="2994825" y="293419"/>
              <a:ext cx="58800" cy="58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3"/>
            <p:cNvSpPr/>
            <p:nvPr/>
          </p:nvSpPr>
          <p:spPr>
            <a:xfrm>
              <a:off x="6071613" y="134988"/>
              <a:ext cx="162900" cy="1629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3"/>
            <p:cNvSpPr/>
            <p:nvPr/>
          </p:nvSpPr>
          <p:spPr>
            <a:xfrm>
              <a:off x="426175" y="1157375"/>
              <a:ext cx="162900" cy="1629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3"/>
            <p:cNvSpPr/>
            <p:nvPr/>
          </p:nvSpPr>
          <p:spPr>
            <a:xfrm>
              <a:off x="2035788" y="4059475"/>
              <a:ext cx="162900" cy="1629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13"/>
          <p:cNvSpPr txBox="1">
            <a:spLocks noGrp="1"/>
          </p:cNvSpPr>
          <p:nvPr>
            <p:ph type="title" hasCustomPrompt="1"/>
          </p:nvPr>
        </p:nvSpPr>
        <p:spPr>
          <a:xfrm>
            <a:off x="3037700" y="749488"/>
            <a:ext cx="993000" cy="593400"/>
          </a:xfrm>
          <a:prstGeom prst="rect">
            <a:avLst/>
          </a:prstGeom>
          <a:solidFill>
            <a:schemeClr val="accent3"/>
          </a:solidFill>
        </p:spPr>
        <p:txBody>
          <a:bodyPr spcFirstLastPara="1" wrap="square" lIns="91425" tIns="91425" rIns="91425" bIns="91425" anchor="ctr" anchorCtr="0">
            <a:noAutofit/>
          </a:bodyPr>
          <a:lstStyle>
            <a:lvl1pPr lvl="0" algn="r" rtl="0">
              <a:spcBef>
                <a:spcPts val="0"/>
              </a:spcBef>
              <a:spcAft>
                <a:spcPts val="0"/>
              </a:spcAft>
              <a:buSzPts val="3000"/>
              <a:buNone/>
              <a:defRPr sz="4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22" name="Google Shape;422;p13"/>
          <p:cNvSpPr txBox="1">
            <a:spLocks noGrp="1"/>
          </p:cNvSpPr>
          <p:nvPr>
            <p:ph type="subTitle" idx="1"/>
          </p:nvPr>
        </p:nvSpPr>
        <p:spPr>
          <a:xfrm>
            <a:off x="4031825" y="1074238"/>
            <a:ext cx="4398300" cy="2679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23" name="Google Shape;423;p13"/>
          <p:cNvSpPr txBox="1">
            <a:spLocks noGrp="1"/>
          </p:cNvSpPr>
          <p:nvPr>
            <p:ph type="title" idx="2" hasCustomPrompt="1"/>
          </p:nvPr>
        </p:nvSpPr>
        <p:spPr>
          <a:xfrm>
            <a:off x="3037700" y="1495800"/>
            <a:ext cx="993000" cy="593400"/>
          </a:xfrm>
          <a:prstGeom prst="rect">
            <a:avLst/>
          </a:prstGeom>
          <a:solidFill>
            <a:schemeClr val="accent3"/>
          </a:solidFill>
        </p:spPr>
        <p:txBody>
          <a:bodyPr spcFirstLastPara="1" wrap="square" lIns="91425" tIns="91425" rIns="91425" bIns="91425" anchor="ctr" anchorCtr="0">
            <a:noAutofit/>
          </a:bodyPr>
          <a:lstStyle>
            <a:lvl1pPr lvl="0" algn="r" rtl="0">
              <a:spcBef>
                <a:spcPts val="0"/>
              </a:spcBef>
              <a:spcAft>
                <a:spcPts val="0"/>
              </a:spcAft>
              <a:buSzPts val="3000"/>
              <a:buNone/>
              <a:defRPr sz="4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24" name="Google Shape;424;p13"/>
          <p:cNvSpPr txBox="1">
            <a:spLocks noGrp="1"/>
          </p:cNvSpPr>
          <p:nvPr>
            <p:ph type="subTitle" idx="3"/>
          </p:nvPr>
        </p:nvSpPr>
        <p:spPr>
          <a:xfrm>
            <a:off x="4031825" y="1820544"/>
            <a:ext cx="4398300" cy="2679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25" name="Google Shape;425;p13"/>
          <p:cNvSpPr txBox="1">
            <a:spLocks noGrp="1"/>
          </p:cNvSpPr>
          <p:nvPr>
            <p:ph type="title" idx="4" hasCustomPrompt="1"/>
          </p:nvPr>
        </p:nvSpPr>
        <p:spPr>
          <a:xfrm>
            <a:off x="3037700" y="2242113"/>
            <a:ext cx="993000" cy="593400"/>
          </a:xfrm>
          <a:prstGeom prst="rect">
            <a:avLst/>
          </a:prstGeom>
          <a:solidFill>
            <a:schemeClr val="accent3"/>
          </a:solidFill>
        </p:spPr>
        <p:txBody>
          <a:bodyPr spcFirstLastPara="1" wrap="square" lIns="91425" tIns="91425" rIns="91425" bIns="91425" anchor="ctr" anchorCtr="0">
            <a:noAutofit/>
          </a:bodyPr>
          <a:lstStyle>
            <a:lvl1pPr lvl="0" algn="r" rtl="0">
              <a:spcBef>
                <a:spcPts val="0"/>
              </a:spcBef>
              <a:spcAft>
                <a:spcPts val="0"/>
              </a:spcAft>
              <a:buSzPts val="3000"/>
              <a:buNone/>
              <a:defRPr sz="4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26" name="Google Shape;426;p13"/>
          <p:cNvSpPr txBox="1">
            <a:spLocks noGrp="1"/>
          </p:cNvSpPr>
          <p:nvPr>
            <p:ph type="subTitle" idx="5"/>
          </p:nvPr>
        </p:nvSpPr>
        <p:spPr>
          <a:xfrm>
            <a:off x="4031825" y="2566850"/>
            <a:ext cx="4398300" cy="2679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27" name="Google Shape;427;p13"/>
          <p:cNvSpPr txBox="1">
            <a:spLocks noGrp="1"/>
          </p:cNvSpPr>
          <p:nvPr>
            <p:ph type="title" idx="6" hasCustomPrompt="1"/>
          </p:nvPr>
        </p:nvSpPr>
        <p:spPr>
          <a:xfrm>
            <a:off x="3037700" y="3734738"/>
            <a:ext cx="993000" cy="593400"/>
          </a:xfrm>
          <a:prstGeom prst="rect">
            <a:avLst/>
          </a:prstGeom>
          <a:solidFill>
            <a:schemeClr val="accent3"/>
          </a:solidFill>
        </p:spPr>
        <p:txBody>
          <a:bodyPr spcFirstLastPara="1" wrap="square" lIns="91425" tIns="91425" rIns="91425" bIns="91425" anchor="ctr" anchorCtr="0">
            <a:noAutofit/>
          </a:bodyPr>
          <a:lstStyle>
            <a:lvl1pPr lvl="0" algn="r" rtl="0">
              <a:spcBef>
                <a:spcPts val="0"/>
              </a:spcBef>
              <a:spcAft>
                <a:spcPts val="0"/>
              </a:spcAft>
              <a:buSzPts val="3000"/>
              <a:buNone/>
              <a:defRPr sz="4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28" name="Google Shape;428;p13"/>
          <p:cNvSpPr txBox="1">
            <a:spLocks noGrp="1"/>
          </p:cNvSpPr>
          <p:nvPr>
            <p:ph type="subTitle" idx="7"/>
          </p:nvPr>
        </p:nvSpPr>
        <p:spPr>
          <a:xfrm>
            <a:off x="4041125" y="4059463"/>
            <a:ext cx="4389000" cy="2679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29" name="Google Shape;429;p13"/>
          <p:cNvSpPr txBox="1">
            <a:spLocks noGrp="1"/>
          </p:cNvSpPr>
          <p:nvPr>
            <p:ph type="title" idx="8" hasCustomPrompt="1"/>
          </p:nvPr>
        </p:nvSpPr>
        <p:spPr>
          <a:xfrm>
            <a:off x="3037700" y="2988425"/>
            <a:ext cx="993000" cy="593400"/>
          </a:xfrm>
          <a:prstGeom prst="rect">
            <a:avLst/>
          </a:prstGeom>
          <a:solidFill>
            <a:schemeClr val="accent3"/>
          </a:solidFill>
        </p:spPr>
        <p:txBody>
          <a:bodyPr spcFirstLastPara="1" wrap="square" lIns="91425" tIns="91425" rIns="91425" bIns="91425" anchor="ctr" anchorCtr="0">
            <a:noAutofit/>
          </a:bodyPr>
          <a:lstStyle>
            <a:lvl1pPr lvl="0" algn="r" rtl="0">
              <a:spcBef>
                <a:spcPts val="0"/>
              </a:spcBef>
              <a:spcAft>
                <a:spcPts val="0"/>
              </a:spcAft>
              <a:buSzPts val="3000"/>
              <a:buNone/>
              <a:defRPr sz="4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0" name="Google Shape;430;p13"/>
          <p:cNvSpPr txBox="1">
            <a:spLocks noGrp="1"/>
          </p:cNvSpPr>
          <p:nvPr>
            <p:ph type="subTitle" idx="9"/>
          </p:nvPr>
        </p:nvSpPr>
        <p:spPr>
          <a:xfrm>
            <a:off x="4031825" y="3313156"/>
            <a:ext cx="4398300" cy="2679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31" name="Google Shape;431;p13"/>
          <p:cNvSpPr txBox="1">
            <a:spLocks noGrp="1"/>
          </p:cNvSpPr>
          <p:nvPr>
            <p:ph type="title" idx="13"/>
          </p:nvPr>
        </p:nvSpPr>
        <p:spPr>
          <a:xfrm>
            <a:off x="715100" y="2607375"/>
            <a:ext cx="2322600" cy="1246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highlight>
                  <a:schemeClr val="accent3"/>
                </a:highlight>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32" name="Google Shape;432;p13"/>
          <p:cNvSpPr txBox="1">
            <a:spLocks noGrp="1"/>
          </p:cNvSpPr>
          <p:nvPr>
            <p:ph type="subTitle" idx="14"/>
          </p:nvPr>
        </p:nvSpPr>
        <p:spPr>
          <a:xfrm>
            <a:off x="4028025" y="749488"/>
            <a:ext cx="4398300" cy="330600"/>
          </a:xfrm>
          <a:prstGeom prst="rect">
            <a:avLst/>
          </a:prstGeom>
          <a:solidFill>
            <a:schemeClr val="accent3"/>
          </a:solid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Montserrat ExtraBold"/>
              <a:buNone/>
              <a:defRPr sz="1800">
                <a:solidFill>
                  <a:schemeClr val="dk1"/>
                </a:solidFill>
                <a:latin typeface="Montserrat ExtraBold"/>
                <a:ea typeface="Montserrat ExtraBold"/>
                <a:cs typeface="Montserrat ExtraBold"/>
                <a:sym typeface="Montserrat ExtraBold"/>
              </a:defRPr>
            </a:lvl1pPr>
            <a:lvl2pPr lvl="1" rtl="0">
              <a:lnSpc>
                <a:spcPct val="100000"/>
              </a:lnSpc>
              <a:spcBef>
                <a:spcPts val="0"/>
              </a:spcBef>
              <a:spcAft>
                <a:spcPts val="0"/>
              </a:spcAft>
              <a:buClr>
                <a:schemeClr val="dk1"/>
              </a:buClr>
              <a:buSzPts val="2400"/>
              <a:buFont typeface="Montserrat ExtraBold"/>
              <a:buNone/>
              <a:defRPr sz="2400">
                <a:solidFill>
                  <a:schemeClr val="dk1"/>
                </a:solidFill>
                <a:latin typeface="Montserrat ExtraBold"/>
                <a:ea typeface="Montserrat ExtraBold"/>
                <a:cs typeface="Montserrat ExtraBold"/>
                <a:sym typeface="Montserrat ExtraBold"/>
              </a:defRPr>
            </a:lvl2pPr>
            <a:lvl3pPr lvl="2" rtl="0">
              <a:lnSpc>
                <a:spcPct val="100000"/>
              </a:lnSpc>
              <a:spcBef>
                <a:spcPts val="0"/>
              </a:spcBef>
              <a:spcAft>
                <a:spcPts val="0"/>
              </a:spcAft>
              <a:buClr>
                <a:schemeClr val="dk1"/>
              </a:buClr>
              <a:buSzPts val="2400"/>
              <a:buFont typeface="Montserrat ExtraBold"/>
              <a:buNone/>
              <a:defRPr sz="2400">
                <a:solidFill>
                  <a:schemeClr val="dk1"/>
                </a:solidFill>
                <a:latin typeface="Montserrat ExtraBold"/>
                <a:ea typeface="Montserrat ExtraBold"/>
                <a:cs typeface="Montserrat ExtraBold"/>
                <a:sym typeface="Montserrat ExtraBold"/>
              </a:defRPr>
            </a:lvl3pPr>
            <a:lvl4pPr lvl="3" rtl="0">
              <a:lnSpc>
                <a:spcPct val="100000"/>
              </a:lnSpc>
              <a:spcBef>
                <a:spcPts val="0"/>
              </a:spcBef>
              <a:spcAft>
                <a:spcPts val="0"/>
              </a:spcAft>
              <a:buClr>
                <a:schemeClr val="dk1"/>
              </a:buClr>
              <a:buSzPts val="2400"/>
              <a:buFont typeface="Montserrat ExtraBold"/>
              <a:buNone/>
              <a:defRPr sz="2400">
                <a:solidFill>
                  <a:schemeClr val="dk1"/>
                </a:solidFill>
                <a:latin typeface="Montserrat ExtraBold"/>
                <a:ea typeface="Montserrat ExtraBold"/>
                <a:cs typeface="Montserrat ExtraBold"/>
                <a:sym typeface="Montserrat ExtraBold"/>
              </a:defRPr>
            </a:lvl4pPr>
            <a:lvl5pPr lvl="4" rtl="0">
              <a:lnSpc>
                <a:spcPct val="100000"/>
              </a:lnSpc>
              <a:spcBef>
                <a:spcPts val="0"/>
              </a:spcBef>
              <a:spcAft>
                <a:spcPts val="0"/>
              </a:spcAft>
              <a:buClr>
                <a:schemeClr val="dk1"/>
              </a:buClr>
              <a:buSzPts val="2400"/>
              <a:buFont typeface="Montserrat ExtraBold"/>
              <a:buNone/>
              <a:defRPr sz="2400">
                <a:solidFill>
                  <a:schemeClr val="dk1"/>
                </a:solidFill>
                <a:latin typeface="Montserrat ExtraBold"/>
                <a:ea typeface="Montserrat ExtraBold"/>
                <a:cs typeface="Montserrat ExtraBold"/>
                <a:sym typeface="Montserrat ExtraBold"/>
              </a:defRPr>
            </a:lvl5pPr>
            <a:lvl6pPr lvl="5" rtl="0">
              <a:lnSpc>
                <a:spcPct val="100000"/>
              </a:lnSpc>
              <a:spcBef>
                <a:spcPts val="0"/>
              </a:spcBef>
              <a:spcAft>
                <a:spcPts val="0"/>
              </a:spcAft>
              <a:buClr>
                <a:schemeClr val="dk1"/>
              </a:buClr>
              <a:buSzPts val="2400"/>
              <a:buFont typeface="Montserrat ExtraBold"/>
              <a:buNone/>
              <a:defRPr sz="2400">
                <a:solidFill>
                  <a:schemeClr val="dk1"/>
                </a:solidFill>
                <a:latin typeface="Montserrat ExtraBold"/>
                <a:ea typeface="Montserrat ExtraBold"/>
                <a:cs typeface="Montserrat ExtraBold"/>
                <a:sym typeface="Montserrat ExtraBold"/>
              </a:defRPr>
            </a:lvl6pPr>
            <a:lvl7pPr lvl="6" rtl="0">
              <a:lnSpc>
                <a:spcPct val="100000"/>
              </a:lnSpc>
              <a:spcBef>
                <a:spcPts val="0"/>
              </a:spcBef>
              <a:spcAft>
                <a:spcPts val="0"/>
              </a:spcAft>
              <a:buClr>
                <a:schemeClr val="dk1"/>
              </a:buClr>
              <a:buSzPts val="2400"/>
              <a:buFont typeface="Montserrat ExtraBold"/>
              <a:buNone/>
              <a:defRPr sz="2400">
                <a:solidFill>
                  <a:schemeClr val="dk1"/>
                </a:solidFill>
                <a:latin typeface="Montserrat ExtraBold"/>
                <a:ea typeface="Montserrat ExtraBold"/>
                <a:cs typeface="Montserrat ExtraBold"/>
                <a:sym typeface="Montserrat ExtraBold"/>
              </a:defRPr>
            </a:lvl7pPr>
            <a:lvl8pPr lvl="7" rtl="0">
              <a:lnSpc>
                <a:spcPct val="100000"/>
              </a:lnSpc>
              <a:spcBef>
                <a:spcPts val="0"/>
              </a:spcBef>
              <a:spcAft>
                <a:spcPts val="0"/>
              </a:spcAft>
              <a:buClr>
                <a:schemeClr val="dk1"/>
              </a:buClr>
              <a:buSzPts val="2400"/>
              <a:buFont typeface="Montserrat ExtraBold"/>
              <a:buNone/>
              <a:defRPr sz="2400">
                <a:solidFill>
                  <a:schemeClr val="dk1"/>
                </a:solidFill>
                <a:latin typeface="Montserrat ExtraBold"/>
                <a:ea typeface="Montserrat ExtraBold"/>
                <a:cs typeface="Montserrat ExtraBold"/>
                <a:sym typeface="Montserrat ExtraBold"/>
              </a:defRPr>
            </a:lvl8pPr>
            <a:lvl9pPr lvl="8" rtl="0">
              <a:lnSpc>
                <a:spcPct val="100000"/>
              </a:lnSpc>
              <a:spcBef>
                <a:spcPts val="0"/>
              </a:spcBef>
              <a:spcAft>
                <a:spcPts val="0"/>
              </a:spcAft>
              <a:buClr>
                <a:schemeClr val="dk1"/>
              </a:buClr>
              <a:buSzPts val="2400"/>
              <a:buFont typeface="Montserrat ExtraBold"/>
              <a:buNone/>
              <a:defRPr sz="2400">
                <a:solidFill>
                  <a:schemeClr val="dk1"/>
                </a:solidFill>
                <a:latin typeface="Montserrat ExtraBold"/>
                <a:ea typeface="Montserrat ExtraBold"/>
                <a:cs typeface="Montserrat ExtraBold"/>
                <a:sym typeface="Montserrat ExtraBold"/>
              </a:defRPr>
            </a:lvl9pPr>
          </a:lstStyle>
          <a:p>
            <a:endParaRPr/>
          </a:p>
        </p:txBody>
      </p:sp>
      <p:sp>
        <p:nvSpPr>
          <p:cNvPr id="433" name="Google Shape;433;p13"/>
          <p:cNvSpPr txBox="1">
            <a:spLocks noGrp="1"/>
          </p:cNvSpPr>
          <p:nvPr>
            <p:ph type="subTitle" idx="15"/>
          </p:nvPr>
        </p:nvSpPr>
        <p:spPr>
          <a:xfrm>
            <a:off x="4028025" y="1494525"/>
            <a:ext cx="4398300" cy="330600"/>
          </a:xfrm>
          <a:prstGeom prst="rect">
            <a:avLst/>
          </a:prstGeom>
          <a:solidFill>
            <a:schemeClr val="accent3"/>
          </a:solid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Montserrat ExtraBold"/>
              <a:buNone/>
              <a:defRPr sz="1800">
                <a:solidFill>
                  <a:schemeClr val="dk1"/>
                </a:solidFill>
                <a:latin typeface="Montserrat ExtraBold"/>
                <a:ea typeface="Montserrat ExtraBold"/>
                <a:cs typeface="Montserrat ExtraBold"/>
                <a:sym typeface="Montserrat ExtraBold"/>
              </a:defRPr>
            </a:lvl1pPr>
            <a:lvl2pPr lvl="1" rtl="0">
              <a:lnSpc>
                <a:spcPct val="100000"/>
              </a:lnSpc>
              <a:spcBef>
                <a:spcPts val="0"/>
              </a:spcBef>
              <a:spcAft>
                <a:spcPts val="0"/>
              </a:spcAft>
              <a:buClr>
                <a:schemeClr val="dk1"/>
              </a:buClr>
              <a:buSzPts val="2400"/>
              <a:buFont typeface="Montserrat ExtraBold"/>
              <a:buNone/>
              <a:defRPr sz="2400">
                <a:solidFill>
                  <a:schemeClr val="dk1"/>
                </a:solidFill>
                <a:latin typeface="Montserrat ExtraBold"/>
                <a:ea typeface="Montserrat ExtraBold"/>
                <a:cs typeface="Montserrat ExtraBold"/>
                <a:sym typeface="Montserrat ExtraBold"/>
              </a:defRPr>
            </a:lvl2pPr>
            <a:lvl3pPr lvl="2" rtl="0">
              <a:lnSpc>
                <a:spcPct val="100000"/>
              </a:lnSpc>
              <a:spcBef>
                <a:spcPts val="0"/>
              </a:spcBef>
              <a:spcAft>
                <a:spcPts val="0"/>
              </a:spcAft>
              <a:buClr>
                <a:schemeClr val="dk1"/>
              </a:buClr>
              <a:buSzPts val="2400"/>
              <a:buFont typeface="Montserrat ExtraBold"/>
              <a:buNone/>
              <a:defRPr sz="2400">
                <a:solidFill>
                  <a:schemeClr val="dk1"/>
                </a:solidFill>
                <a:latin typeface="Montserrat ExtraBold"/>
                <a:ea typeface="Montserrat ExtraBold"/>
                <a:cs typeface="Montserrat ExtraBold"/>
                <a:sym typeface="Montserrat ExtraBold"/>
              </a:defRPr>
            </a:lvl3pPr>
            <a:lvl4pPr lvl="3" rtl="0">
              <a:lnSpc>
                <a:spcPct val="100000"/>
              </a:lnSpc>
              <a:spcBef>
                <a:spcPts val="0"/>
              </a:spcBef>
              <a:spcAft>
                <a:spcPts val="0"/>
              </a:spcAft>
              <a:buClr>
                <a:schemeClr val="dk1"/>
              </a:buClr>
              <a:buSzPts val="2400"/>
              <a:buFont typeface="Montserrat ExtraBold"/>
              <a:buNone/>
              <a:defRPr sz="2400">
                <a:solidFill>
                  <a:schemeClr val="dk1"/>
                </a:solidFill>
                <a:latin typeface="Montserrat ExtraBold"/>
                <a:ea typeface="Montserrat ExtraBold"/>
                <a:cs typeface="Montserrat ExtraBold"/>
                <a:sym typeface="Montserrat ExtraBold"/>
              </a:defRPr>
            </a:lvl4pPr>
            <a:lvl5pPr lvl="4" rtl="0">
              <a:lnSpc>
                <a:spcPct val="100000"/>
              </a:lnSpc>
              <a:spcBef>
                <a:spcPts val="0"/>
              </a:spcBef>
              <a:spcAft>
                <a:spcPts val="0"/>
              </a:spcAft>
              <a:buClr>
                <a:schemeClr val="dk1"/>
              </a:buClr>
              <a:buSzPts val="2400"/>
              <a:buFont typeface="Montserrat ExtraBold"/>
              <a:buNone/>
              <a:defRPr sz="2400">
                <a:solidFill>
                  <a:schemeClr val="dk1"/>
                </a:solidFill>
                <a:latin typeface="Montserrat ExtraBold"/>
                <a:ea typeface="Montserrat ExtraBold"/>
                <a:cs typeface="Montserrat ExtraBold"/>
                <a:sym typeface="Montserrat ExtraBold"/>
              </a:defRPr>
            </a:lvl5pPr>
            <a:lvl6pPr lvl="5" rtl="0">
              <a:lnSpc>
                <a:spcPct val="100000"/>
              </a:lnSpc>
              <a:spcBef>
                <a:spcPts val="0"/>
              </a:spcBef>
              <a:spcAft>
                <a:spcPts val="0"/>
              </a:spcAft>
              <a:buClr>
                <a:schemeClr val="dk1"/>
              </a:buClr>
              <a:buSzPts val="2400"/>
              <a:buFont typeface="Montserrat ExtraBold"/>
              <a:buNone/>
              <a:defRPr sz="2400">
                <a:solidFill>
                  <a:schemeClr val="dk1"/>
                </a:solidFill>
                <a:latin typeface="Montserrat ExtraBold"/>
                <a:ea typeface="Montserrat ExtraBold"/>
                <a:cs typeface="Montserrat ExtraBold"/>
                <a:sym typeface="Montserrat ExtraBold"/>
              </a:defRPr>
            </a:lvl6pPr>
            <a:lvl7pPr lvl="6" rtl="0">
              <a:lnSpc>
                <a:spcPct val="100000"/>
              </a:lnSpc>
              <a:spcBef>
                <a:spcPts val="0"/>
              </a:spcBef>
              <a:spcAft>
                <a:spcPts val="0"/>
              </a:spcAft>
              <a:buClr>
                <a:schemeClr val="dk1"/>
              </a:buClr>
              <a:buSzPts val="2400"/>
              <a:buFont typeface="Montserrat ExtraBold"/>
              <a:buNone/>
              <a:defRPr sz="2400">
                <a:solidFill>
                  <a:schemeClr val="dk1"/>
                </a:solidFill>
                <a:latin typeface="Montserrat ExtraBold"/>
                <a:ea typeface="Montserrat ExtraBold"/>
                <a:cs typeface="Montserrat ExtraBold"/>
                <a:sym typeface="Montserrat ExtraBold"/>
              </a:defRPr>
            </a:lvl7pPr>
            <a:lvl8pPr lvl="7" rtl="0">
              <a:lnSpc>
                <a:spcPct val="100000"/>
              </a:lnSpc>
              <a:spcBef>
                <a:spcPts val="0"/>
              </a:spcBef>
              <a:spcAft>
                <a:spcPts val="0"/>
              </a:spcAft>
              <a:buClr>
                <a:schemeClr val="dk1"/>
              </a:buClr>
              <a:buSzPts val="2400"/>
              <a:buFont typeface="Montserrat ExtraBold"/>
              <a:buNone/>
              <a:defRPr sz="2400">
                <a:solidFill>
                  <a:schemeClr val="dk1"/>
                </a:solidFill>
                <a:latin typeface="Montserrat ExtraBold"/>
                <a:ea typeface="Montserrat ExtraBold"/>
                <a:cs typeface="Montserrat ExtraBold"/>
                <a:sym typeface="Montserrat ExtraBold"/>
              </a:defRPr>
            </a:lvl8pPr>
            <a:lvl9pPr lvl="8" rtl="0">
              <a:lnSpc>
                <a:spcPct val="100000"/>
              </a:lnSpc>
              <a:spcBef>
                <a:spcPts val="0"/>
              </a:spcBef>
              <a:spcAft>
                <a:spcPts val="0"/>
              </a:spcAft>
              <a:buClr>
                <a:schemeClr val="dk1"/>
              </a:buClr>
              <a:buSzPts val="2400"/>
              <a:buFont typeface="Montserrat ExtraBold"/>
              <a:buNone/>
              <a:defRPr sz="2400">
                <a:solidFill>
                  <a:schemeClr val="dk1"/>
                </a:solidFill>
                <a:latin typeface="Montserrat ExtraBold"/>
                <a:ea typeface="Montserrat ExtraBold"/>
                <a:cs typeface="Montserrat ExtraBold"/>
                <a:sym typeface="Montserrat ExtraBold"/>
              </a:defRPr>
            </a:lvl9pPr>
          </a:lstStyle>
          <a:p>
            <a:endParaRPr/>
          </a:p>
        </p:txBody>
      </p:sp>
      <p:sp>
        <p:nvSpPr>
          <p:cNvPr id="434" name="Google Shape;434;p13"/>
          <p:cNvSpPr txBox="1">
            <a:spLocks noGrp="1"/>
          </p:cNvSpPr>
          <p:nvPr>
            <p:ph type="subTitle" idx="16"/>
          </p:nvPr>
        </p:nvSpPr>
        <p:spPr>
          <a:xfrm>
            <a:off x="4030425" y="2239600"/>
            <a:ext cx="4395900" cy="330600"/>
          </a:xfrm>
          <a:prstGeom prst="rect">
            <a:avLst/>
          </a:prstGeom>
          <a:solidFill>
            <a:schemeClr val="accent3"/>
          </a:solid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Montserrat ExtraBold"/>
              <a:buNone/>
              <a:defRPr sz="1800">
                <a:solidFill>
                  <a:schemeClr val="dk1"/>
                </a:solidFill>
                <a:latin typeface="Montserrat ExtraBold"/>
                <a:ea typeface="Montserrat ExtraBold"/>
                <a:cs typeface="Montserrat ExtraBold"/>
                <a:sym typeface="Montserrat ExtraBold"/>
              </a:defRPr>
            </a:lvl1pPr>
            <a:lvl2pPr lvl="1" rtl="0">
              <a:lnSpc>
                <a:spcPct val="100000"/>
              </a:lnSpc>
              <a:spcBef>
                <a:spcPts val="0"/>
              </a:spcBef>
              <a:spcAft>
                <a:spcPts val="0"/>
              </a:spcAft>
              <a:buClr>
                <a:schemeClr val="dk1"/>
              </a:buClr>
              <a:buSzPts val="2400"/>
              <a:buFont typeface="Montserrat ExtraBold"/>
              <a:buNone/>
              <a:defRPr sz="2400">
                <a:solidFill>
                  <a:schemeClr val="dk1"/>
                </a:solidFill>
                <a:latin typeface="Montserrat ExtraBold"/>
                <a:ea typeface="Montserrat ExtraBold"/>
                <a:cs typeface="Montserrat ExtraBold"/>
                <a:sym typeface="Montserrat ExtraBold"/>
              </a:defRPr>
            </a:lvl2pPr>
            <a:lvl3pPr lvl="2" rtl="0">
              <a:lnSpc>
                <a:spcPct val="100000"/>
              </a:lnSpc>
              <a:spcBef>
                <a:spcPts val="0"/>
              </a:spcBef>
              <a:spcAft>
                <a:spcPts val="0"/>
              </a:spcAft>
              <a:buClr>
                <a:schemeClr val="dk1"/>
              </a:buClr>
              <a:buSzPts val="2400"/>
              <a:buFont typeface="Montserrat ExtraBold"/>
              <a:buNone/>
              <a:defRPr sz="2400">
                <a:solidFill>
                  <a:schemeClr val="dk1"/>
                </a:solidFill>
                <a:latin typeface="Montserrat ExtraBold"/>
                <a:ea typeface="Montserrat ExtraBold"/>
                <a:cs typeface="Montserrat ExtraBold"/>
                <a:sym typeface="Montserrat ExtraBold"/>
              </a:defRPr>
            </a:lvl3pPr>
            <a:lvl4pPr lvl="3" rtl="0">
              <a:lnSpc>
                <a:spcPct val="100000"/>
              </a:lnSpc>
              <a:spcBef>
                <a:spcPts val="0"/>
              </a:spcBef>
              <a:spcAft>
                <a:spcPts val="0"/>
              </a:spcAft>
              <a:buClr>
                <a:schemeClr val="dk1"/>
              </a:buClr>
              <a:buSzPts val="2400"/>
              <a:buFont typeface="Montserrat ExtraBold"/>
              <a:buNone/>
              <a:defRPr sz="2400">
                <a:solidFill>
                  <a:schemeClr val="dk1"/>
                </a:solidFill>
                <a:latin typeface="Montserrat ExtraBold"/>
                <a:ea typeface="Montserrat ExtraBold"/>
                <a:cs typeface="Montserrat ExtraBold"/>
                <a:sym typeface="Montserrat ExtraBold"/>
              </a:defRPr>
            </a:lvl4pPr>
            <a:lvl5pPr lvl="4" rtl="0">
              <a:lnSpc>
                <a:spcPct val="100000"/>
              </a:lnSpc>
              <a:spcBef>
                <a:spcPts val="0"/>
              </a:spcBef>
              <a:spcAft>
                <a:spcPts val="0"/>
              </a:spcAft>
              <a:buClr>
                <a:schemeClr val="dk1"/>
              </a:buClr>
              <a:buSzPts val="2400"/>
              <a:buFont typeface="Montserrat ExtraBold"/>
              <a:buNone/>
              <a:defRPr sz="2400">
                <a:solidFill>
                  <a:schemeClr val="dk1"/>
                </a:solidFill>
                <a:latin typeface="Montserrat ExtraBold"/>
                <a:ea typeface="Montserrat ExtraBold"/>
                <a:cs typeface="Montserrat ExtraBold"/>
                <a:sym typeface="Montserrat ExtraBold"/>
              </a:defRPr>
            </a:lvl5pPr>
            <a:lvl6pPr lvl="5" rtl="0">
              <a:lnSpc>
                <a:spcPct val="100000"/>
              </a:lnSpc>
              <a:spcBef>
                <a:spcPts val="0"/>
              </a:spcBef>
              <a:spcAft>
                <a:spcPts val="0"/>
              </a:spcAft>
              <a:buClr>
                <a:schemeClr val="dk1"/>
              </a:buClr>
              <a:buSzPts val="2400"/>
              <a:buFont typeface="Montserrat ExtraBold"/>
              <a:buNone/>
              <a:defRPr sz="2400">
                <a:solidFill>
                  <a:schemeClr val="dk1"/>
                </a:solidFill>
                <a:latin typeface="Montserrat ExtraBold"/>
                <a:ea typeface="Montserrat ExtraBold"/>
                <a:cs typeface="Montserrat ExtraBold"/>
                <a:sym typeface="Montserrat ExtraBold"/>
              </a:defRPr>
            </a:lvl6pPr>
            <a:lvl7pPr lvl="6" rtl="0">
              <a:lnSpc>
                <a:spcPct val="100000"/>
              </a:lnSpc>
              <a:spcBef>
                <a:spcPts val="0"/>
              </a:spcBef>
              <a:spcAft>
                <a:spcPts val="0"/>
              </a:spcAft>
              <a:buClr>
                <a:schemeClr val="dk1"/>
              </a:buClr>
              <a:buSzPts val="2400"/>
              <a:buFont typeface="Montserrat ExtraBold"/>
              <a:buNone/>
              <a:defRPr sz="2400">
                <a:solidFill>
                  <a:schemeClr val="dk1"/>
                </a:solidFill>
                <a:latin typeface="Montserrat ExtraBold"/>
                <a:ea typeface="Montserrat ExtraBold"/>
                <a:cs typeface="Montserrat ExtraBold"/>
                <a:sym typeface="Montserrat ExtraBold"/>
              </a:defRPr>
            </a:lvl7pPr>
            <a:lvl8pPr lvl="7" rtl="0">
              <a:lnSpc>
                <a:spcPct val="100000"/>
              </a:lnSpc>
              <a:spcBef>
                <a:spcPts val="0"/>
              </a:spcBef>
              <a:spcAft>
                <a:spcPts val="0"/>
              </a:spcAft>
              <a:buClr>
                <a:schemeClr val="dk1"/>
              </a:buClr>
              <a:buSzPts val="2400"/>
              <a:buFont typeface="Montserrat ExtraBold"/>
              <a:buNone/>
              <a:defRPr sz="2400">
                <a:solidFill>
                  <a:schemeClr val="dk1"/>
                </a:solidFill>
                <a:latin typeface="Montserrat ExtraBold"/>
                <a:ea typeface="Montserrat ExtraBold"/>
                <a:cs typeface="Montserrat ExtraBold"/>
                <a:sym typeface="Montserrat ExtraBold"/>
              </a:defRPr>
            </a:lvl8pPr>
            <a:lvl9pPr lvl="8" rtl="0">
              <a:lnSpc>
                <a:spcPct val="100000"/>
              </a:lnSpc>
              <a:spcBef>
                <a:spcPts val="0"/>
              </a:spcBef>
              <a:spcAft>
                <a:spcPts val="0"/>
              </a:spcAft>
              <a:buClr>
                <a:schemeClr val="dk1"/>
              </a:buClr>
              <a:buSzPts val="2400"/>
              <a:buFont typeface="Montserrat ExtraBold"/>
              <a:buNone/>
              <a:defRPr sz="2400">
                <a:solidFill>
                  <a:schemeClr val="dk1"/>
                </a:solidFill>
                <a:latin typeface="Montserrat ExtraBold"/>
                <a:ea typeface="Montserrat ExtraBold"/>
                <a:cs typeface="Montserrat ExtraBold"/>
                <a:sym typeface="Montserrat ExtraBold"/>
              </a:defRPr>
            </a:lvl9pPr>
          </a:lstStyle>
          <a:p>
            <a:endParaRPr/>
          </a:p>
        </p:txBody>
      </p:sp>
      <p:sp>
        <p:nvSpPr>
          <p:cNvPr id="435" name="Google Shape;435;p13"/>
          <p:cNvSpPr txBox="1">
            <a:spLocks noGrp="1"/>
          </p:cNvSpPr>
          <p:nvPr>
            <p:ph type="subTitle" idx="17"/>
          </p:nvPr>
        </p:nvSpPr>
        <p:spPr>
          <a:xfrm>
            <a:off x="4028025" y="3734738"/>
            <a:ext cx="4398300" cy="330600"/>
          </a:xfrm>
          <a:prstGeom prst="rect">
            <a:avLst/>
          </a:prstGeom>
          <a:solidFill>
            <a:schemeClr val="accent3"/>
          </a:solid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Montserrat ExtraBold"/>
              <a:buNone/>
              <a:defRPr sz="1800">
                <a:solidFill>
                  <a:schemeClr val="dk1"/>
                </a:solidFill>
                <a:latin typeface="Montserrat ExtraBold"/>
                <a:ea typeface="Montserrat ExtraBold"/>
                <a:cs typeface="Montserrat ExtraBold"/>
                <a:sym typeface="Montserrat ExtraBold"/>
              </a:defRPr>
            </a:lvl1pPr>
            <a:lvl2pPr lvl="1" rtl="0">
              <a:lnSpc>
                <a:spcPct val="100000"/>
              </a:lnSpc>
              <a:spcBef>
                <a:spcPts val="0"/>
              </a:spcBef>
              <a:spcAft>
                <a:spcPts val="0"/>
              </a:spcAft>
              <a:buClr>
                <a:schemeClr val="dk1"/>
              </a:buClr>
              <a:buSzPts val="2400"/>
              <a:buFont typeface="Montserrat ExtraBold"/>
              <a:buNone/>
              <a:defRPr sz="2400">
                <a:solidFill>
                  <a:schemeClr val="dk1"/>
                </a:solidFill>
                <a:latin typeface="Montserrat ExtraBold"/>
                <a:ea typeface="Montserrat ExtraBold"/>
                <a:cs typeface="Montserrat ExtraBold"/>
                <a:sym typeface="Montserrat ExtraBold"/>
              </a:defRPr>
            </a:lvl2pPr>
            <a:lvl3pPr lvl="2" rtl="0">
              <a:lnSpc>
                <a:spcPct val="100000"/>
              </a:lnSpc>
              <a:spcBef>
                <a:spcPts val="0"/>
              </a:spcBef>
              <a:spcAft>
                <a:spcPts val="0"/>
              </a:spcAft>
              <a:buClr>
                <a:schemeClr val="dk1"/>
              </a:buClr>
              <a:buSzPts val="2400"/>
              <a:buFont typeface="Montserrat ExtraBold"/>
              <a:buNone/>
              <a:defRPr sz="2400">
                <a:solidFill>
                  <a:schemeClr val="dk1"/>
                </a:solidFill>
                <a:latin typeface="Montserrat ExtraBold"/>
                <a:ea typeface="Montserrat ExtraBold"/>
                <a:cs typeface="Montserrat ExtraBold"/>
                <a:sym typeface="Montserrat ExtraBold"/>
              </a:defRPr>
            </a:lvl3pPr>
            <a:lvl4pPr lvl="3" rtl="0">
              <a:lnSpc>
                <a:spcPct val="100000"/>
              </a:lnSpc>
              <a:spcBef>
                <a:spcPts val="0"/>
              </a:spcBef>
              <a:spcAft>
                <a:spcPts val="0"/>
              </a:spcAft>
              <a:buClr>
                <a:schemeClr val="dk1"/>
              </a:buClr>
              <a:buSzPts val="2400"/>
              <a:buFont typeface="Montserrat ExtraBold"/>
              <a:buNone/>
              <a:defRPr sz="2400">
                <a:solidFill>
                  <a:schemeClr val="dk1"/>
                </a:solidFill>
                <a:latin typeface="Montserrat ExtraBold"/>
                <a:ea typeface="Montserrat ExtraBold"/>
                <a:cs typeface="Montserrat ExtraBold"/>
                <a:sym typeface="Montserrat ExtraBold"/>
              </a:defRPr>
            </a:lvl4pPr>
            <a:lvl5pPr lvl="4" rtl="0">
              <a:lnSpc>
                <a:spcPct val="100000"/>
              </a:lnSpc>
              <a:spcBef>
                <a:spcPts val="0"/>
              </a:spcBef>
              <a:spcAft>
                <a:spcPts val="0"/>
              </a:spcAft>
              <a:buClr>
                <a:schemeClr val="dk1"/>
              </a:buClr>
              <a:buSzPts val="2400"/>
              <a:buFont typeface="Montserrat ExtraBold"/>
              <a:buNone/>
              <a:defRPr sz="2400">
                <a:solidFill>
                  <a:schemeClr val="dk1"/>
                </a:solidFill>
                <a:latin typeface="Montserrat ExtraBold"/>
                <a:ea typeface="Montserrat ExtraBold"/>
                <a:cs typeface="Montserrat ExtraBold"/>
                <a:sym typeface="Montserrat ExtraBold"/>
              </a:defRPr>
            </a:lvl5pPr>
            <a:lvl6pPr lvl="5" rtl="0">
              <a:lnSpc>
                <a:spcPct val="100000"/>
              </a:lnSpc>
              <a:spcBef>
                <a:spcPts val="0"/>
              </a:spcBef>
              <a:spcAft>
                <a:spcPts val="0"/>
              </a:spcAft>
              <a:buClr>
                <a:schemeClr val="dk1"/>
              </a:buClr>
              <a:buSzPts val="2400"/>
              <a:buFont typeface="Montserrat ExtraBold"/>
              <a:buNone/>
              <a:defRPr sz="2400">
                <a:solidFill>
                  <a:schemeClr val="dk1"/>
                </a:solidFill>
                <a:latin typeface="Montserrat ExtraBold"/>
                <a:ea typeface="Montserrat ExtraBold"/>
                <a:cs typeface="Montserrat ExtraBold"/>
                <a:sym typeface="Montserrat ExtraBold"/>
              </a:defRPr>
            </a:lvl6pPr>
            <a:lvl7pPr lvl="6" rtl="0">
              <a:lnSpc>
                <a:spcPct val="100000"/>
              </a:lnSpc>
              <a:spcBef>
                <a:spcPts val="0"/>
              </a:spcBef>
              <a:spcAft>
                <a:spcPts val="0"/>
              </a:spcAft>
              <a:buClr>
                <a:schemeClr val="dk1"/>
              </a:buClr>
              <a:buSzPts val="2400"/>
              <a:buFont typeface="Montserrat ExtraBold"/>
              <a:buNone/>
              <a:defRPr sz="2400">
                <a:solidFill>
                  <a:schemeClr val="dk1"/>
                </a:solidFill>
                <a:latin typeface="Montserrat ExtraBold"/>
                <a:ea typeface="Montserrat ExtraBold"/>
                <a:cs typeface="Montserrat ExtraBold"/>
                <a:sym typeface="Montserrat ExtraBold"/>
              </a:defRPr>
            </a:lvl7pPr>
            <a:lvl8pPr lvl="7" rtl="0">
              <a:lnSpc>
                <a:spcPct val="100000"/>
              </a:lnSpc>
              <a:spcBef>
                <a:spcPts val="0"/>
              </a:spcBef>
              <a:spcAft>
                <a:spcPts val="0"/>
              </a:spcAft>
              <a:buClr>
                <a:schemeClr val="dk1"/>
              </a:buClr>
              <a:buSzPts val="2400"/>
              <a:buFont typeface="Montserrat ExtraBold"/>
              <a:buNone/>
              <a:defRPr sz="2400">
                <a:solidFill>
                  <a:schemeClr val="dk1"/>
                </a:solidFill>
                <a:latin typeface="Montserrat ExtraBold"/>
                <a:ea typeface="Montserrat ExtraBold"/>
                <a:cs typeface="Montserrat ExtraBold"/>
                <a:sym typeface="Montserrat ExtraBold"/>
              </a:defRPr>
            </a:lvl8pPr>
            <a:lvl9pPr lvl="8" rtl="0">
              <a:lnSpc>
                <a:spcPct val="100000"/>
              </a:lnSpc>
              <a:spcBef>
                <a:spcPts val="0"/>
              </a:spcBef>
              <a:spcAft>
                <a:spcPts val="0"/>
              </a:spcAft>
              <a:buClr>
                <a:schemeClr val="dk1"/>
              </a:buClr>
              <a:buSzPts val="2400"/>
              <a:buFont typeface="Montserrat ExtraBold"/>
              <a:buNone/>
              <a:defRPr sz="2400">
                <a:solidFill>
                  <a:schemeClr val="dk1"/>
                </a:solidFill>
                <a:latin typeface="Montserrat ExtraBold"/>
                <a:ea typeface="Montserrat ExtraBold"/>
                <a:cs typeface="Montserrat ExtraBold"/>
                <a:sym typeface="Montserrat ExtraBold"/>
              </a:defRPr>
            </a:lvl9pPr>
          </a:lstStyle>
          <a:p>
            <a:endParaRPr/>
          </a:p>
        </p:txBody>
      </p:sp>
      <p:sp>
        <p:nvSpPr>
          <p:cNvPr id="436" name="Google Shape;436;p13"/>
          <p:cNvSpPr txBox="1">
            <a:spLocks noGrp="1"/>
          </p:cNvSpPr>
          <p:nvPr>
            <p:ph type="subTitle" idx="18"/>
          </p:nvPr>
        </p:nvSpPr>
        <p:spPr>
          <a:xfrm>
            <a:off x="4028025" y="2987175"/>
            <a:ext cx="4398300" cy="330600"/>
          </a:xfrm>
          <a:prstGeom prst="rect">
            <a:avLst/>
          </a:prstGeom>
          <a:solidFill>
            <a:schemeClr val="accent3"/>
          </a:solid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Montserrat ExtraBold"/>
              <a:buNone/>
              <a:defRPr sz="1800">
                <a:solidFill>
                  <a:schemeClr val="dk1"/>
                </a:solidFill>
                <a:latin typeface="Montserrat ExtraBold"/>
                <a:ea typeface="Montserrat ExtraBold"/>
                <a:cs typeface="Montserrat ExtraBold"/>
                <a:sym typeface="Montserrat ExtraBold"/>
              </a:defRPr>
            </a:lvl1pPr>
            <a:lvl2pPr lvl="1" rtl="0">
              <a:lnSpc>
                <a:spcPct val="100000"/>
              </a:lnSpc>
              <a:spcBef>
                <a:spcPts val="0"/>
              </a:spcBef>
              <a:spcAft>
                <a:spcPts val="0"/>
              </a:spcAft>
              <a:buClr>
                <a:schemeClr val="dk1"/>
              </a:buClr>
              <a:buSzPts val="2400"/>
              <a:buFont typeface="Montserrat ExtraBold"/>
              <a:buNone/>
              <a:defRPr sz="2400">
                <a:solidFill>
                  <a:schemeClr val="dk1"/>
                </a:solidFill>
                <a:latin typeface="Montserrat ExtraBold"/>
                <a:ea typeface="Montserrat ExtraBold"/>
                <a:cs typeface="Montserrat ExtraBold"/>
                <a:sym typeface="Montserrat ExtraBold"/>
              </a:defRPr>
            </a:lvl2pPr>
            <a:lvl3pPr lvl="2" rtl="0">
              <a:lnSpc>
                <a:spcPct val="100000"/>
              </a:lnSpc>
              <a:spcBef>
                <a:spcPts val="0"/>
              </a:spcBef>
              <a:spcAft>
                <a:spcPts val="0"/>
              </a:spcAft>
              <a:buClr>
                <a:schemeClr val="dk1"/>
              </a:buClr>
              <a:buSzPts val="2400"/>
              <a:buFont typeface="Montserrat ExtraBold"/>
              <a:buNone/>
              <a:defRPr sz="2400">
                <a:solidFill>
                  <a:schemeClr val="dk1"/>
                </a:solidFill>
                <a:latin typeface="Montserrat ExtraBold"/>
                <a:ea typeface="Montserrat ExtraBold"/>
                <a:cs typeface="Montserrat ExtraBold"/>
                <a:sym typeface="Montserrat ExtraBold"/>
              </a:defRPr>
            </a:lvl3pPr>
            <a:lvl4pPr lvl="3" rtl="0">
              <a:lnSpc>
                <a:spcPct val="100000"/>
              </a:lnSpc>
              <a:spcBef>
                <a:spcPts val="0"/>
              </a:spcBef>
              <a:spcAft>
                <a:spcPts val="0"/>
              </a:spcAft>
              <a:buClr>
                <a:schemeClr val="dk1"/>
              </a:buClr>
              <a:buSzPts val="2400"/>
              <a:buFont typeface="Montserrat ExtraBold"/>
              <a:buNone/>
              <a:defRPr sz="2400">
                <a:solidFill>
                  <a:schemeClr val="dk1"/>
                </a:solidFill>
                <a:latin typeface="Montserrat ExtraBold"/>
                <a:ea typeface="Montserrat ExtraBold"/>
                <a:cs typeface="Montserrat ExtraBold"/>
                <a:sym typeface="Montserrat ExtraBold"/>
              </a:defRPr>
            </a:lvl4pPr>
            <a:lvl5pPr lvl="4" rtl="0">
              <a:lnSpc>
                <a:spcPct val="100000"/>
              </a:lnSpc>
              <a:spcBef>
                <a:spcPts val="0"/>
              </a:spcBef>
              <a:spcAft>
                <a:spcPts val="0"/>
              </a:spcAft>
              <a:buClr>
                <a:schemeClr val="dk1"/>
              </a:buClr>
              <a:buSzPts val="2400"/>
              <a:buFont typeface="Montserrat ExtraBold"/>
              <a:buNone/>
              <a:defRPr sz="2400">
                <a:solidFill>
                  <a:schemeClr val="dk1"/>
                </a:solidFill>
                <a:latin typeface="Montserrat ExtraBold"/>
                <a:ea typeface="Montserrat ExtraBold"/>
                <a:cs typeface="Montserrat ExtraBold"/>
                <a:sym typeface="Montserrat ExtraBold"/>
              </a:defRPr>
            </a:lvl5pPr>
            <a:lvl6pPr lvl="5" rtl="0">
              <a:lnSpc>
                <a:spcPct val="100000"/>
              </a:lnSpc>
              <a:spcBef>
                <a:spcPts val="0"/>
              </a:spcBef>
              <a:spcAft>
                <a:spcPts val="0"/>
              </a:spcAft>
              <a:buClr>
                <a:schemeClr val="dk1"/>
              </a:buClr>
              <a:buSzPts val="2400"/>
              <a:buFont typeface="Montserrat ExtraBold"/>
              <a:buNone/>
              <a:defRPr sz="2400">
                <a:solidFill>
                  <a:schemeClr val="dk1"/>
                </a:solidFill>
                <a:latin typeface="Montserrat ExtraBold"/>
                <a:ea typeface="Montserrat ExtraBold"/>
                <a:cs typeface="Montserrat ExtraBold"/>
                <a:sym typeface="Montserrat ExtraBold"/>
              </a:defRPr>
            </a:lvl6pPr>
            <a:lvl7pPr lvl="6" rtl="0">
              <a:lnSpc>
                <a:spcPct val="100000"/>
              </a:lnSpc>
              <a:spcBef>
                <a:spcPts val="0"/>
              </a:spcBef>
              <a:spcAft>
                <a:spcPts val="0"/>
              </a:spcAft>
              <a:buClr>
                <a:schemeClr val="dk1"/>
              </a:buClr>
              <a:buSzPts val="2400"/>
              <a:buFont typeface="Montserrat ExtraBold"/>
              <a:buNone/>
              <a:defRPr sz="2400">
                <a:solidFill>
                  <a:schemeClr val="dk1"/>
                </a:solidFill>
                <a:latin typeface="Montserrat ExtraBold"/>
                <a:ea typeface="Montserrat ExtraBold"/>
                <a:cs typeface="Montserrat ExtraBold"/>
                <a:sym typeface="Montserrat ExtraBold"/>
              </a:defRPr>
            </a:lvl7pPr>
            <a:lvl8pPr lvl="7" rtl="0">
              <a:lnSpc>
                <a:spcPct val="100000"/>
              </a:lnSpc>
              <a:spcBef>
                <a:spcPts val="0"/>
              </a:spcBef>
              <a:spcAft>
                <a:spcPts val="0"/>
              </a:spcAft>
              <a:buClr>
                <a:schemeClr val="dk1"/>
              </a:buClr>
              <a:buSzPts val="2400"/>
              <a:buFont typeface="Montserrat ExtraBold"/>
              <a:buNone/>
              <a:defRPr sz="2400">
                <a:solidFill>
                  <a:schemeClr val="dk1"/>
                </a:solidFill>
                <a:latin typeface="Montserrat ExtraBold"/>
                <a:ea typeface="Montserrat ExtraBold"/>
                <a:cs typeface="Montserrat ExtraBold"/>
                <a:sym typeface="Montserrat ExtraBold"/>
              </a:defRPr>
            </a:lvl8pPr>
            <a:lvl9pPr lvl="8" rtl="0">
              <a:lnSpc>
                <a:spcPct val="100000"/>
              </a:lnSpc>
              <a:spcBef>
                <a:spcPts val="0"/>
              </a:spcBef>
              <a:spcAft>
                <a:spcPts val="0"/>
              </a:spcAft>
              <a:buClr>
                <a:schemeClr val="dk1"/>
              </a:buClr>
              <a:buSzPts val="2400"/>
              <a:buFont typeface="Montserrat ExtraBold"/>
              <a:buNone/>
              <a:defRPr sz="2400">
                <a:solidFill>
                  <a:schemeClr val="dk1"/>
                </a:solidFill>
                <a:latin typeface="Montserrat ExtraBold"/>
                <a:ea typeface="Montserrat ExtraBold"/>
                <a:cs typeface="Montserrat ExtraBold"/>
                <a:sym typeface="Montserrat ExtraBold"/>
              </a:defRPr>
            </a:lvl9pPr>
          </a:lstStyle>
          <a:p>
            <a:endParaRPr/>
          </a:p>
        </p:txBody>
      </p:sp>
    </p:spTree>
    <p:extLst>
      <p:ext uri="{BB962C8B-B14F-4D97-AF65-F5344CB8AC3E}">
        <p14:creationId xmlns:p14="http://schemas.microsoft.com/office/powerpoint/2010/main" val="21698059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487"/>
        <p:cNvGrpSpPr/>
        <p:nvPr/>
      </p:nvGrpSpPr>
      <p:grpSpPr>
        <a:xfrm>
          <a:off x="0" y="0"/>
          <a:ext cx="0" cy="0"/>
          <a:chOff x="0" y="0"/>
          <a:chExt cx="0" cy="0"/>
        </a:xfrm>
      </p:grpSpPr>
      <p:grpSp>
        <p:nvGrpSpPr>
          <p:cNvPr id="488" name="Google Shape;488;p15"/>
          <p:cNvGrpSpPr/>
          <p:nvPr/>
        </p:nvGrpSpPr>
        <p:grpSpPr>
          <a:xfrm>
            <a:off x="-10725" y="0"/>
            <a:ext cx="9165425" cy="4612325"/>
            <a:chOff x="-25178" y="0"/>
            <a:chExt cx="9190238" cy="4611403"/>
          </a:xfrm>
        </p:grpSpPr>
        <p:sp>
          <p:nvSpPr>
            <p:cNvPr id="489" name="Google Shape;489;p15"/>
            <p:cNvSpPr/>
            <p:nvPr/>
          </p:nvSpPr>
          <p:spPr>
            <a:xfrm>
              <a:off x="-14374" y="0"/>
              <a:ext cx="9168716" cy="4610619"/>
            </a:xfrm>
            <a:custGeom>
              <a:avLst/>
              <a:gdLst/>
              <a:ahLst/>
              <a:cxnLst/>
              <a:rect l="l" t="t" r="r" b="b"/>
              <a:pathLst>
                <a:path w="37465" h="38739" extrusionOk="0">
                  <a:moveTo>
                    <a:pt x="0" y="0"/>
                  </a:moveTo>
                  <a:lnTo>
                    <a:pt x="0" y="38738"/>
                  </a:lnTo>
                  <a:lnTo>
                    <a:pt x="37465" y="38738"/>
                  </a:lnTo>
                  <a:lnTo>
                    <a:pt x="374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5"/>
            <p:cNvSpPr/>
            <p:nvPr/>
          </p:nvSpPr>
          <p:spPr>
            <a:xfrm>
              <a:off x="-14499" y="4535668"/>
              <a:ext cx="9168716" cy="72835"/>
            </a:xfrm>
            <a:custGeom>
              <a:avLst/>
              <a:gdLst/>
              <a:ahLst/>
              <a:cxnLst/>
              <a:rect l="l" t="t" r="r" b="b"/>
              <a:pathLst>
                <a:path w="37465" h="694" extrusionOk="0">
                  <a:moveTo>
                    <a:pt x="0" y="0"/>
                  </a:moveTo>
                  <a:lnTo>
                    <a:pt x="0" y="694"/>
                  </a:lnTo>
                  <a:lnTo>
                    <a:pt x="37465" y="694"/>
                  </a:lnTo>
                  <a:lnTo>
                    <a:pt x="374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5"/>
            <p:cNvSpPr/>
            <p:nvPr/>
          </p:nvSpPr>
          <p:spPr>
            <a:xfrm>
              <a:off x="-25178" y="4605629"/>
              <a:ext cx="9190238" cy="5774"/>
            </a:xfrm>
            <a:custGeom>
              <a:avLst/>
              <a:gdLst/>
              <a:ahLst/>
              <a:cxnLst/>
              <a:rect l="l" t="t" r="r" b="b"/>
              <a:pathLst>
                <a:path w="36095" h="39" extrusionOk="0">
                  <a:moveTo>
                    <a:pt x="34254" y="1"/>
                  </a:moveTo>
                  <a:cubicBezTo>
                    <a:pt x="33668" y="1"/>
                    <a:pt x="33082" y="2"/>
                    <a:pt x="32497" y="2"/>
                  </a:cubicBezTo>
                  <a:lnTo>
                    <a:pt x="21952" y="2"/>
                  </a:lnTo>
                  <a:lnTo>
                    <a:pt x="7964" y="3"/>
                  </a:lnTo>
                  <a:cubicBezTo>
                    <a:pt x="6503" y="3"/>
                    <a:pt x="5042" y="1"/>
                    <a:pt x="3580" y="1"/>
                  </a:cubicBezTo>
                  <a:cubicBezTo>
                    <a:pt x="2411" y="1"/>
                    <a:pt x="1242" y="2"/>
                    <a:pt x="74" y="8"/>
                  </a:cubicBezTo>
                  <a:cubicBezTo>
                    <a:pt x="1" y="8"/>
                    <a:pt x="1" y="32"/>
                    <a:pt x="74" y="32"/>
                  </a:cubicBezTo>
                  <a:cubicBezTo>
                    <a:pt x="1334" y="37"/>
                    <a:pt x="2596" y="38"/>
                    <a:pt x="3858" y="38"/>
                  </a:cubicBezTo>
                  <a:cubicBezTo>
                    <a:pt x="4940" y="38"/>
                    <a:pt x="6022" y="38"/>
                    <a:pt x="7103" y="38"/>
                  </a:cubicBezTo>
                  <a:lnTo>
                    <a:pt x="32067" y="38"/>
                  </a:lnTo>
                  <a:cubicBezTo>
                    <a:pt x="32724" y="38"/>
                    <a:pt x="33382" y="39"/>
                    <a:pt x="34039" y="39"/>
                  </a:cubicBezTo>
                  <a:cubicBezTo>
                    <a:pt x="34697" y="39"/>
                    <a:pt x="35354" y="38"/>
                    <a:pt x="36011" y="33"/>
                  </a:cubicBezTo>
                  <a:cubicBezTo>
                    <a:pt x="36095" y="33"/>
                    <a:pt x="36095" y="6"/>
                    <a:pt x="36011" y="6"/>
                  </a:cubicBezTo>
                  <a:cubicBezTo>
                    <a:pt x="35426" y="2"/>
                    <a:pt x="34840" y="1"/>
                    <a:pt x="34254" y="1"/>
                  </a:cubicBezTo>
                  <a:close/>
                </a:path>
              </a:pathLst>
            </a:custGeom>
            <a:solidFill>
              <a:srgbClr val="382B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15"/>
          <p:cNvGrpSpPr/>
          <p:nvPr/>
        </p:nvGrpSpPr>
        <p:grpSpPr>
          <a:xfrm>
            <a:off x="76188" y="198275"/>
            <a:ext cx="8868163" cy="4237025"/>
            <a:chOff x="76188" y="198275"/>
            <a:chExt cx="8868163" cy="4237025"/>
          </a:xfrm>
        </p:grpSpPr>
        <p:sp>
          <p:nvSpPr>
            <p:cNvPr id="493" name="Google Shape;493;p15"/>
            <p:cNvSpPr/>
            <p:nvPr/>
          </p:nvSpPr>
          <p:spPr>
            <a:xfrm flipH="1">
              <a:off x="3689917" y="497551"/>
              <a:ext cx="222579" cy="74897"/>
            </a:xfrm>
            <a:custGeom>
              <a:avLst/>
              <a:gdLst/>
              <a:ahLst/>
              <a:cxnLst/>
              <a:rect l="l" t="t" r="r" b="b"/>
              <a:pathLst>
                <a:path w="1893" h="637" extrusionOk="0">
                  <a:moveTo>
                    <a:pt x="0" y="0"/>
                  </a:moveTo>
                  <a:lnTo>
                    <a:pt x="0" y="637"/>
                  </a:lnTo>
                  <a:lnTo>
                    <a:pt x="1892" y="637"/>
                  </a:lnTo>
                  <a:lnTo>
                    <a:pt x="18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5"/>
            <p:cNvSpPr/>
            <p:nvPr/>
          </p:nvSpPr>
          <p:spPr>
            <a:xfrm flipH="1">
              <a:off x="1106257" y="4000078"/>
              <a:ext cx="222579" cy="75014"/>
            </a:xfrm>
            <a:custGeom>
              <a:avLst/>
              <a:gdLst/>
              <a:ahLst/>
              <a:cxnLst/>
              <a:rect l="l" t="t" r="r" b="b"/>
              <a:pathLst>
                <a:path w="1893" h="638" extrusionOk="0">
                  <a:moveTo>
                    <a:pt x="1" y="1"/>
                  </a:moveTo>
                  <a:lnTo>
                    <a:pt x="1" y="638"/>
                  </a:lnTo>
                  <a:lnTo>
                    <a:pt x="1893" y="638"/>
                  </a:lnTo>
                  <a:lnTo>
                    <a:pt x="18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5"/>
            <p:cNvSpPr/>
            <p:nvPr/>
          </p:nvSpPr>
          <p:spPr>
            <a:xfrm flipH="1">
              <a:off x="1183392" y="4092733"/>
              <a:ext cx="222579" cy="74897"/>
            </a:xfrm>
            <a:custGeom>
              <a:avLst/>
              <a:gdLst/>
              <a:ahLst/>
              <a:cxnLst/>
              <a:rect l="l" t="t" r="r" b="b"/>
              <a:pathLst>
                <a:path w="1893" h="637" extrusionOk="0">
                  <a:moveTo>
                    <a:pt x="0" y="0"/>
                  </a:moveTo>
                  <a:lnTo>
                    <a:pt x="0" y="637"/>
                  </a:lnTo>
                  <a:lnTo>
                    <a:pt x="1893" y="637"/>
                  </a:lnTo>
                  <a:lnTo>
                    <a:pt x="18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5"/>
            <p:cNvSpPr/>
            <p:nvPr/>
          </p:nvSpPr>
          <p:spPr>
            <a:xfrm flipH="1">
              <a:off x="941051" y="4092733"/>
              <a:ext cx="222579" cy="74897"/>
            </a:xfrm>
            <a:custGeom>
              <a:avLst/>
              <a:gdLst/>
              <a:ahLst/>
              <a:cxnLst/>
              <a:rect l="l" t="t" r="r" b="b"/>
              <a:pathLst>
                <a:path w="1893" h="637" extrusionOk="0">
                  <a:moveTo>
                    <a:pt x="0" y="0"/>
                  </a:moveTo>
                  <a:lnTo>
                    <a:pt x="0" y="637"/>
                  </a:lnTo>
                  <a:lnTo>
                    <a:pt x="1893" y="637"/>
                  </a:lnTo>
                  <a:lnTo>
                    <a:pt x="18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5"/>
            <p:cNvSpPr/>
            <p:nvPr/>
          </p:nvSpPr>
          <p:spPr>
            <a:xfrm flipH="1">
              <a:off x="521019" y="1586950"/>
              <a:ext cx="222579" cy="75014"/>
            </a:xfrm>
            <a:custGeom>
              <a:avLst/>
              <a:gdLst/>
              <a:ahLst/>
              <a:cxnLst/>
              <a:rect l="l" t="t" r="r" b="b"/>
              <a:pathLst>
                <a:path w="1893"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5"/>
            <p:cNvSpPr/>
            <p:nvPr/>
          </p:nvSpPr>
          <p:spPr>
            <a:xfrm flipH="1">
              <a:off x="7004467" y="602513"/>
              <a:ext cx="222579" cy="75014"/>
            </a:xfrm>
            <a:custGeom>
              <a:avLst/>
              <a:gdLst/>
              <a:ahLst/>
              <a:cxnLst/>
              <a:rect l="l" t="t" r="r" b="b"/>
              <a:pathLst>
                <a:path w="1893"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5"/>
            <p:cNvSpPr/>
            <p:nvPr/>
          </p:nvSpPr>
          <p:spPr>
            <a:xfrm flipH="1">
              <a:off x="7081367" y="510093"/>
              <a:ext cx="222697" cy="75014"/>
            </a:xfrm>
            <a:custGeom>
              <a:avLst/>
              <a:gdLst/>
              <a:ahLst/>
              <a:cxnLst/>
              <a:rect l="l" t="t" r="r" b="b"/>
              <a:pathLst>
                <a:path w="1894"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5"/>
            <p:cNvSpPr/>
            <p:nvPr/>
          </p:nvSpPr>
          <p:spPr>
            <a:xfrm flipH="1">
              <a:off x="6839261" y="510093"/>
              <a:ext cx="222461" cy="75014"/>
            </a:xfrm>
            <a:custGeom>
              <a:avLst/>
              <a:gdLst/>
              <a:ahLst/>
              <a:cxnLst/>
              <a:rect l="l" t="t" r="r" b="b"/>
              <a:pathLst>
                <a:path w="1892" h="638" extrusionOk="0">
                  <a:moveTo>
                    <a:pt x="1" y="1"/>
                  </a:moveTo>
                  <a:lnTo>
                    <a:pt x="1" y="638"/>
                  </a:lnTo>
                  <a:lnTo>
                    <a:pt x="1892" y="638"/>
                  </a:lnTo>
                  <a:lnTo>
                    <a:pt x="1892"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5"/>
            <p:cNvSpPr/>
            <p:nvPr/>
          </p:nvSpPr>
          <p:spPr>
            <a:xfrm flipH="1">
              <a:off x="2904838" y="4272400"/>
              <a:ext cx="162900" cy="162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5"/>
            <p:cNvSpPr/>
            <p:nvPr/>
          </p:nvSpPr>
          <p:spPr>
            <a:xfrm flipH="1">
              <a:off x="225213" y="198275"/>
              <a:ext cx="295800" cy="295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5"/>
            <p:cNvSpPr/>
            <p:nvPr/>
          </p:nvSpPr>
          <p:spPr>
            <a:xfrm flipH="1">
              <a:off x="7846738" y="1490000"/>
              <a:ext cx="162900" cy="162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5"/>
            <p:cNvSpPr/>
            <p:nvPr/>
          </p:nvSpPr>
          <p:spPr>
            <a:xfrm flipH="1">
              <a:off x="7738388" y="3469675"/>
              <a:ext cx="295800" cy="295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5"/>
            <p:cNvSpPr/>
            <p:nvPr/>
          </p:nvSpPr>
          <p:spPr>
            <a:xfrm flipH="1">
              <a:off x="1622088" y="918050"/>
              <a:ext cx="162900" cy="162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 name="Google Shape;506;p15"/>
            <p:cNvGrpSpPr/>
            <p:nvPr/>
          </p:nvGrpSpPr>
          <p:grpSpPr>
            <a:xfrm>
              <a:off x="6500456" y="2004040"/>
              <a:ext cx="464798" cy="229499"/>
              <a:chOff x="7696375" y="504975"/>
              <a:chExt cx="561825" cy="277408"/>
            </a:xfrm>
          </p:grpSpPr>
          <p:sp>
            <p:nvSpPr>
              <p:cNvPr id="507" name="Google Shape;507;p15"/>
              <p:cNvSpPr/>
              <p:nvPr/>
            </p:nvSpPr>
            <p:spPr>
              <a:xfrm>
                <a:off x="7696375" y="504975"/>
                <a:ext cx="343849" cy="131045"/>
              </a:xfrm>
              <a:custGeom>
                <a:avLst/>
                <a:gdLst/>
                <a:ahLst/>
                <a:cxnLst/>
                <a:rect l="l" t="t" r="r" b="b"/>
                <a:pathLst>
                  <a:path w="1863" h="710" extrusionOk="0">
                    <a:moveTo>
                      <a:pt x="1739" y="125"/>
                    </a:moveTo>
                    <a:lnTo>
                      <a:pt x="1739" y="585"/>
                    </a:lnTo>
                    <a:lnTo>
                      <a:pt x="122" y="585"/>
                    </a:lnTo>
                    <a:lnTo>
                      <a:pt x="122" y="125"/>
                    </a:lnTo>
                    <a:close/>
                    <a:moveTo>
                      <a:pt x="0" y="1"/>
                    </a:moveTo>
                    <a:lnTo>
                      <a:pt x="0" y="709"/>
                    </a:lnTo>
                    <a:lnTo>
                      <a:pt x="1863" y="709"/>
                    </a:lnTo>
                    <a:lnTo>
                      <a:pt x="18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5"/>
              <p:cNvSpPr/>
              <p:nvPr/>
            </p:nvSpPr>
            <p:spPr>
              <a:xfrm>
                <a:off x="7914535" y="651523"/>
                <a:ext cx="343665" cy="130860"/>
              </a:xfrm>
              <a:custGeom>
                <a:avLst/>
                <a:gdLst/>
                <a:ahLst/>
                <a:cxnLst/>
                <a:rect l="l" t="t" r="r" b="b"/>
                <a:pathLst>
                  <a:path w="1862" h="709" extrusionOk="0">
                    <a:moveTo>
                      <a:pt x="1738" y="124"/>
                    </a:moveTo>
                    <a:lnTo>
                      <a:pt x="1738" y="585"/>
                    </a:lnTo>
                    <a:lnTo>
                      <a:pt x="123" y="585"/>
                    </a:lnTo>
                    <a:lnTo>
                      <a:pt x="123" y="124"/>
                    </a:lnTo>
                    <a:close/>
                    <a:moveTo>
                      <a:pt x="1" y="0"/>
                    </a:moveTo>
                    <a:lnTo>
                      <a:pt x="1" y="708"/>
                    </a:lnTo>
                    <a:lnTo>
                      <a:pt x="1862" y="708"/>
                    </a:lnTo>
                    <a:lnTo>
                      <a:pt x="18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 name="Google Shape;509;p15"/>
            <p:cNvGrpSpPr/>
            <p:nvPr/>
          </p:nvGrpSpPr>
          <p:grpSpPr>
            <a:xfrm flipH="1">
              <a:off x="1283491" y="1762072"/>
              <a:ext cx="464792" cy="288013"/>
              <a:chOff x="2735298" y="809042"/>
              <a:chExt cx="638978" cy="395949"/>
            </a:xfrm>
          </p:grpSpPr>
          <p:sp>
            <p:nvSpPr>
              <p:cNvPr id="510" name="Google Shape;510;p15"/>
              <p:cNvSpPr/>
              <p:nvPr/>
            </p:nvSpPr>
            <p:spPr>
              <a:xfrm>
                <a:off x="2735298" y="940937"/>
                <a:ext cx="305725" cy="113541"/>
              </a:xfrm>
              <a:custGeom>
                <a:avLst/>
                <a:gdLst/>
                <a:ahLst/>
                <a:cxnLst/>
                <a:rect l="l" t="t" r="r" b="b"/>
                <a:pathLst>
                  <a:path w="2332" h="866" extrusionOk="0">
                    <a:moveTo>
                      <a:pt x="2208" y="124"/>
                    </a:moveTo>
                    <a:lnTo>
                      <a:pt x="2208" y="742"/>
                    </a:lnTo>
                    <a:lnTo>
                      <a:pt x="124" y="742"/>
                    </a:lnTo>
                    <a:lnTo>
                      <a:pt x="124" y="124"/>
                    </a:lnTo>
                    <a:close/>
                    <a:moveTo>
                      <a:pt x="1" y="1"/>
                    </a:moveTo>
                    <a:lnTo>
                      <a:pt x="1" y="866"/>
                    </a:lnTo>
                    <a:lnTo>
                      <a:pt x="2331" y="866"/>
                    </a:lnTo>
                    <a:lnTo>
                      <a:pt x="2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5"/>
              <p:cNvSpPr/>
              <p:nvPr/>
            </p:nvSpPr>
            <p:spPr>
              <a:xfrm>
                <a:off x="2920409" y="809042"/>
                <a:ext cx="305725" cy="113541"/>
              </a:xfrm>
              <a:custGeom>
                <a:avLst/>
                <a:gdLst/>
                <a:ahLst/>
                <a:cxnLst/>
                <a:rect l="l" t="t" r="r" b="b"/>
                <a:pathLst>
                  <a:path w="2332" h="866" extrusionOk="0">
                    <a:moveTo>
                      <a:pt x="2208" y="124"/>
                    </a:moveTo>
                    <a:lnTo>
                      <a:pt x="2208" y="741"/>
                    </a:lnTo>
                    <a:lnTo>
                      <a:pt x="125" y="741"/>
                    </a:lnTo>
                    <a:lnTo>
                      <a:pt x="125" y="124"/>
                    </a:lnTo>
                    <a:close/>
                    <a:moveTo>
                      <a:pt x="1" y="0"/>
                    </a:moveTo>
                    <a:lnTo>
                      <a:pt x="1" y="865"/>
                    </a:lnTo>
                    <a:lnTo>
                      <a:pt x="2332" y="865"/>
                    </a:lnTo>
                    <a:lnTo>
                      <a:pt x="23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5"/>
              <p:cNvSpPr/>
              <p:nvPr/>
            </p:nvSpPr>
            <p:spPr>
              <a:xfrm>
                <a:off x="2883439" y="1091450"/>
                <a:ext cx="305725" cy="113541"/>
              </a:xfrm>
              <a:custGeom>
                <a:avLst/>
                <a:gdLst/>
                <a:ahLst/>
                <a:cxnLst/>
                <a:rect l="l" t="t" r="r" b="b"/>
                <a:pathLst>
                  <a:path w="2332" h="866" extrusionOk="0">
                    <a:moveTo>
                      <a:pt x="2208" y="123"/>
                    </a:moveTo>
                    <a:lnTo>
                      <a:pt x="2208" y="742"/>
                    </a:lnTo>
                    <a:lnTo>
                      <a:pt x="125" y="742"/>
                    </a:lnTo>
                    <a:lnTo>
                      <a:pt x="125" y="123"/>
                    </a:lnTo>
                    <a:close/>
                    <a:moveTo>
                      <a:pt x="1" y="1"/>
                    </a:moveTo>
                    <a:lnTo>
                      <a:pt x="1" y="866"/>
                    </a:lnTo>
                    <a:lnTo>
                      <a:pt x="2332" y="866"/>
                    </a:lnTo>
                    <a:lnTo>
                      <a:pt x="23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5"/>
              <p:cNvSpPr/>
              <p:nvPr/>
            </p:nvSpPr>
            <p:spPr>
              <a:xfrm>
                <a:off x="3068681" y="950115"/>
                <a:ext cx="305594" cy="113803"/>
              </a:xfrm>
              <a:custGeom>
                <a:avLst/>
                <a:gdLst/>
                <a:ahLst/>
                <a:cxnLst/>
                <a:rect l="l" t="t" r="r" b="b"/>
                <a:pathLst>
                  <a:path w="2331" h="868" extrusionOk="0">
                    <a:moveTo>
                      <a:pt x="2207" y="125"/>
                    </a:moveTo>
                    <a:lnTo>
                      <a:pt x="2207" y="743"/>
                    </a:lnTo>
                    <a:lnTo>
                      <a:pt x="124" y="743"/>
                    </a:lnTo>
                    <a:lnTo>
                      <a:pt x="124" y="125"/>
                    </a:lnTo>
                    <a:close/>
                    <a:moveTo>
                      <a:pt x="0" y="1"/>
                    </a:moveTo>
                    <a:lnTo>
                      <a:pt x="0" y="867"/>
                    </a:lnTo>
                    <a:lnTo>
                      <a:pt x="2331" y="867"/>
                    </a:lnTo>
                    <a:lnTo>
                      <a:pt x="2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 name="Google Shape;514;p15"/>
            <p:cNvGrpSpPr/>
            <p:nvPr/>
          </p:nvGrpSpPr>
          <p:grpSpPr>
            <a:xfrm flipH="1">
              <a:off x="1785011" y="3122756"/>
              <a:ext cx="464802" cy="167435"/>
              <a:chOff x="6369974" y="786318"/>
              <a:chExt cx="464802" cy="167435"/>
            </a:xfrm>
          </p:grpSpPr>
          <p:sp>
            <p:nvSpPr>
              <p:cNvPr id="515" name="Google Shape;515;p15"/>
              <p:cNvSpPr/>
              <p:nvPr/>
            </p:nvSpPr>
            <p:spPr>
              <a:xfrm>
                <a:off x="6446992" y="878738"/>
                <a:ext cx="222579" cy="75014"/>
              </a:xfrm>
              <a:custGeom>
                <a:avLst/>
                <a:gdLst/>
                <a:ahLst/>
                <a:cxnLst/>
                <a:rect l="l" t="t" r="r" b="b"/>
                <a:pathLst>
                  <a:path w="1893"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5"/>
              <p:cNvSpPr/>
              <p:nvPr/>
            </p:nvSpPr>
            <p:spPr>
              <a:xfrm>
                <a:off x="6369974" y="786318"/>
                <a:ext cx="222697" cy="75014"/>
              </a:xfrm>
              <a:custGeom>
                <a:avLst/>
                <a:gdLst/>
                <a:ahLst/>
                <a:cxnLst/>
                <a:rect l="l" t="t" r="r" b="b"/>
                <a:pathLst>
                  <a:path w="1894"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5"/>
              <p:cNvSpPr/>
              <p:nvPr/>
            </p:nvSpPr>
            <p:spPr>
              <a:xfrm>
                <a:off x="6612315" y="786318"/>
                <a:ext cx="222461" cy="75014"/>
              </a:xfrm>
              <a:custGeom>
                <a:avLst/>
                <a:gdLst/>
                <a:ahLst/>
                <a:cxnLst/>
                <a:rect l="l" t="t" r="r" b="b"/>
                <a:pathLst>
                  <a:path w="1892" h="638" extrusionOk="0">
                    <a:moveTo>
                      <a:pt x="1" y="1"/>
                    </a:moveTo>
                    <a:lnTo>
                      <a:pt x="1" y="638"/>
                    </a:lnTo>
                    <a:lnTo>
                      <a:pt x="1892" y="638"/>
                    </a:lnTo>
                    <a:lnTo>
                      <a:pt x="1892"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 name="Google Shape;518;p15"/>
            <p:cNvSpPr/>
            <p:nvPr/>
          </p:nvSpPr>
          <p:spPr>
            <a:xfrm flipH="1">
              <a:off x="8628925" y="4148713"/>
              <a:ext cx="162900" cy="1629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5"/>
            <p:cNvSpPr/>
            <p:nvPr/>
          </p:nvSpPr>
          <p:spPr>
            <a:xfrm flipH="1">
              <a:off x="8581288" y="264725"/>
              <a:ext cx="162900" cy="162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5"/>
            <p:cNvSpPr/>
            <p:nvPr/>
          </p:nvSpPr>
          <p:spPr>
            <a:xfrm flipH="1">
              <a:off x="76188" y="2641875"/>
              <a:ext cx="162900" cy="162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 name="Google Shape;521;p15"/>
            <p:cNvGrpSpPr/>
            <p:nvPr/>
          </p:nvGrpSpPr>
          <p:grpSpPr>
            <a:xfrm flipH="1">
              <a:off x="6896141" y="4086172"/>
              <a:ext cx="464792" cy="288013"/>
              <a:chOff x="2735298" y="809042"/>
              <a:chExt cx="638978" cy="395949"/>
            </a:xfrm>
          </p:grpSpPr>
          <p:sp>
            <p:nvSpPr>
              <p:cNvPr id="522" name="Google Shape;522;p15"/>
              <p:cNvSpPr/>
              <p:nvPr/>
            </p:nvSpPr>
            <p:spPr>
              <a:xfrm>
                <a:off x="2735298" y="940937"/>
                <a:ext cx="305725" cy="113541"/>
              </a:xfrm>
              <a:custGeom>
                <a:avLst/>
                <a:gdLst/>
                <a:ahLst/>
                <a:cxnLst/>
                <a:rect l="l" t="t" r="r" b="b"/>
                <a:pathLst>
                  <a:path w="2332" h="866" extrusionOk="0">
                    <a:moveTo>
                      <a:pt x="2208" y="124"/>
                    </a:moveTo>
                    <a:lnTo>
                      <a:pt x="2208" y="742"/>
                    </a:lnTo>
                    <a:lnTo>
                      <a:pt x="124" y="742"/>
                    </a:lnTo>
                    <a:lnTo>
                      <a:pt x="124" y="124"/>
                    </a:lnTo>
                    <a:close/>
                    <a:moveTo>
                      <a:pt x="1" y="1"/>
                    </a:moveTo>
                    <a:lnTo>
                      <a:pt x="1" y="866"/>
                    </a:lnTo>
                    <a:lnTo>
                      <a:pt x="2331" y="866"/>
                    </a:lnTo>
                    <a:lnTo>
                      <a:pt x="2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5"/>
              <p:cNvSpPr/>
              <p:nvPr/>
            </p:nvSpPr>
            <p:spPr>
              <a:xfrm>
                <a:off x="2920409" y="809042"/>
                <a:ext cx="305725" cy="113541"/>
              </a:xfrm>
              <a:custGeom>
                <a:avLst/>
                <a:gdLst/>
                <a:ahLst/>
                <a:cxnLst/>
                <a:rect l="l" t="t" r="r" b="b"/>
                <a:pathLst>
                  <a:path w="2332" h="866" extrusionOk="0">
                    <a:moveTo>
                      <a:pt x="2208" y="124"/>
                    </a:moveTo>
                    <a:lnTo>
                      <a:pt x="2208" y="741"/>
                    </a:lnTo>
                    <a:lnTo>
                      <a:pt x="125" y="741"/>
                    </a:lnTo>
                    <a:lnTo>
                      <a:pt x="125" y="124"/>
                    </a:lnTo>
                    <a:close/>
                    <a:moveTo>
                      <a:pt x="1" y="0"/>
                    </a:moveTo>
                    <a:lnTo>
                      <a:pt x="1" y="865"/>
                    </a:lnTo>
                    <a:lnTo>
                      <a:pt x="2332" y="865"/>
                    </a:lnTo>
                    <a:lnTo>
                      <a:pt x="23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5"/>
              <p:cNvSpPr/>
              <p:nvPr/>
            </p:nvSpPr>
            <p:spPr>
              <a:xfrm>
                <a:off x="2883439" y="1091450"/>
                <a:ext cx="305725" cy="113541"/>
              </a:xfrm>
              <a:custGeom>
                <a:avLst/>
                <a:gdLst/>
                <a:ahLst/>
                <a:cxnLst/>
                <a:rect l="l" t="t" r="r" b="b"/>
                <a:pathLst>
                  <a:path w="2332" h="866" extrusionOk="0">
                    <a:moveTo>
                      <a:pt x="2208" y="123"/>
                    </a:moveTo>
                    <a:lnTo>
                      <a:pt x="2208" y="742"/>
                    </a:lnTo>
                    <a:lnTo>
                      <a:pt x="125" y="742"/>
                    </a:lnTo>
                    <a:lnTo>
                      <a:pt x="125" y="123"/>
                    </a:lnTo>
                    <a:close/>
                    <a:moveTo>
                      <a:pt x="1" y="1"/>
                    </a:moveTo>
                    <a:lnTo>
                      <a:pt x="1" y="866"/>
                    </a:lnTo>
                    <a:lnTo>
                      <a:pt x="2332" y="866"/>
                    </a:lnTo>
                    <a:lnTo>
                      <a:pt x="23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5"/>
              <p:cNvSpPr/>
              <p:nvPr/>
            </p:nvSpPr>
            <p:spPr>
              <a:xfrm>
                <a:off x="3068681" y="950115"/>
                <a:ext cx="305594" cy="113803"/>
              </a:xfrm>
              <a:custGeom>
                <a:avLst/>
                <a:gdLst/>
                <a:ahLst/>
                <a:cxnLst/>
                <a:rect l="l" t="t" r="r" b="b"/>
                <a:pathLst>
                  <a:path w="2331" h="868" extrusionOk="0">
                    <a:moveTo>
                      <a:pt x="2207" y="125"/>
                    </a:moveTo>
                    <a:lnTo>
                      <a:pt x="2207" y="743"/>
                    </a:lnTo>
                    <a:lnTo>
                      <a:pt x="124" y="743"/>
                    </a:lnTo>
                    <a:lnTo>
                      <a:pt x="124" y="125"/>
                    </a:lnTo>
                    <a:close/>
                    <a:moveTo>
                      <a:pt x="0" y="1"/>
                    </a:moveTo>
                    <a:lnTo>
                      <a:pt x="0" y="867"/>
                    </a:lnTo>
                    <a:lnTo>
                      <a:pt x="2331" y="867"/>
                    </a:lnTo>
                    <a:lnTo>
                      <a:pt x="2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 name="Google Shape;526;p15"/>
            <p:cNvGrpSpPr/>
            <p:nvPr/>
          </p:nvGrpSpPr>
          <p:grpSpPr>
            <a:xfrm flipH="1">
              <a:off x="4727449" y="4109706"/>
              <a:ext cx="464802" cy="167435"/>
              <a:chOff x="172186" y="3593631"/>
              <a:chExt cx="464802" cy="167435"/>
            </a:xfrm>
          </p:grpSpPr>
          <p:sp>
            <p:nvSpPr>
              <p:cNvPr id="527" name="Google Shape;527;p15"/>
              <p:cNvSpPr/>
              <p:nvPr/>
            </p:nvSpPr>
            <p:spPr>
              <a:xfrm>
                <a:off x="249204" y="3686051"/>
                <a:ext cx="222579" cy="75014"/>
              </a:xfrm>
              <a:custGeom>
                <a:avLst/>
                <a:gdLst/>
                <a:ahLst/>
                <a:cxnLst/>
                <a:rect l="l" t="t" r="r" b="b"/>
                <a:pathLst>
                  <a:path w="1893"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5"/>
              <p:cNvSpPr/>
              <p:nvPr/>
            </p:nvSpPr>
            <p:spPr>
              <a:xfrm>
                <a:off x="172186" y="3593631"/>
                <a:ext cx="222697" cy="75014"/>
              </a:xfrm>
              <a:custGeom>
                <a:avLst/>
                <a:gdLst/>
                <a:ahLst/>
                <a:cxnLst/>
                <a:rect l="l" t="t" r="r" b="b"/>
                <a:pathLst>
                  <a:path w="1894"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5"/>
              <p:cNvSpPr/>
              <p:nvPr/>
            </p:nvSpPr>
            <p:spPr>
              <a:xfrm>
                <a:off x="414528" y="3593631"/>
                <a:ext cx="222461" cy="75014"/>
              </a:xfrm>
              <a:custGeom>
                <a:avLst/>
                <a:gdLst/>
                <a:ahLst/>
                <a:cxnLst/>
                <a:rect l="l" t="t" r="r" b="b"/>
                <a:pathLst>
                  <a:path w="1892" h="638" extrusionOk="0">
                    <a:moveTo>
                      <a:pt x="1" y="1"/>
                    </a:moveTo>
                    <a:lnTo>
                      <a:pt x="1" y="638"/>
                    </a:lnTo>
                    <a:lnTo>
                      <a:pt x="1892" y="638"/>
                    </a:lnTo>
                    <a:lnTo>
                      <a:pt x="1892"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 name="Google Shape;530;p15"/>
            <p:cNvSpPr/>
            <p:nvPr/>
          </p:nvSpPr>
          <p:spPr>
            <a:xfrm flipH="1">
              <a:off x="6894163" y="3078413"/>
              <a:ext cx="162900" cy="1629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5"/>
            <p:cNvSpPr/>
            <p:nvPr/>
          </p:nvSpPr>
          <p:spPr>
            <a:xfrm flipH="1">
              <a:off x="8781450" y="2191525"/>
              <a:ext cx="162900" cy="1629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5"/>
            <p:cNvSpPr/>
            <p:nvPr/>
          </p:nvSpPr>
          <p:spPr>
            <a:xfrm flipH="1">
              <a:off x="5279963" y="320350"/>
              <a:ext cx="60000" cy="60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5"/>
            <p:cNvSpPr/>
            <p:nvPr/>
          </p:nvSpPr>
          <p:spPr>
            <a:xfrm flipH="1">
              <a:off x="2683138" y="2243569"/>
              <a:ext cx="58800" cy="58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 name="Google Shape;534;p15"/>
          <p:cNvSpPr txBox="1">
            <a:spLocks noGrp="1"/>
          </p:cNvSpPr>
          <p:nvPr>
            <p:ph type="title"/>
          </p:nvPr>
        </p:nvSpPr>
        <p:spPr>
          <a:xfrm>
            <a:off x="2968950" y="2748400"/>
            <a:ext cx="3206100" cy="6165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3600"/>
              <a:buFont typeface="Montserrat ExtraBold"/>
              <a:buNone/>
              <a:defRPr sz="4000">
                <a:latin typeface="Montserrat ExtraBold"/>
                <a:ea typeface="Montserrat ExtraBold"/>
                <a:cs typeface="Montserrat ExtraBold"/>
                <a:sym typeface="Montserrat ExtraBold"/>
              </a:defRPr>
            </a:lvl1pPr>
            <a:lvl2pPr lvl="1" algn="ct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2pPr>
            <a:lvl3pPr lvl="2" algn="ct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3pPr>
            <a:lvl4pPr lvl="3" algn="ct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4pPr>
            <a:lvl5pPr lvl="4" algn="ct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5pPr>
            <a:lvl6pPr lvl="5" algn="ct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6pPr>
            <a:lvl7pPr lvl="6" algn="ct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7pPr>
            <a:lvl8pPr lvl="7" algn="ct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8pPr>
            <a:lvl9pPr lvl="8" algn="ct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9pPr>
          </a:lstStyle>
          <a:p>
            <a:endParaRPr/>
          </a:p>
        </p:txBody>
      </p:sp>
      <p:sp>
        <p:nvSpPr>
          <p:cNvPr id="535" name="Google Shape;535;p15"/>
          <p:cNvSpPr txBox="1">
            <a:spLocks noGrp="1"/>
          </p:cNvSpPr>
          <p:nvPr>
            <p:ph type="subTitle" idx="1"/>
          </p:nvPr>
        </p:nvSpPr>
        <p:spPr>
          <a:xfrm>
            <a:off x="2829700" y="3364913"/>
            <a:ext cx="3484500" cy="61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6" name="Google Shape;536;p15"/>
          <p:cNvSpPr txBox="1">
            <a:spLocks noGrp="1"/>
          </p:cNvSpPr>
          <p:nvPr>
            <p:ph type="title" idx="2" hasCustomPrompt="1"/>
          </p:nvPr>
        </p:nvSpPr>
        <p:spPr>
          <a:xfrm>
            <a:off x="2968950" y="843075"/>
            <a:ext cx="3206100" cy="18126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6000"/>
              <a:buNone/>
              <a:defRPr sz="148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extLst>
      <p:ext uri="{BB962C8B-B14F-4D97-AF65-F5344CB8AC3E}">
        <p14:creationId xmlns:p14="http://schemas.microsoft.com/office/powerpoint/2010/main" val="1210147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5"/>
        <p:cNvGrpSpPr/>
        <p:nvPr/>
      </p:nvGrpSpPr>
      <p:grpSpPr>
        <a:xfrm>
          <a:off x="0" y="0"/>
          <a:ext cx="0" cy="0"/>
          <a:chOff x="0" y="0"/>
          <a:chExt cx="0" cy="0"/>
        </a:xfrm>
      </p:grpSpPr>
      <p:grpSp>
        <p:nvGrpSpPr>
          <p:cNvPr id="56" name="Google Shape;56;p3"/>
          <p:cNvGrpSpPr/>
          <p:nvPr/>
        </p:nvGrpSpPr>
        <p:grpSpPr>
          <a:xfrm>
            <a:off x="-10725" y="0"/>
            <a:ext cx="9165425" cy="4612325"/>
            <a:chOff x="-25178" y="0"/>
            <a:chExt cx="9190238" cy="4611403"/>
          </a:xfrm>
        </p:grpSpPr>
        <p:sp>
          <p:nvSpPr>
            <p:cNvPr id="57" name="Google Shape;57;p3"/>
            <p:cNvSpPr/>
            <p:nvPr/>
          </p:nvSpPr>
          <p:spPr>
            <a:xfrm>
              <a:off x="-14374" y="0"/>
              <a:ext cx="9168716" cy="4610619"/>
            </a:xfrm>
            <a:custGeom>
              <a:avLst/>
              <a:gdLst/>
              <a:ahLst/>
              <a:cxnLst/>
              <a:rect l="l" t="t" r="r" b="b"/>
              <a:pathLst>
                <a:path w="37465" h="38739" extrusionOk="0">
                  <a:moveTo>
                    <a:pt x="0" y="0"/>
                  </a:moveTo>
                  <a:lnTo>
                    <a:pt x="0" y="38738"/>
                  </a:lnTo>
                  <a:lnTo>
                    <a:pt x="37465" y="38738"/>
                  </a:lnTo>
                  <a:lnTo>
                    <a:pt x="374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14499" y="4535668"/>
              <a:ext cx="9168716" cy="72835"/>
            </a:xfrm>
            <a:custGeom>
              <a:avLst/>
              <a:gdLst/>
              <a:ahLst/>
              <a:cxnLst/>
              <a:rect l="l" t="t" r="r" b="b"/>
              <a:pathLst>
                <a:path w="37465" h="694" extrusionOk="0">
                  <a:moveTo>
                    <a:pt x="0" y="0"/>
                  </a:moveTo>
                  <a:lnTo>
                    <a:pt x="0" y="694"/>
                  </a:lnTo>
                  <a:lnTo>
                    <a:pt x="37465" y="694"/>
                  </a:lnTo>
                  <a:lnTo>
                    <a:pt x="374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25178" y="4605629"/>
              <a:ext cx="9190238" cy="5774"/>
            </a:xfrm>
            <a:custGeom>
              <a:avLst/>
              <a:gdLst/>
              <a:ahLst/>
              <a:cxnLst/>
              <a:rect l="l" t="t" r="r" b="b"/>
              <a:pathLst>
                <a:path w="36095" h="39" extrusionOk="0">
                  <a:moveTo>
                    <a:pt x="34254" y="1"/>
                  </a:moveTo>
                  <a:cubicBezTo>
                    <a:pt x="33668" y="1"/>
                    <a:pt x="33082" y="2"/>
                    <a:pt x="32497" y="2"/>
                  </a:cubicBezTo>
                  <a:lnTo>
                    <a:pt x="21952" y="2"/>
                  </a:lnTo>
                  <a:lnTo>
                    <a:pt x="7964" y="3"/>
                  </a:lnTo>
                  <a:cubicBezTo>
                    <a:pt x="6503" y="3"/>
                    <a:pt x="5042" y="1"/>
                    <a:pt x="3580" y="1"/>
                  </a:cubicBezTo>
                  <a:cubicBezTo>
                    <a:pt x="2411" y="1"/>
                    <a:pt x="1242" y="2"/>
                    <a:pt x="74" y="8"/>
                  </a:cubicBezTo>
                  <a:cubicBezTo>
                    <a:pt x="1" y="8"/>
                    <a:pt x="1" y="32"/>
                    <a:pt x="74" y="32"/>
                  </a:cubicBezTo>
                  <a:cubicBezTo>
                    <a:pt x="1334" y="37"/>
                    <a:pt x="2596" y="38"/>
                    <a:pt x="3858" y="38"/>
                  </a:cubicBezTo>
                  <a:cubicBezTo>
                    <a:pt x="4940" y="38"/>
                    <a:pt x="6022" y="38"/>
                    <a:pt x="7103" y="38"/>
                  </a:cubicBezTo>
                  <a:lnTo>
                    <a:pt x="32067" y="38"/>
                  </a:lnTo>
                  <a:cubicBezTo>
                    <a:pt x="32724" y="38"/>
                    <a:pt x="33382" y="39"/>
                    <a:pt x="34039" y="39"/>
                  </a:cubicBezTo>
                  <a:cubicBezTo>
                    <a:pt x="34697" y="39"/>
                    <a:pt x="35354" y="38"/>
                    <a:pt x="36011" y="33"/>
                  </a:cubicBezTo>
                  <a:cubicBezTo>
                    <a:pt x="36095" y="33"/>
                    <a:pt x="36095" y="6"/>
                    <a:pt x="36011" y="6"/>
                  </a:cubicBezTo>
                  <a:cubicBezTo>
                    <a:pt x="35426" y="2"/>
                    <a:pt x="34840" y="1"/>
                    <a:pt x="34254" y="1"/>
                  </a:cubicBezTo>
                  <a:close/>
                </a:path>
              </a:pathLst>
            </a:custGeom>
            <a:solidFill>
              <a:srgbClr val="382B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3"/>
          <p:cNvGrpSpPr/>
          <p:nvPr/>
        </p:nvGrpSpPr>
        <p:grpSpPr>
          <a:xfrm>
            <a:off x="76188" y="198275"/>
            <a:ext cx="8868163" cy="4237025"/>
            <a:chOff x="76188" y="198275"/>
            <a:chExt cx="8868163" cy="4237025"/>
          </a:xfrm>
        </p:grpSpPr>
        <p:sp>
          <p:nvSpPr>
            <p:cNvPr id="61" name="Google Shape;61;p3"/>
            <p:cNvSpPr/>
            <p:nvPr/>
          </p:nvSpPr>
          <p:spPr>
            <a:xfrm>
              <a:off x="5384373" y="662496"/>
              <a:ext cx="222579" cy="75014"/>
            </a:xfrm>
            <a:custGeom>
              <a:avLst/>
              <a:gdLst/>
              <a:ahLst/>
              <a:cxnLst/>
              <a:rect l="l" t="t" r="r" b="b"/>
              <a:pathLst>
                <a:path w="1893" h="638" extrusionOk="0">
                  <a:moveTo>
                    <a:pt x="0" y="1"/>
                  </a:moveTo>
                  <a:lnTo>
                    <a:pt x="0" y="637"/>
                  </a:lnTo>
                  <a:lnTo>
                    <a:pt x="1893" y="637"/>
                  </a:lnTo>
                  <a:lnTo>
                    <a:pt x="18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5549579" y="755151"/>
              <a:ext cx="222579" cy="74897"/>
            </a:xfrm>
            <a:custGeom>
              <a:avLst/>
              <a:gdLst/>
              <a:ahLst/>
              <a:cxnLst/>
              <a:rect l="l" t="t" r="r" b="b"/>
              <a:pathLst>
                <a:path w="1893" h="637" extrusionOk="0">
                  <a:moveTo>
                    <a:pt x="0" y="0"/>
                  </a:moveTo>
                  <a:lnTo>
                    <a:pt x="0" y="637"/>
                  </a:lnTo>
                  <a:lnTo>
                    <a:pt x="1892" y="637"/>
                  </a:lnTo>
                  <a:lnTo>
                    <a:pt x="18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7691702" y="4000078"/>
              <a:ext cx="222579" cy="75014"/>
            </a:xfrm>
            <a:custGeom>
              <a:avLst/>
              <a:gdLst/>
              <a:ahLst/>
              <a:cxnLst/>
              <a:rect l="l" t="t" r="r" b="b"/>
              <a:pathLst>
                <a:path w="1893" h="638" extrusionOk="0">
                  <a:moveTo>
                    <a:pt x="1" y="1"/>
                  </a:moveTo>
                  <a:lnTo>
                    <a:pt x="1" y="638"/>
                  </a:lnTo>
                  <a:lnTo>
                    <a:pt x="1893" y="638"/>
                  </a:lnTo>
                  <a:lnTo>
                    <a:pt x="18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7614567" y="4092733"/>
              <a:ext cx="222579" cy="74897"/>
            </a:xfrm>
            <a:custGeom>
              <a:avLst/>
              <a:gdLst/>
              <a:ahLst/>
              <a:cxnLst/>
              <a:rect l="l" t="t" r="r" b="b"/>
              <a:pathLst>
                <a:path w="1893" h="637" extrusionOk="0">
                  <a:moveTo>
                    <a:pt x="0" y="0"/>
                  </a:moveTo>
                  <a:lnTo>
                    <a:pt x="0" y="637"/>
                  </a:lnTo>
                  <a:lnTo>
                    <a:pt x="1893" y="637"/>
                  </a:lnTo>
                  <a:lnTo>
                    <a:pt x="18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7856908" y="4092733"/>
              <a:ext cx="222579" cy="74897"/>
            </a:xfrm>
            <a:custGeom>
              <a:avLst/>
              <a:gdLst/>
              <a:ahLst/>
              <a:cxnLst/>
              <a:rect l="l" t="t" r="r" b="b"/>
              <a:pathLst>
                <a:path w="1893" h="637" extrusionOk="0">
                  <a:moveTo>
                    <a:pt x="0" y="0"/>
                  </a:moveTo>
                  <a:lnTo>
                    <a:pt x="0" y="637"/>
                  </a:lnTo>
                  <a:lnTo>
                    <a:pt x="1893" y="637"/>
                  </a:lnTo>
                  <a:lnTo>
                    <a:pt x="18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276939" y="1586950"/>
              <a:ext cx="222579" cy="75014"/>
            </a:xfrm>
            <a:custGeom>
              <a:avLst/>
              <a:gdLst/>
              <a:ahLst/>
              <a:cxnLst/>
              <a:rect l="l" t="t" r="r" b="b"/>
              <a:pathLst>
                <a:path w="1893"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1793492" y="602513"/>
              <a:ext cx="222579" cy="75014"/>
            </a:xfrm>
            <a:custGeom>
              <a:avLst/>
              <a:gdLst/>
              <a:ahLst/>
              <a:cxnLst/>
              <a:rect l="l" t="t" r="r" b="b"/>
              <a:pathLst>
                <a:path w="1893"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1716474" y="510093"/>
              <a:ext cx="222697" cy="75014"/>
            </a:xfrm>
            <a:custGeom>
              <a:avLst/>
              <a:gdLst/>
              <a:ahLst/>
              <a:cxnLst/>
              <a:rect l="l" t="t" r="r" b="b"/>
              <a:pathLst>
                <a:path w="1894"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1958815" y="510093"/>
              <a:ext cx="222461" cy="75014"/>
            </a:xfrm>
            <a:custGeom>
              <a:avLst/>
              <a:gdLst/>
              <a:ahLst/>
              <a:cxnLst/>
              <a:rect l="l" t="t" r="r" b="b"/>
              <a:pathLst>
                <a:path w="1892" h="638" extrusionOk="0">
                  <a:moveTo>
                    <a:pt x="1" y="1"/>
                  </a:moveTo>
                  <a:lnTo>
                    <a:pt x="1" y="638"/>
                  </a:lnTo>
                  <a:lnTo>
                    <a:pt x="1892" y="638"/>
                  </a:lnTo>
                  <a:lnTo>
                    <a:pt x="1892"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5952800" y="4272400"/>
              <a:ext cx="162900" cy="162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8499525" y="198275"/>
              <a:ext cx="295800" cy="295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1010900" y="1490000"/>
              <a:ext cx="162900" cy="162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986350" y="3469675"/>
              <a:ext cx="295800" cy="295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235550" y="918050"/>
              <a:ext cx="162900" cy="162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3"/>
            <p:cNvGrpSpPr/>
            <p:nvPr/>
          </p:nvGrpSpPr>
          <p:grpSpPr>
            <a:xfrm flipH="1">
              <a:off x="3125984" y="1501415"/>
              <a:ext cx="464798" cy="229499"/>
              <a:chOff x="7696375" y="504975"/>
              <a:chExt cx="561825" cy="277408"/>
            </a:xfrm>
          </p:grpSpPr>
          <p:sp>
            <p:nvSpPr>
              <p:cNvPr id="76" name="Google Shape;76;p3"/>
              <p:cNvSpPr/>
              <p:nvPr/>
            </p:nvSpPr>
            <p:spPr>
              <a:xfrm>
                <a:off x="7696375" y="504975"/>
                <a:ext cx="343849" cy="131045"/>
              </a:xfrm>
              <a:custGeom>
                <a:avLst/>
                <a:gdLst/>
                <a:ahLst/>
                <a:cxnLst/>
                <a:rect l="l" t="t" r="r" b="b"/>
                <a:pathLst>
                  <a:path w="1863" h="710" extrusionOk="0">
                    <a:moveTo>
                      <a:pt x="1739" y="125"/>
                    </a:moveTo>
                    <a:lnTo>
                      <a:pt x="1739" y="585"/>
                    </a:lnTo>
                    <a:lnTo>
                      <a:pt x="122" y="585"/>
                    </a:lnTo>
                    <a:lnTo>
                      <a:pt x="122" y="125"/>
                    </a:lnTo>
                    <a:close/>
                    <a:moveTo>
                      <a:pt x="0" y="1"/>
                    </a:moveTo>
                    <a:lnTo>
                      <a:pt x="0" y="709"/>
                    </a:lnTo>
                    <a:lnTo>
                      <a:pt x="1863" y="709"/>
                    </a:lnTo>
                    <a:lnTo>
                      <a:pt x="18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7914535" y="651523"/>
                <a:ext cx="343665" cy="130860"/>
              </a:xfrm>
              <a:custGeom>
                <a:avLst/>
                <a:gdLst/>
                <a:ahLst/>
                <a:cxnLst/>
                <a:rect l="l" t="t" r="r" b="b"/>
                <a:pathLst>
                  <a:path w="1862" h="709" extrusionOk="0">
                    <a:moveTo>
                      <a:pt x="1738" y="124"/>
                    </a:moveTo>
                    <a:lnTo>
                      <a:pt x="1738" y="585"/>
                    </a:lnTo>
                    <a:lnTo>
                      <a:pt x="123" y="585"/>
                    </a:lnTo>
                    <a:lnTo>
                      <a:pt x="123" y="124"/>
                    </a:lnTo>
                    <a:close/>
                    <a:moveTo>
                      <a:pt x="1" y="0"/>
                    </a:moveTo>
                    <a:lnTo>
                      <a:pt x="1" y="708"/>
                    </a:lnTo>
                    <a:lnTo>
                      <a:pt x="1862" y="708"/>
                    </a:lnTo>
                    <a:lnTo>
                      <a:pt x="18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78;p3"/>
            <p:cNvGrpSpPr/>
            <p:nvPr/>
          </p:nvGrpSpPr>
          <p:grpSpPr>
            <a:xfrm>
              <a:off x="7272254" y="1762072"/>
              <a:ext cx="464792" cy="288013"/>
              <a:chOff x="2735298" y="809042"/>
              <a:chExt cx="638978" cy="395949"/>
            </a:xfrm>
          </p:grpSpPr>
          <p:sp>
            <p:nvSpPr>
              <p:cNvPr id="79" name="Google Shape;79;p3"/>
              <p:cNvSpPr/>
              <p:nvPr/>
            </p:nvSpPr>
            <p:spPr>
              <a:xfrm>
                <a:off x="2735298" y="940937"/>
                <a:ext cx="305725" cy="113541"/>
              </a:xfrm>
              <a:custGeom>
                <a:avLst/>
                <a:gdLst/>
                <a:ahLst/>
                <a:cxnLst/>
                <a:rect l="l" t="t" r="r" b="b"/>
                <a:pathLst>
                  <a:path w="2332" h="866" extrusionOk="0">
                    <a:moveTo>
                      <a:pt x="2208" y="124"/>
                    </a:moveTo>
                    <a:lnTo>
                      <a:pt x="2208" y="742"/>
                    </a:lnTo>
                    <a:lnTo>
                      <a:pt x="124" y="742"/>
                    </a:lnTo>
                    <a:lnTo>
                      <a:pt x="124" y="124"/>
                    </a:lnTo>
                    <a:close/>
                    <a:moveTo>
                      <a:pt x="1" y="1"/>
                    </a:moveTo>
                    <a:lnTo>
                      <a:pt x="1" y="866"/>
                    </a:lnTo>
                    <a:lnTo>
                      <a:pt x="2331" y="866"/>
                    </a:lnTo>
                    <a:lnTo>
                      <a:pt x="2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2920409" y="809042"/>
                <a:ext cx="305725" cy="113541"/>
              </a:xfrm>
              <a:custGeom>
                <a:avLst/>
                <a:gdLst/>
                <a:ahLst/>
                <a:cxnLst/>
                <a:rect l="l" t="t" r="r" b="b"/>
                <a:pathLst>
                  <a:path w="2332" h="866" extrusionOk="0">
                    <a:moveTo>
                      <a:pt x="2208" y="124"/>
                    </a:moveTo>
                    <a:lnTo>
                      <a:pt x="2208" y="741"/>
                    </a:lnTo>
                    <a:lnTo>
                      <a:pt x="125" y="741"/>
                    </a:lnTo>
                    <a:lnTo>
                      <a:pt x="125" y="124"/>
                    </a:lnTo>
                    <a:close/>
                    <a:moveTo>
                      <a:pt x="1" y="0"/>
                    </a:moveTo>
                    <a:lnTo>
                      <a:pt x="1" y="865"/>
                    </a:lnTo>
                    <a:lnTo>
                      <a:pt x="2332" y="865"/>
                    </a:lnTo>
                    <a:lnTo>
                      <a:pt x="23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2883439" y="1091450"/>
                <a:ext cx="305725" cy="113541"/>
              </a:xfrm>
              <a:custGeom>
                <a:avLst/>
                <a:gdLst/>
                <a:ahLst/>
                <a:cxnLst/>
                <a:rect l="l" t="t" r="r" b="b"/>
                <a:pathLst>
                  <a:path w="2332" h="866" extrusionOk="0">
                    <a:moveTo>
                      <a:pt x="2208" y="123"/>
                    </a:moveTo>
                    <a:lnTo>
                      <a:pt x="2208" y="742"/>
                    </a:lnTo>
                    <a:lnTo>
                      <a:pt x="125" y="742"/>
                    </a:lnTo>
                    <a:lnTo>
                      <a:pt x="125" y="123"/>
                    </a:lnTo>
                    <a:close/>
                    <a:moveTo>
                      <a:pt x="1" y="1"/>
                    </a:moveTo>
                    <a:lnTo>
                      <a:pt x="1" y="866"/>
                    </a:lnTo>
                    <a:lnTo>
                      <a:pt x="2332" y="866"/>
                    </a:lnTo>
                    <a:lnTo>
                      <a:pt x="23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3068681" y="950115"/>
                <a:ext cx="305594" cy="113803"/>
              </a:xfrm>
              <a:custGeom>
                <a:avLst/>
                <a:gdLst/>
                <a:ahLst/>
                <a:cxnLst/>
                <a:rect l="l" t="t" r="r" b="b"/>
                <a:pathLst>
                  <a:path w="2331" h="868" extrusionOk="0">
                    <a:moveTo>
                      <a:pt x="2207" y="125"/>
                    </a:moveTo>
                    <a:lnTo>
                      <a:pt x="2207" y="743"/>
                    </a:lnTo>
                    <a:lnTo>
                      <a:pt x="124" y="743"/>
                    </a:lnTo>
                    <a:lnTo>
                      <a:pt x="124" y="125"/>
                    </a:lnTo>
                    <a:close/>
                    <a:moveTo>
                      <a:pt x="0" y="1"/>
                    </a:moveTo>
                    <a:lnTo>
                      <a:pt x="0" y="867"/>
                    </a:lnTo>
                    <a:lnTo>
                      <a:pt x="2331" y="867"/>
                    </a:lnTo>
                    <a:lnTo>
                      <a:pt x="2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83;p3"/>
            <p:cNvGrpSpPr/>
            <p:nvPr/>
          </p:nvGrpSpPr>
          <p:grpSpPr>
            <a:xfrm>
              <a:off x="4597724" y="1822356"/>
              <a:ext cx="464802" cy="167435"/>
              <a:chOff x="6369974" y="786318"/>
              <a:chExt cx="464802" cy="167435"/>
            </a:xfrm>
          </p:grpSpPr>
          <p:sp>
            <p:nvSpPr>
              <p:cNvPr id="84" name="Google Shape;84;p3"/>
              <p:cNvSpPr/>
              <p:nvPr/>
            </p:nvSpPr>
            <p:spPr>
              <a:xfrm>
                <a:off x="6446992" y="878738"/>
                <a:ext cx="222579" cy="75014"/>
              </a:xfrm>
              <a:custGeom>
                <a:avLst/>
                <a:gdLst/>
                <a:ahLst/>
                <a:cxnLst/>
                <a:rect l="l" t="t" r="r" b="b"/>
                <a:pathLst>
                  <a:path w="1893"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6369974" y="786318"/>
                <a:ext cx="222697" cy="75014"/>
              </a:xfrm>
              <a:custGeom>
                <a:avLst/>
                <a:gdLst/>
                <a:ahLst/>
                <a:cxnLst/>
                <a:rect l="l" t="t" r="r" b="b"/>
                <a:pathLst>
                  <a:path w="1894"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6612315" y="786318"/>
                <a:ext cx="222461" cy="75014"/>
              </a:xfrm>
              <a:custGeom>
                <a:avLst/>
                <a:gdLst/>
                <a:ahLst/>
                <a:cxnLst/>
                <a:rect l="l" t="t" r="r" b="b"/>
                <a:pathLst>
                  <a:path w="1892" h="638" extrusionOk="0">
                    <a:moveTo>
                      <a:pt x="1" y="1"/>
                    </a:moveTo>
                    <a:lnTo>
                      <a:pt x="1" y="638"/>
                    </a:lnTo>
                    <a:lnTo>
                      <a:pt x="1892" y="638"/>
                    </a:lnTo>
                    <a:lnTo>
                      <a:pt x="1892"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3"/>
            <p:cNvSpPr/>
            <p:nvPr/>
          </p:nvSpPr>
          <p:spPr>
            <a:xfrm>
              <a:off x="228713" y="4148713"/>
              <a:ext cx="162900" cy="1629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276350" y="264725"/>
              <a:ext cx="162900" cy="162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8781450" y="2641875"/>
              <a:ext cx="162900" cy="162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 name="Google Shape;90;p3"/>
            <p:cNvGrpSpPr/>
            <p:nvPr/>
          </p:nvGrpSpPr>
          <p:grpSpPr>
            <a:xfrm>
              <a:off x="1659604" y="4086172"/>
              <a:ext cx="464792" cy="288013"/>
              <a:chOff x="2735298" y="809042"/>
              <a:chExt cx="638978" cy="395949"/>
            </a:xfrm>
          </p:grpSpPr>
          <p:sp>
            <p:nvSpPr>
              <p:cNvPr id="91" name="Google Shape;91;p3"/>
              <p:cNvSpPr/>
              <p:nvPr/>
            </p:nvSpPr>
            <p:spPr>
              <a:xfrm>
                <a:off x="2735298" y="940937"/>
                <a:ext cx="305725" cy="113541"/>
              </a:xfrm>
              <a:custGeom>
                <a:avLst/>
                <a:gdLst/>
                <a:ahLst/>
                <a:cxnLst/>
                <a:rect l="l" t="t" r="r" b="b"/>
                <a:pathLst>
                  <a:path w="2332" h="866" extrusionOk="0">
                    <a:moveTo>
                      <a:pt x="2208" y="124"/>
                    </a:moveTo>
                    <a:lnTo>
                      <a:pt x="2208" y="742"/>
                    </a:lnTo>
                    <a:lnTo>
                      <a:pt x="124" y="742"/>
                    </a:lnTo>
                    <a:lnTo>
                      <a:pt x="124" y="124"/>
                    </a:lnTo>
                    <a:close/>
                    <a:moveTo>
                      <a:pt x="1" y="1"/>
                    </a:moveTo>
                    <a:lnTo>
                      <a:pt x="1" y="866"/>
                    </a:lnTo>
                    <a:lnTo>
                      <a:pt x="2331" y="866"/>
                    </a:lnTo>
                    <a:lnTo>
                      <a:pt x="2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920409" y="809042"/>
                <a:ext cx="305725" cy="113541"/>
              </a:xfrm>
              <a:custGeom>
                <a:avLst/>
                <a:gdLst/>
                <a:ahLst/>
                <a:cxnLst/>
                <a:rect l="l" t="t" r="r" b="b"/>
                <a:pathLst>
                  <a:path w="2332" h="866" extrusionOk="0">
                    <a:moveTo>
                      <a:pt x="2208" y="124"/>
                    </a:moveTo>
                    <a:lnTo>
                      <a:pt x="2208" y="741"/>
                    </a:lnTo>
                    <a:lnTo>
                      <a:pt x="125" y="741"/>
                    </a:lnTo>
                    <a:lnTo>
                      <a:pt x="125" y="124"/>
                    </a:lnTo>
                    <a:close/>
                    <a:moveTo>
                      <a:pt x="1" y="0"/>
                    </a:moveTo>
                    <a:lnTo>
                      <a:pt x="1" y="865"/>
                    </a:lnTo>
                    <a:lnTo>
                      <a:pt x="2332" y="865"/>
                    </a:lnTo>
                    <a:lnTo>
                      <a:pt x="23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2883439" y="1091450"/>
                <a:ext cx="305725" cy="113541"/>
              </a:xfrm>
              <a:custGeom>
                <a:avLst/>
                <a:gdLst/>
                <a:ahLst/>
                <a:cxnLst/>
                <a:rect l="l" t="t" r="r" b="b"/>
                <a:pathLst>
                  <a:path w="2332" h="866" extrusionOk="0">
                    <a:moveTo>
                      <a:pt x="2208" y="123"/>
                    </a:moveTo>
                    <a:lnTo>
                      <a:pt x="2208" y="742"/>
                    </a:lnTo>
                    <a:lnTo>
                      <a:pt x="125" y="742"/>
                    </a:lnTo>
                    <a:lnTo>
                      <a:pt x="125" y="123"/>
                    </a:lnTo>
                    <a:close/>
                    <a:moveTo>
                      <a:pt x="1" y="1"/>
                    </a:moveTo>
                    <a:lnTo>
                      <a:pt x="1" y="866"/>
                    </a:lnTo>
                    <a:lnTo>
                      <a:pt x="2332" y="866"/>
                    </a:lnTo>
                    <a:lnTo>
                      <a:pt x="23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3068681" y="950115"/>
                <a:ext cx="305594" cy="113803"/>
              </a:xfrm>
              <a:custGeom>
                <a:avLst/>
                <a:gdLst/>
                <a:ahLst/>
                <a:cxnLst/>
                <a:rect l="l" t="t" r="r" b="b"/>
                <a:pathLst>
                  <a:path w="2331" h="868" extrusionOk="0">
                    <a:moveTo>
                      <a:pt x="2207" y="125"/>
                    </a:moveTo>
                    <a:lnTo>
                      <a:pt x="2207" y="743"/>
                    </a:lnTo>
                    <a:lnTo>
                      <a:pt x="124" y="743"/>
                    </a:lnTo>
                    <a:lnTo>
                      <a:pt x="124" y="125"/>
                    </a:lnTo>
                    <a:close/>
                    <a:moveTo>
                      <a:pt x="0" y="1"/>
                    </a:moveTo>
                    <a:lnTo>
                      <a:pt x="0" y="867"/>
                    </a:lnTo>
                    <a:lnTo>
                      <a:pt x="2331" y="867"/>
                    </a:lnTo>
                    <a:lnTo>
                      <a:pt x="2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a:off x="3828286" y="4109706"/>
              <a:ext cx="464802" cy="167435"/>
              <a:chOff x="172186" y="3593631"/>
              <a:chExt cx="464802" cy="167435"/>
            </a:xfrm>
          </p:grpSpPr>
          <p:sp>
            <p:nvSpPr>
              <p:cNvPr id="96" name="Google Shape;96;p3"/>
              <p:cNvSpPr/>
              <p:nvPr/>
            </p:nvSpPr>
            <p:spPr>
              <a:xfrm>
                <a:off x="249204" y="3686051"/>
                <a:ext cx="222579" cy="75014"/>
              </a:xfrm>
              <a:custGeom>
                <a:avLst/>
                <a:gdLst/>
                <a:ahLst/>
                <a:cxnLst/>
                <a:rect l="l" t="t" r="r" b="b"/>
                <a:pathLst>
                  <a:path w="1893"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172186" y="3593631"/>
                <a:ext cx="222697" cy="75014"/>
              </a:xfrm>
              <a:custGeom>
                <a:avLst/>
                <a:gdLst/>
                <a:ahLst/>
                <a:cxnLst/>
                <a:rect l="l" t="t" r="r" b="b"/>
                <a:pathLst>
                  <a:path w="1894"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14528" y="3593631"/>
                <a:ext cx="222461" cy="75014"/>
              </a:xfrm>
              <a:custGeom>
                <a:avLst/>
                <a:gdLst/>
                <a:ahLst/>
                <a:cxnLst/>
                <a:rect l="l" t="t" r="r" b="b"/>
                <a:pathLst>
                  <a:path w="1892" h="638" extrusionOk="0">
                    <a:moveTo>
                      <a:pt x="1" y="1"/>
                    </a:moveTo>
                    <a:lnTo>
                      <a:pt x="1" y="638"/>
                    </a:lnTo>
                    <a:lnTo>
                      <a:pt x="1892" y="638"/>
                    </a:lnTo>
                    <a:lnTo>
                      <a:pt x="1892"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p:nvPr/>
          </p:nvSpPr>
          <p:spPr>
            <a:xfrm>
              <a:off x="5772150" y="1342900"/>
              <a:ext cx="162900" cy="1629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76188" y="2191525"/>
              <a:ext cx="162900" cy="1629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3680575" y="320350"/>
              <a:ext cx="60000" cy="60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6278600" y="2243569"/>
              <a:ext cx="58800" cy="58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3"/>
          <p:cNvSpPr txBox="1">
            <a:spLocks noGrp="1"/>
          </p:cNvSpPr>
          <p:nvPr>
            <p:ph type="title"/>
          </p:nvPr>
        </p:nvSpPr>
        <p:spPr>
          <a:xfrm>
            <a:off x="1705338" y="2731238"/>
            <a:ext cx="5299800" cy="621300"/>
          </a:xfrm>
          <a:prstGeom prst="rect">
            <a:avLst/>
          </a:prstGeom>
          <a:solidFill>
            <a:schemeClr val="accent3"/>
          </a:solidFill>
        </p:spPr>
        <p:txBody>
          <a:bodyPr spcFirstLastPara="1" wrap="square" lIns="91425" tIns="91425" rIns="91425" bIns="91425" anchor="ctr" anchorCtr="0">
            <a:noAutofit/>
          </a:bodyPr>
          <a:lstStyle>
            <a:lvl1pPr lvl="0">
              <a:spcBef>
                <a:spcPts val="0"/>
              </a:spcBef>
              <a:spcAft>
                <a:spcPts val="0"/>
              </a:spcAft>
              <a:buSzPts val="3600"/>
              <a:buFont typeface="Montserrat ExtraBold"/>
              <a:buNone/>
              <a:defRPr sz="4000">
                <a:latin typeface="Montserrat ExtraBold"/>
                <a:ea typeface="Montserrat ExtraBold"/>
                <a:cs typeface="Montserrat ExtraBold"/>
                <a:sym typeface="Montserrat ExtraBold"/>
              </a:defRPr>
            </a:lvl1pPr>
            <a:lvl2pPr lvl="1" algn="ctr">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2pPr>
            <a:lvl3pPr lvl="2" algn="ctr">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3pPr>
            <a:lvl4pPr lvl="3" algn="ctr">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4pPr>
            <a:lvl5pPr lvl="4" algn="ctr">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5pPr>
            <a:lvl6pPr lvl="5" algn="ctr">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6pPr>
            <a:lvl7pPr lvl="6" algn="ctr">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7pPr>
            <a:lvl8pPr lvl="7" algn="ctr">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8pPr>
            <a:lvl9pPr lvl="8" algn="ctr">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9pPr>
          </a:lstStyle>
          <a:p>
            <a:endParaRPr/>
          </a:p>
        </p:txBody>
      </p:sp>
      <p:sp>
        <p:nvSpPr>
          <p:cNvPr id="104" name="Google Shape;104;p3"/>
          <p:cNvSpPr txBox="1">
            <a:spLocks noGrp="1"/>
          </p:cNvSpPr>
          <p:nvPr>
            <p:ph type="title" idx="2" hasCustomPrompt="1"/>
          </p:nvPr>
        </p:nvSpPr>
        <p:spPr>
          <a:xfrm>
            <a:off x="1706188" y="918038"/>
            <a:ext cx="3206100" cy="18126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6000"/>
              <a:buNone/>
              <a:defRPr sz="148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5" name="Google Shape;105;p3"/>
          <p:cNvSpPr txBox="1">
            <a:spLocks noGrp="1"/>
          </p:cNvSpPr>
          <p:nvPr>
            <p:ph type="subTitle" idx="1"/>
          </p:nvPr>
        </p:nvSpPr>
        <p:spPr>
          <a:xfrm>
            <a:off x="1701250" y="3385525"/>
            <a:ext cx="5299800" cy="621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6"/>
        <p:cNvGrpSpPr/>
        <p:nvPr/>
      </p:nvGrpSpPr>
      <p:grpSpPr>
        <a:xfrm>
          <a:off x="0" y="0"/>
          <a:ext cx="0" cy="0"/>
          <a:chOff x="0" y="0"/>
          <a:chExt cx="0" cy="0"/>
        </a:xfrm>
      </p:grpSpPr>
      <p:grpSp>
        <p:nvGrpSpPr>
          <p:cNvPr id="107" name="Google Shape;107;p4"/>
          <p:cNvGrpSpPr/>
          <p:nvPr/>
        </p:nvGrpSpPr>
        <p:grpSpPr>
          <a:xfrm>
            <a:off x="-10725" y="0"/>
            <a:ext cx="9165425" cy="4612325"/>
            <a:chOff x="-25178" y="0"/>
            <a:chExt cx="9190238" cy="4611403"/>
          </a:xfrm>
        </p:grpSpPr>
        <p:sp>
          <p:nvSpPr>
            <p:cNvPr id="108" name="Google Shape;108;p4"/>
            <p:cNvSpPr/>
            <p:nvPr/>
          </p:nvSpPr>
          <p:spPr>
            <a:xfrm>
              <a:off x="-14374" y="0"/>
              <a:ext cx="9168716" cy="4610619"/>
            </a:xfrm>
            <a:custGeom>
              <a:avLst/>
              <a:gdLst/>
              <a:ahLst/>
              <a:cxnLst/>
              <a:rect l="l" t="t" r="r" b="b"/>
              <a:pathLst>
                <a:path w="37465" h="38739" extrusionOk="0">
                  <a:moveTo>
                    <a:pt x="0" y="0"/>
                  </a:moveTo>
                  <a:lnTo>
                    <a:pt x="0" y="38738"/>
                  </a:lnTo>
                  <a:lnTo>
                    <a:pt x="37465" y="38738"/>
                  </a:lnTo>
                  <a:lnTo>
                    <a:pt x="374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p:nvPr/>
          </p:nvSpPr>
          <p:spPr>
            <a:xfrm>
              <a:off x="-14499" y="4535668"/>
              <a:ext cx="9168716" cy="72835"/>
            </a:xfrm>
            <a:custGeom>
              <a:avLst/>
              <a:gdLst/>
              <a:ahLst/>
              <a:cxnLst/>
              <a:rect l="l" t="t" r="r" b="b"/>
              <a:pathLst>
                <a:path w="37465" h="694" extrusionOk="0">
                  <a:moveTo>
                    <a:pt x="0" y="0"/>
                  </a:moveTo>
                  <a:lnTo>
                    <a:pt x="0" y="694"/>
                  </a:lnTo>
                  <a:lnTo>
                    <a:pt x="37465" y="694"/>
                  </a:lnTo>
                  <a:lnTo>
                    <a:pt x="374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25178" y="4605629"/>
              <a:ext cx="9190238" cy="5774"/>
            </a:xfrm>
            <a:custGeom>
              <a:avLst/>
              <a:gdLst/>
              <a:ahLst/>
              <a:cxnLst/>
              <a:rect l="l" t="t" r="r" b="b"/>
              <a:pathLst>
                <a:path w="36095" h="39" extrusionOk="0">
                  <a:moveTo>
                    <a:pt x="34254" y="1"/>
                  </a:moveTo>
                  <a:cubicBezTo>
                    <a:pt x="33668" y="1"/>
                    <a:pt x="33082" y="2"/>
                    <a:pt x="32497" y="2"/>
                  </a:cubicBezTo>
                  <a:lnTo>
                    <a:pt x="21952" y="2"/>
                  </a:lnTo>
                  <a:lnTo>
                    <a:pt x="7964" y="3"/>
                  </a:lnTo>
                  <a:cubicBezTo>
                    <a:pt x="6503" y="3"/>
                    <a:pt x="5042" y="1"/>
                    <a:pt x="3580" y="1"/>
                  </a:cubicBezTo>
                  <a:cubicBezTo>
                    <a:pt x="2411" y="1"/>
                    <a:pt x="1242" y="2"/>
                    <a:pt x="74" y="8"/>
                  </a:cubicBezTo>
                  <a:cubicBezTo>
                    <a:pt x="1" y="8"/>
                    <a:pt x="1" y="32"/>
                    <a:pt x="74" y="32"/>
                  </a:cubicBezTo>
                  <a:cubicBezTo>
                    <a:pt x="1334" y="37"/>
                    <a:pt x="2596" y="38"/>
                    <a:pt x="3858" y="38"/>
                  </a:cubicBezTo>
                  <a:cubicBezTo>
                    <a:pt x="4940" y="38"/>
                    <a:pt x="6022" y="38"/>
                    <a:pt x="7103" y="38"/>
                  </a:cubicBezTo>
                  <a:lnTo>
                    <a:pt x="32067" y="38"/>
                  </a:lnTo>
                  <a:cubicBezTo>
                    <a:pt x="32724" y="38"/>
                    <a:pt x="33382" y="39"/>
                    <a:pt x="34039" y="39"/>
                  </a:cubicBezTo>
                  <a:cubicBezTo>
                    <a:pt x="34697" y="39"/>
                    <a:pt x="35354" y="38"/>
                    <a:pt x="36011" y="33"/>
                  </a:cubicBezTo>
                  <a:cubicBezTo>
                    <a:pt x="36095" y="33"/>
                    <a:pt x="36095" y="6"/>
                    <a:pt x="36011" y="6"/>
                  </a:cubicBezTo>
                  <a:cubicBezTo>
                    <a:pt x="35426" y="2"/>
                    <a:pt x="34840" y="1"/>
                    <a:pt x="34254" y="1"/>
                  </a:cubicBezTo>
                  <a:close/>
                </a:path>
              </a:pathLst>
            </a:custGeom>
            <a:solidFill>
              <a:srgbClr val="382B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 name="Google Shape;111;p4"/>
          <p:cNvGrpSpPr/>
          <p:nvPr/>
        </p:nvGrpSpPr>
        <p:grpSpPr>
          <a:xfrm>
            <a:off x="217824" y="194021"/>
            <a:ext cx="8779048" cy="4280219"/>
            <a:chOff x="217824" y="194021"/>
            <a:chExt cx="8779048" cy="4280219"/>
          </a:xfrm>
        </p:grpSpPr>
        <p:grpSp>
          <p:nvGrpSpPr>
            <p:cNvPr id="112" name="Google Shape;112;p4"/>
            <p:cNvGrpSpPr/>
            <p:nvPr/>
          </p:nvGrpSpPr>
          <p:grpSpPr>
            <a:xfrm rot="10800000">
              <a:off x="402445" y="4306806"/>
              <a:ext cx="464802" cy="167435"/>
              <a:chOff x="6500449" y="451268"/>
              <a:chExt cx="464802" cy="167435"/>
            </a:xfrm>
          </p:grpSpPr>
          <p:sp>
            <p:nvSpPr>
              <p:cNvPr id="113" name="Google Shape;113;p4"/>
              <p:cNvSpPr/>
              <p:nvPr/>
            </p:nvSpPr>
            <p:spPr>
              <a:xfrm>
                <a:off x="6577467" y="543688"/>
                <a:ext cx="222579" cy="75014"/>
              </a:xfrm>
              <a:custGeom>
                <a:avLst/>
                <a:gdLst/>
                <a:ahLst/>
                <a:cxnLst/>
                <a:rect l="l" t="t" r="r" b="b"/>
                <a:pathLst>
                  <a:path w="1893"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6500449" y="451268"/>
                <a:ext cx="222697" cy="75014"/>
              </a:xfrm>
              <a:custGeom>
                <a:avLst/>
                <a:gdLst/>
                <a:ahLst/>
                <a:cxnLst/>
                <a:rect l="l" t="t" r="r" b="b"/>
                <a:pathLst>
                  <a:path w="1894"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a:off x="6742790" y="451268"/>
                <a:ext cx="222461" cy="75014"/>
              </a:xfrm>
              <a:custGeom>
                <a:avLst/>
                <a:gdLst/>
                <a:ahLst/>
                <a:cxnLst/>
                <a:rect l="l" t="t" r="r" b="b"/>
                <a:pathLst>
                  <a:path w="1892" h="638" extrusionOk="0">
                    <a:moveTo>
                      <a:pt x="1" y="1"/>
                    </a:moveTo>
                    <a:lnTo>
                      <a:pt x="1" y="638"/>
                    </a:lnTo>
                    <a:lnTo>
                      <a:pt x="1892" y="638"/>
                    </a:lnTo>
                    <a:lnTo>
                      <a:pt x="1892"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4"/>
            <p:cNvGrpSpPr/>
            <p:nvPr/>
          </p:nvGrpSpPr>
          <p:grpSpPr>
            <a:xfrm rot="10800000">
              <a:off x="7877655" y="4309064"/>
              <a:ext cx="456135" cy="164388"/>
              <a:chOff x="8325332" y="3575419"/>
              <a:chExt cx="456135" cy="164388"/>
            </a:xfrm>
          </p:grpSpPr>
          <p:sp>
            <p:nvSpPr>
              <p:cNvPr id="117" name="Google Shape;117;p4"/>
              <p:cNvSpPr/>
              <p:nvPr/>
            </p:nvSpPr>
            <p:spPr>
              <a:xfrm>
                <a:off x="8401008" y="3575419"/>
                <a:ext cx="218376" cy="73598"/>
              </a:xfrm>
              <a:custGeom>
                <a:avLst/>
                <a:gdLst/>
                <a:ahLst/>
                <a:cxnLst/>
                <a:rect l="l" t="t" r="r" b="b"/>
                <a:pathLst>
                  <a:path w="1893" h="638" extrusionOk="0">
                    <a:moveTo>
                      <a:pt x="1" y="1"/>
                    </a:moveTo>
                    <a:lnTo>
                      <a:pt x="1" y="638"/>
                    </a:lnTo>
                    <a:lnTo>
                      <a:pt x="1893" y="638"/>
                    </a:lnTo>
                    <a:lnTo>
                      <a:pt x="18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a:off x="8325332" y="3666324"/>
                <a:ext cx="218376" cy="73483"/>
              </a:xfrm>
              <a:custGeom>
                <a:avLst/>
                <a:gdLst/>
                <a:ahLst/>
                <a:cxnLst/>
                <a:rect l="l" t="t" r="r" b="b"/>
                <a:pathLst>
                  <a:path w="1893" h="637" extrusionOk="0">
                    <a:moveTo>
                      <a:pt x="0" y="0"/>
                    </a:moveTo>
                    <a:lnTo>
                      <a:pt x="0" y="637"/>
                    </a:lnTo>
                    <a:lnTo>
                      <a:pt x="1893" y="637"/>
                    </a:lnTo>
                    <a:lnTo>
                      <a:pt x="18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p:nvPr/>
            </p:nvSpPr>
            <p:spPr>
              <a:xfrm>
                <a:off x="8563090" y="3666324"/>
                <a:ext cx="218376" cy="73483"/>
              </a:xfrm>
              <a:custGeom>
                <a:avLst/>
                <a:gdLst/>
                <a:ahLst/>
                <a:cxnLst/>
                <a:rect l="l" t="t" r="r" b="b"/>
                <a:pathLst>
                  <a:path w="1893" h="637" extrusionOk="0">
                    <a:moveTo>
                      <a:pt x="0" y="0"/>
                    </a:moveTo>
                    <a:lnTo>
                      <a:pt x="0" y="637"/>
                    </a:lnTo>
                    <a:lnTo>
                      <a:pt x="1893" y="637"/>
                    </a:lnTo>
                    <a:lnTo>
                      <a:pt x="18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 name="Google Shape;120;p4"/>
            <p:cNvGrpSpPr/>
            <p:nvPr/>
          </p:nvGrpSpPr>
          <p:grpSpPr>
            <a:xfrm rot="10800000">
              <a:off x="1898470" y="289156"/>
              <a:ext cx="464802" cy="167435"/>
              <a:chOff x="172186" y="3593631"/>
              <a:chExt cx="464802" cy="167435"/>
            </a:xfrm>
          </p:grpSpPr>
          <p:sp>
            <p:nvSpPr>
              <p:cNvPr id="121" name="Google Shape;121;p4"/>
              <p:cNvSpPr/>
              <p:nvPr/>
            </p:nvSpPr>
            <p:spPr>
              <a:xfrm>
                <a:off x="249204" y="3686051"/>
                <a:ext cx="222579" cy="75014"/>
              </a:xfrm>
              <a:custGeom>
                <a:avLst/>
                <a:gdLst/>
                <a:ahLst/>
                <a:cxnLst/>
                <a:rect l="l" t="t" r="r" b="b"/>
                <a:pathLst>
                  <a:path w="1893"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172186" y="3593631"/>
                <a:ext cx="222697" cy="75014"/>
              </a:xfrm>
              <a:custGeom>
                <a:avLst/>
                <a:gdLst/>
                <a:ahLst/>
                <a:cxnLst/>
                <a:rect l="l" t="t" r="r" b="b"/>
                <a:pathLst>
                  <a:path w="1894"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414528" y="3593631"/>
                <a:ext cx="222461" cy="75014"/>
              </a:xfrm>
              <a:custGeom>
                <a:avLst/>
                <a:gdLst/>
                <a:ahLst/>
                <a:cxnLst/>
                <a:rect l="l" t="t" r="r" b="b"/>
                <a:pathLst>
                  <a:path w="1892" h="638" extrusionOk="0">
                    <a:moveTo>
                      <a:pt x="1" y="1"/>
                    </a:moveTo>
                    <a:lnTo>
                      <a:pt x="1" y="638"/>
                    </a:lnTo>
                    <a:lnTo>
                      <a:pt x="1892" y="638"/>
                    </a:lnTo>
                    <a:lnTo>
                      <a:pt x="1892"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124;p4"/>
            <p:cNvGrpSpPr/>
            <p:nvPr/>
          </p:nvGrpSpPr>
          <p:grpSpPr>
            <a:xfrm rot="10800000">
              <a:off x="217824" y="1367545"/>
              <a:ext cx="561853" cy="348158"/>
              <a:chOff x="2735298" y="809042"/>
              <a:chExt cx="638978" cy="395949"/>
            </a:xfrm>
          </p:grpSpPr>
          <p:sp>
            <p:nvSpPr>
              <p:cNvPr id="125" name="Google Shape;125;p4"/>
              <p:cNvSpPr/>
              <p:nvPr/>
            </p:nvSpPr>
            <p:spPr>
              <a:xfrm>
                <a:off x="2735298" y="940937"/>
                <a:ext cx="305725" cy="113541"/>
              </a:xfrm>
              <a:custGeom>
                <a:avLst/>
                <a:gdLst/>
                <a:ahLst/>
                <a:cxnLst/>
                <a:rect l="l" t="t" r="r" b="b"/>
                <a:pathLst>
                  <a:path w="2332" h="866" extrusionOk="0">
                    <a:moveTo>
                      <a:pt x="2208" y="124"/>
                    </a:moveTo>
                    <a:lnTo>
                      <a:pt x="2208" y="742"/>
                    </a:lnTo>
                    <a:lnTo>
                      <a:pt x="124" y="742"/>
                    </a:lnTo>
                    <a:lnTo>
                      <a:pt x="124" y="124"/>
                    </a:lnTo>
                    <a:close/>
                    <a:moveTo>
                      <a:pt x="1" y="1"/>
                    </a:moveTo>
                    <a:lnTo>
                      <a:pt x="1" y="866"/>
                    </a:lnTo>
                    <a:lnTo>
                      <a:pt x="2331" y="866"/>
                    </a:lnTo>
                    <a:lnTo>
                      <a:pt x="2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4"/>
              <p:cNvSpPr/>
              <p:nvPr/>
            </p:nvSpPr>
            <p:spPr>
              <a:xfrm>
                <a:off x="2920409" y="809042"/>
                <a:ext cx="305725" cy="113541"/>
              </a:xfrm>
              <a:custGeom>
                <a:avLst/>
                <a:gdLst/>
                <a:ahLst/>
                <a:cxnLst/>
                <a:rect l="l" t="t" r="r" b="b"/>
                <a:pathLst>
                  <a:path w="2332" h="866" extrusionOk="0">
                    <a:moveTo>
                      <a:pt x="2208" y="124"/>
                    </a:moveTo>
                    <a:lnTo>
                      <a:pt x="2208" y="741"/>
                    </a:lnTo>
                    <a:lnTo>
                      <a:pt x="125" y="741"/>
                    </a:lnTo>
                    <a:lnTo>
                      <a:pt x="125" y="124"/>
                    </a:lnTo>
                    <a:close/>
                    <a:moveTo>
                      <a:pt x="1" y="0"/>
                    </a:moveTo>
                    <a:lnTo>
                      <a:pt x="1" y="865"/>
                    </a:lnTo>
                    <a:lnTo>
                      <a:pt x="2332" y="865"/>
                    </a:lnTo>
                    <a:lnTo>
                      <a:pt x="23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2883439" y="1091450"/>
                <a:ext cx="305725" cy="113541"/>
              </a:xfrm>
              <a:custGeom>
                <a:avLst/>
                <a:gdLst/>
                <a:ahLst/>
                <a:cxnLst/>
                <a:rect l="l" t="t" r="r" b="b"/>
                <a:pathLst>
                  <a:path w="2332" h="866" extrusionOk="0">
                    <a:moveTo>
                      <a:pt x="2208" y="123"/>
                    </a:moveTo>
                    <a:lnTo>
                      <a:pt x="2208" y="742"/>
                    </a:lnTo>
                    <a:lnTo>
                      <a:pt x="125" y="742"/>
                    </a:lnTo>
                    <a:lnTo>
                      <a:pt x="125" y="123"/>
                    </a:lnTo>
                    <a:close/>
                    <a:moveTo>
                      <a:pt x="1" y="1"/>
                    </a:moveTo>
                    <a:lnTo>
                      <a:pt x="1" y="866"/>
                    </a:lnTo>
                    <a:lnTo>
                      <a:pt x="2332" y="866"/>
                    </a:lnTo>
                    <a:lnTo>
                      <a:pt x="23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3068681" y="950115"/>
                <a:ext cx="305594" cy="113803"/>
              </a:xfrm>
              <a:custGeom>
                <a:avLst/>
                <a:gdLst/>
                <a:ahLst/>
                <a:cxnLst/>
                <a:rect l="l" t="t" r="r" b="b"/>
                <a:pathLst>
                  <a:path w="2331" h="868" extrusionOk="0">
                    <a:moveTo>
                      <a:pt x="2207" y="125"/>
                    </a:moveTo>
                    <a:lnTo>
                      <a:pt x="2207" y="743"/>
                    </a:lnTo>
                    <a:lnTo>
                      <a:pt x="124" y="743"/>
                    </a:lnTo>
                    <a:lnTo>
                      <a:pt x="124" y="125"/>
                    </a:lnTo>
                    <a:close/>
                    <a:moveTo>
                      <a:pt x="0" y="1"/>
                    </a:moveTo>
                    <a:lnTo>
                      <a:pt x="0" y="867"/>
                    </a:lnTo>
                    <a:lnTo>
                      <a:pt x="2331" y="867"/>
                    </a:lnTo>
                    <a:lnTo>
                      <a:pt x="2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4"/>
            <p:cNvSpPr/>
            <p:nvPr/>
          </p:nvSpPr>
          <p:spPr>
            <a:xfrm rot="10800000">
              <a:off x="399546" y="194021"/>
              <a:ext cx="162900" cy="162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p:cNvSpPr/>
            <p:nvPr/>
          </p:nvSpPr>
          <p:spPr>
            <a:xfrm rot="10800000">
              <a:off x="3536521" y="4357063"/>
              <a:ext cx="66900" cy="66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rot="10800000">
              <a:off x="8671084" y="456608"/>
              <a:ext cx="162900" cy="1629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248659" y="2975608"/>
              <a:ext cx="162900" cy="1629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flipH="1">
              <a:off x="8833971" y="3894808"/>
              <a:ext cx="162900" cy="162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6866646" y="4357071"/>
              <a:ext cx="66900" cy="66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 name="Google Shape;135;p4"/>
          <p:cNvSpPr txBox="1">
            <a:spLocks noGrp="1"/>
          </p:cNvSpPr>
          <p:nvPr>
            <p:ph type="title"/>
          </p:nvPr>
        </p:nvSpPr>
        <p:spPr>
          <a:xfrm>
            <a:off x="715100" y="535000"/>
            <a:ext cx="7717800" cy="863400"/>
          </a:xfrm>
          <a:prstGeom prst="rect">
            <a:avLst/>
          </a:prstGeom>
        </p:spPr>
        <p:txBody>
          <a:bodyPr spcFirstLastPara="1" wrap="square" lIns="91425" tIns="91425" rIns="91425" bIns="91425" anchor="ctr" anchorCtr="0">
            <a:noAutofit/>
          </a:bodyPr>
          <a:lstStyle>
            <a:lvl1pPr lvl="0" rtl="0">
              <a:spcBef>
                <a:spcPts val="0"/>
              </a:spcBef>
              <a:spcAft>
                <a:spcPts val="0"/>
              </a:spcAft>
              <a:buSzPts val="2700"/>
              <a:buFont typeface="Montserrat ExtraBold"/>
              <a:buNone/>
              <a:defRPr sz="2800">
                <a:highlight>
                  <a:schemeClr val="accent3"/>
                </a:highlight>
                <a:latin typeface="Montserrat ExtraBold"/>
                <a:ea typeface="Montserrat ExtraBold"/>
                <a:cs typeface="Montserrat ExtraBold"/>
                <a:sym typeface="Montserrat ExtraBold"/>
              </a:defRPr>
            </a:lvl1pPr>
            <a:lvl2pPr lvl="1" rtl="0">
              <a:spcBef>
                <a:spcPts val="0"/>
              </a:spcBef>
              <a:spcAft>
                <a:spcPts val="0"/>
              </a:spcAft>
              <a:buSzPts val="2700"/>
              <a:buFont typeface="Montserrat ExtraBold"/>
              <a:buNone/>
              <a:defRPr>
                <a:latin typeface="Montserrat ExtraBold"/>
                <a:ea typeface="Montserrat ExtraBold"/>
                <a:cs typeface="Montserrat ExtraBold"/>
                <a:sym typeface="Montserrat ExtraBold"/>
              </a:defRPr>
            </a:lvl2pPr>
            <a:lvl3pPr lvl="2" rtl="0">
              <a:spcBef>
                <a:spcPts val="0"/>
              </a:spcBef>
              <a:spcAft>
                <a:spcPts val="0"/>
              </a:spcAft>
              <a:buSzPts val="2700"/>
              <a:buFont typeface="Montserrat ExtraBold"/>
              <a:buNone/>
              <a:defRPr>
                <a:latin typeface="Montserrat ExtraBold"/>
                <a:ea typeface="Montserrat ExtraBold"/>
                <a:cs typeface="Montserrat ExtraBold"/>
                <a:sym typeface="Montserrat ExtraBold"/>
              </a:defRPr>
            </a:lvl3pPr>
            <a:lvl4pPr lvl="3" rtl="0">
              <a:spcBef>
                <a:spcPts val="0"/>
              </a:spcBef>
              <a:spcAft>
                <a:spcPts val="0"/>
              </a:spcAft>
              <a:buSzPts val="2700"/>
              <a:buFont typeface="Montserrat ExtraBold"/>
              <a:buNone/>
              <a:defRPr>
                <a:latin typeface="Montserrat ExtraBold"/>
                <a:ea typeface="Montserrat ExtraBold"/>
                <a:cs typeface="Montserrat ExtraBold"/>
                <a:sym typeface="Montserrat ExtraBold"/>
              </a:defRPr>
            </a:lvl4pPr>
            <a:lvl5pPr lvl="4" rtl="0">
              <a:spcBef>
                <a:spcPts val="0"/>
              </a:spcBef>
              <a:spcAft>
                <a:spcPts val="0"/>
              </a:spcAft>
              <a:buSzPts val="2700"/>
              <a:buFont typeface="Montserrat ExtraBold"/>
              <a:buNone/>
              <a:defRPr>
                <a:latin typeface="Montserrat ExtraBold"/>
                <a:ea typeface="Montserrat ExtraBold"/>
                <a:cs typeface="Montserrat ExtraBold"/>
                <a:sym typeface="Montserrat ExtraBold"/>
              </a:defRPr>
            </a:lvl5pPr>
            <a:lvl6pPr lvl="5" rtl="0">
              <a:spcBef>
                <a:spcPts val="0"/>
              </a:spcBef>
              <a:spcAft>
                <a:spcPts val="0"/>
              </a:spcAft>
              <a:buSzPts val="2700"/>
              <a:buFont typeface="Montserrat ExtraBold"/>
              <a:buNone/>
              <a:defRPr>
                <a:latin typeface="Montserrat ExtraBold"/>
                <a:ea typeface="Montserrat ExtraBold"/>
                <a:cs typeface="Montserrat ExtraBold"/>
                <a:sym typeface="Montserrat ExtraBold"/>
              </a:defRPr>
            </a:lvl6pPr>
            <a:lvl7pPr lvl="6" rtl="0">
              <a:spcBef>
                <a:spcPts val="0"/>
              </a:spcBef>
              <a:spcAft>
                <a:spcPts val="0"/>
              </a:spcAft>
              <a:buSzPts val="2700"/>
              <a:buFont typeface="Montserrat ExtraBold"/>
              <a:buNone/>
              <a:defRPr>
                <a:latin typeface="Montserrat ExtraBold"/>
                <a:ea typeface="Montserrat ExtraBold"/>
                <a:cs typeface="Montserrat ExtraBold"/>
                <a:sym typeface="Montserrat ExtraBold"/>
              </a:defRPr>
            </a:lvl7pPr>
            <a:lvl8pPr lvl="7" rtl="0">
              <a:spcBef>
                <a:spcPts val="0"/>
              </a:spcBef>
              <a:spcAft>
                <a:spcPts val="0"/>
              </a:spcAft>
              <a:buSzPts val="2700"/>
              <a:buFont typeface="Montserrat ExtraBold"/>
              <a:buNone/>
              <a:defRPr>
                <a:latin typeface="Montserrat ExtraBold"/>
                <a:ea typeface="Montserrat ExtraBold"/>
                <a:cs typeface="Montserrat ExtraBold"/>
                <a:sym typeface="Montserrat ExtraBold"/>
              </a:defRPr>
            </a:lvl8pPr>
            <a:lvl9pPr lvl="8" rtl="0">
              <a:spcBef>
                <a:spcPts val="0"/>
              </a:spcBef>
              <a:spcAft>
                <a:spcPts val="0"/>
              </a:spcAft>
              <a:buSzPts val="2700"/>
              <a:buFont typeface="Montserrat ExtraBold"/>
              <a:buNone/>
              <a:defRPr>
                <a:latin typeface="Montserrat ExtraBold"/>
                <a:ea typeface="Montserrat ExtraBold"/>
                <a:cs typeface="Montserrat ExtraBold"/>
                <a:sym typeface="Montserrat ExtraBold"/>
              </a:defRPr>
            </a:lvl9pPr>
          </a:lstStyle>
          <a:p>
            <a:endParaRPr/>
          </a:p>
        </p:txBody>
      </p:sp>
      <p:sp>
        <p:nvSpPr>
          <p:cNvPr id="136" name="Google Shape;136;p4"/>
          <p:cNvSpPr txBox="1">
            <a:spLocks noGrp="1"/>
          </p:cNvSpPr>
          <p:nvPr>
            <p:ph type="body" idx="1"/>
          </p:nvPr>
        </p:nvSpPr>
        <p:spPr>
          <a:xfrm>
            <a:off x="715100" y="1595675"/>
            <a:ext cx="7717800" cy="2427300"/>
          </a:xfrm>
          <a:prstGeom prst="rect">
            <a:avLst/>
          </a:prstGeom>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434343"/>
              </a:buClr>
              <a:buSzPts val="1200"/>
              <a:buFont typeface="Anaheim"/>
              <a:buChar char="●"/>
              <a:defRPr sz="1250"/>
            </a:lvl1pPr>
            <a:lvl2pPr marL="914400" lvl="1" indent="-304800" rtl="0">
              <a:lnSpc>
                <a:spcPct val="115000"/>
              </a:lnSpc>
              <a:spcBef>
                <a:spcPts val="1600"/>
              </a:spcBef>
              <a:spcAft>
                <a:spcPts val="0"/>
              </a:spcAft>
              <a:buClr>
                <a:srgbClr val="434343"/>
              </a:buClr>
              <a:buSzPts val="1200"/>
              <a:buFont typeface="Roboto Condensed Light"/>
              <a:buChar char="○"/>
              <a:defRPr sz="1250"/>
            </a:lvl2pPr>
            <a:lvl3pPr marL="1371600" lvl="2" indent="-304800" rtl="0">
              <a:lnSpc>
                <a:spcPct val="115000"/>
              </a:lnSpc>
              <a:spcBef>
                <a:spcPts val="0"/>
              </a:spcBef>
              <a:spcAft>
                <a:spcPts val="0"/>
              </a:spcAft>
              <a:buClr>
                <a:srgbClr val="434343"/>
              </a:buClr>
              <a:buSzPts val="1200"/>
              <a:buFont typeface="Roboto Condensed Light"/>
              <a:buChar char="■"/>
              <a:defRPr/>
            </a:lvl3pPr>
            <a:lvl4pPr marL="1828800" lvl="3" indent="-304800" rtl="0">
              <a:lnSpc>
                <a:spcPct val="115000"/>
              </a:lnSpc>
              <a:spcBef>
                <a:spcPts val="0"/>
              </a:spcBef>
              <a:spcAft>
                <a:spcPts val="0"/>
              </a:spcAft>
              <a:buClr>
                <a:srgbClr val="434343"/>
              </a:buClr>
              <a:buSzPts val="1200"/>
              <a:buFont typeface="Roboto Condensed Light"/>
              <a:buChar char="●"/>
              <a:defRPr/>
            </a:lvl4pPr>
            <a:lvl5pPr marL="2286000" lvl="4" indent="-304800" rtl="0">
              <a:lnSpc>
                <a:spcPct val="115000"/>
              </a:lnSpc>
              <a:spcBef>
                <a:spcPts val="0"/>
              </a:spcBef>
              <a:spcAft>
                <a:spcPts val="0"/>
              </a:spcAft>
              <a:buClr>
                <a:srgbClr val="434343"/>
              </a:buClr>
              <a:buSzPts val="1200"/>
              <a:buFont typeface="Roboto Condensed Light"/>
              <a:buChar char="○"/>
              <a:defRPr/>
            </a:lvl5pPr>
            <a:lvl6pPr marL="2743200" lvl="5" indent="-304800" rtl="0">
              <a:lnSpc>
                <a:spcPct val="115000"/>
              </a:lnSpc>
              <a:spcBef>
                <a:spcPts val="0"/>
              </a:spcBef>
              <a:spcAft>
                <a:spcPts val="0"/>
              </a:spcAft>
              <a:buClr>
                <a:srgbClr val="434343"/>
              </a:buClr>
              <a:buSzPts val="1200"/>
              <a:buFont typeface="Roboto Condensed Light"/>
              <a:buChar char="■"/>
              <a:defRPr/>
            </a:lvl6pPr>
            <a:lvl7pPr marL="3200400" lvl="6" indent="-304800" rtl="0">
              <a:lnSpc>
                <a:spcPct val="115000"/>
              </a:lnSpc>
              <a:spcBef>
                <a:spcPts val="0"/>
              </a:spcBef>
              <a:spcAft>
                <a:spcPts val="0"/>
              </a:spcAft>
              <a:buClr>
                <a:srgbClr val="434343"/>
              </a:buClr>
              <a:buSzPts val="1200"/>
              <a:buFont typeface="Roboto Condensed Light"/>
              <a:buChar char="●"/>
              <a:defRPr/>
            </a:lvl7pPr>
            <a:lvl8pPr marL="3657600" lvl="7" indent="-304800" rtl="0">
              <a:lnSpc>
                <a:spcPct val="115000"/>
              </a:lnSpc>
              <a:spcBef>
                <a:spcPts val="0"/>
              </a:spcBef>
              <a:spcAft>
                <a:spcPts val="0"/>
              </a:spcAft>
              <a:buClr>
                <a:srgbClr val="434343"/>
              </a:buClr>
              <a:buSzPts val="1200"/>
              <a:buFont typeface="Roboto Condensed Light"/>
              <a:buChar char="○"/>
              <a:defRPr/>
            </a:lvl8pPr>
            <a:lvl9pPr marL="4114800" lvl="8" indent="-304800" rtl="0">
              <a:lnSpc>
                <a:spcPct val="115000"/>
              </a:lnSpc>
              <a:spcBef>
                <a:spcPts val="0"/>
              </a:spcBef>
              <a:spcAft>
                <a:spcPts val="0"/>
              </a:spcAft>
              <a:buClr>
                <a:srgbClr val="434343"/>
              </a:buClr>
              <a:buSzPts val="1200"/>
              <a:buFont typeface="Roboto Condensed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7"/>
        <p:cNvGrpSpPr/>
        <p:nvPr/>
      </p:nvGrpSpPr>
      <p:grpSpPr>
        <a:xfrm>
          <a:off x="0" y="0"/>
          <a:ext cx="0" cy="0"/>
          <a:chOff x="0" y="0"/>
          <a:chExt cx="0" cy="0"/>
        </a:xfrm>
      </p:grpSpPr>
      <p:grpSp>
        <p:nvGrpSpPr>
          <p:cNvPr id="178" name="Google Shape;178;p6"/>
          <p:cNvGrpSpPr/>
          <p:nvPr/>
        </p:nvGrpSpPr>
        <p:grpSpPr>
          <a:xfrm>
            <a:off x="-10725" y="0"/>
            <a:ext cx="9165425" cy="4612325"/>
            <a:chOff x="-25178" y="0"/>
            <a:chExt cx="9190238" cy="4611403"/>
          </a:xfrm>
        </p:grpSpPr>
        <p:sp>
          <p:nvSpPr>
            <p:cNvPr id="179" name="Google Shape;179;p6"/>
            <p:cNvSpPr/>
            <p:nvPr/>
          </p:nvSpPr>
          <p:spPr>
            <a:xfrm>
              <a:off x="-14374" y="0"/>
              <a:ext cx="9168716" cy="4610619"/>
            </a:xfrm>
            <a:custGeom>
              <a:avLst/>
              <a:gdLst/>
              <a:ahLst/>
              <a:cxnLst/>
              <a:rect l="l" t="t" r="r" b="b"/>
              <a:pathLst>
                <a:path w="37465" h="38739" extrusionOk="0">
                  <a:moveTo>
                    <a:pt x="0" y="0"/>
                  </a:moveTo>
                  <a:lnTo>
                    <a:pt x="0" y="38738"/>
                  </a:lnTo>
                  <a:lnTo>
                    <a:pt x="37465" y="38738"/>
                  </a:lnTo>
                  <a:lnTo>
                    <a:pt x="374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6"/>
            <p:cNvSpPr/>
            <p:nvPr/>
          </p:nvSpPr>
          <p:spPr>
            <a:xfrm>
              <a:off x="-14499" y="4535668"/>
              <a:ext cx="9168716" cy="72835"/>
            </a:xfrm>
            <a:custGeom>
              <a:avLst/>
              <a:gdLst/>
              <a:ahLst/>
              <a:cxnLst/>
              <a:rect l="l" t="t" r="r" b="b"/>
              <a:pathLst>
                <a:path w="37465" h="694" extrusionOk="0">
                  <a:moveTo>
                    <a:pt x="0" y="0"/>
                  </a:moveTo>
                  <a:lnTo>
                    <a:pt x="0" y="694"/>
                  </a:lnTo>
                  <a:lnTo>
                    <a:pt x="37465" y="694"/>
                  </a:lnTo>
                  <a:lnTo>
                    <a:pt x="374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6"/>
            <p:cNvSpPr/>
            <p:nvPr/>
          </p:nvSpPr>
          <p:spPr>
            <a:xfrm>
              <a:off x="-25178" y="4605629"/>
              <a:ext cx="9190238" cy="5774"/>
            </a:xfrm>
            <a:custGeom>
              <a:avLst/>
              <a:gdLst/>
              <a:ahLst/>
              <a:cxnLst/>
              <a:rect l="l" t="t" r="r" b="b"/>
              <a:pathLst>
                <a:path w="36095" h="39" extrusionOk="0">
                  <a:moveTo>
                    <a:pt x="34254" y="1"/>
                  </a:moveTo>
                  <a:cubicBezTo>
                    <a:pt x="33668" y="1"/>
                    <a:pt x="33082" y="2"/>
                    <a:pt x="32497" y="2"/>
                  </a:cubicBezTo>
                  <a:lnTo>
                    <a:pt x="21952" y="2"/>
                  </a:lnTo>
                  <a:lnTo>
                    <a:pt x="7964" y="3"/>
                  </a:lnTo>
                  <a:cubicBezTo>
                    <a:pt x="6503" y="3"/>
                    <a:pt x="5042" y="1"/>
                    <a:pt x="3580" y="1"/>
                  </a:cubicBezTo>
                  <a:cubicBezTo>
                    <a:pt x="2411" y="1"/>
                    <a:pt x="1242" y="2"/>
                    <a:pt x="74" y="8"/>
                  </a:cubicBezTo>
                  <a:cubicBezTo>
                    <a:pt x="1" y="8"/>
                    <a:pt x="1" y="32"/>
                    <a:pt x="74" y="32"/>
                  </a:cubicBezTo>
                  <a:cubicBezTo>
                    <a:pt x="1334" y="37"/>
                    <a:pt x="2596" y="38"/>
                    <a:pt x="3858" y="38"/>
                  </a:cubicBezTo>
                  <a:cubicBezTo>
                    <a:pt x="4940" y="38"/>
                    <a:pt x="6022" y="38"/>
                    <a:pt x="7103" y="38"/>
                  </a:cubicBezTo>
                  <a:lnTo>
                    <a:pt x="32067" y="38"/>
                  </a:lnTo>
                  <a:cubicBezTo>
                    <a:pt x="32724" y="38"/>
                    <a:pt x="33382" y="39"/>
                    <a:pt x="34039" y="39"/>
                  </a:cubicBezTo>
                  <a:cubicBezTo>
                    <a:pt x="34697" y="39"/>
                    <a:pt x="35354" y="38"/>
                    <a:pt x="36011" y="33"/>
                  </a:cubicBezTo>
                  <a:cubicBezTo>
                    <a:pt x="36095" y="33"/>
                    <a:pt x="36095" y="6"/>
                    <a:pt x="36011" y="6"/>
                  </a:cubicBezTo>
                  <a:cubicBezTo>
                    <a:pt x="35426" y="2"/>
                    <a:pt x="34840" y="1"/>
                    <a:pt x="34254" y="1"/>
                  </a:cubicBezTo>
                  <a:close/>
                </a:path>
              </a:pathLst>
            </a:custGeom>
            <a:solidFill>
              <a:srgbClr val="382B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 name="Google Shape;182;p6"/>
          <p:cNvGrpSpPr/>
          <p:nvPr/>
        </p:nvGrpSpPr>
        <p:grpSpPr>
          <a:xfrm>
            <a:off x="124274" y="134988"/>
            <a:ext cx="8990538" cy="4214113"/>
            <a:chOff x="124274" y="134988"/>
            <a:chExt cx="8990538" cy="4214113"/>
          </a:xfrm>
        </p:grpSpPr>
        <p:grpSp>
          <p:nvGrpSpPr>
            <p:cNvPr id="183" name="Google Shape;183;p6"/>
            <p:cNvGrpSpPr/>
            <p:nvPr/>
          </p:nvGrpSpPr>
          <p:grpSpPr>
            <a:xfrm>
              <a:off x="8649892" y="3542653"/>
              <a:ext cx="464920" cy="167552"/>
              <a:chOff x="8157492" y="3553378"/>
              <a:chExt cx="464920" cy="167552"/>
            </a:xfrm>
          </p:grpSpPr>
          <p:sp>
            <p:nvSpPr>
              <p:cNvPr id="184" name="Google Shape;184;p6"/>
              <p:cNvSpPr/>
              <p:nvPr/>
            </p:nvSpPr>
            <p:spPr>
              <a:xfrm>
                <a:off x="8234627" y="3553378"/>
                <a:ext cx="222579" cy="75014"/>
              </a:xfrm>
              <a:custGeom>
                <a:avLst/>
                <a:gdLst/>
                <a:ahLst/>
                <a:cxnLst/>
                <a:rect l="l" t="t" r="r" b="b"/>
                <a:pathLst>
                  <a:path w="1893" h="638" extrusionOk="0">
                    <a:moveTo>
                      <a:pt x="1" y="1"/>
                    </a:moveTo>
                    <a:lnTo>
                      <a:pt x="1" y="638"/>
                    </a:lnTo>
                    <a:lnTo>
                      <a:pt x="1893" y="638"/>
                    </a:lnTo>
                    <a:lnTo>
                      <a:pt x="18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6"/>
              <p:cNvSpPr/>
              <p:nvPr/>
            </p:nvSpPr>
            <p:spPr>
              <a:xfrm>
                <a:off x="8157492" y="3646033"/>
                <a:ext cx="222579" cy="74897"/>
              </a:xfrm>
              <a:custGeom>
                <a:avLst/>
                <a:gdLst/>
                <a:ahLst/>
                <a:cxnLst/>
                <a:rect l="l" t="t" r="r" b="b"/>
                <a:pathLst>
                  <a:path w="1893" h="637" extrusionOk="0">
                    <a:moveTo>
                      <a:pt x="0" y="0"/>
                    </a:moveTo>
                    <a:lnTo>
                      <a:pt x="0" y="637"/>
                    </a:lnTo>
                    <a:lnTo>
                      <a:pt x="1893" y="637"/>
                    </a:lnTo>
                    <a:lnTo>
                      <a:pt x="18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a:off x="8399833" y="3646033"/>
                <a:ext cx="222579" cy="74897"/>
              </a:xfrm>
              <a:custGeom>
                <a:avLst/>
                <a:gdLst/>
                <a:ahLst/>
                <a:cxnLst/>
                <a:rect l="l" t="t" r="r" b="b"/>
                <a:pathLst>
                  <a:path w="1893" h="637" extrusionOk="0">
                    <a:moveTo>
                      <a:pt x="0" y="0"/>
                    </a:moveTo>
                    <a:lnTo>
                      <a:pt x="0" y="637"/>
                    </a:lnTo>
                    <a:lnTo>
                      <a:pt x="1893" y="637"/>
                    </a:lnTo>
                    <a:lnTo>
                      <a:pt x="18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 name="Google Shape;187;p6"/>
            <p:cNvGrpSpPr/>
            <p:nvPr/>
          </p:nvGrpSpPr>
          <p:grpSpPr>
            <a:xfrm>
              <a:off x="8534121" y="211255"/>
              <a:ext cx="464802" cy="167435"/>
              <a:chOff x="8457096" y="1657430"/>
              <a:chExt cx="464802" cy="167435"/>
            </a:xfrm>
          </p:grpSpPr>
          <p:sp>
            <p:nvSpPr>
              <p:cNvPr id="188" name="Google Shape;188;p6"/>
              <p:cNvSpPr/>
              <p:nvPr/>
            </p:nvSpPr>
            <p:spPr>
              <a:xfrm>
                <a:off x="8534114" y="1749850"/>
                <a:ext cx="222579" cy="75014"/>
              </a:xfrm>
              <a:custGeom>
                <a:avLst/>
                <a:gdLst/>
                <a:ahLst/>
                <a:cxnLst/>
                <a:rect l="l" t="t" r="r" b="b"/>
                <a:pathLst>
                  <a:path w="1893" h="638" extrusionOk="0">
                    <a:moveTo>
                      <a:pt x="1" y="1"/>
                    </a:moveTo>
                    <a:lnTo>
                      <a:pt x="1" y="638"/>
                    </a:lnTo>
                    <a:lnTo>
                      <a:pt x="1893" y="638"/>
                    </a:lnTo>
                    <a:lnTo>
                      <a:pt x="18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6"/>
              <p:cNvSpPr/>
              <p:nvPr/>
            </p:nvSpPr>
            <p:spPr>
              <a:xfrm>
                <a:off x="8457096" y="1657430"/>
                <a:ext cx="222697" cy="75014"/>
              </a:xfrm>
              <a:custGeom>
                <a:avLst/>
                <a:gdLst/>
                <a:ahLst/>
                <a:cxnLst/>
                <a:rect l="l" t="t" r="r" b="b"/>
                <a:pathLst>
                  <a:path w="1894" h="638" extrusionOk="0">
                    <a:moveTo>
                      <a:pt x="1" y="1"/>
                    </a:moveTo>
                    <a:lnTo>
                      <a:pt x="1" y="638"/>
                    </a:lnTo>
                    <a:lnTo>
                      <a:pt x="1893" y="638"/>
                    </a:lnTo>
                    <a:lnTo>
                      <a:pt x="18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6"/>
              <p:cNvSpPr/>
              <p:nvPr/>
            </p:nvSpPr>
            <p:spPr>
              <a:xfrm>
                <a:off x="8699438" y="1657430"/>
                <a:ext cx="222461" cy="75014"/>
              </a:xfrm>
              <a:custGeom>
                <a:avLst/>
                <a:gdLst/>
                <a:ahLst/>
                <a:cxnLst/>
                <a:rect l="l" t="t" r="r" b="b"/>
                <a:pathLst>
                  <a:path w="1892" h="638" extrusionOk="0">
                    <a:moveTo>
                      <a:pt x="1" y="1"/>
                    </a:moveTo>
                    <a:lnTo>
                      <a:pt x="1" y="638"/>
                    </a:lnTo>
                    <a:lnTo>
                      <a:pt x="1892" y="638"/>
                    </a:lnTo>
                    <a:lnTo>
                      <a:pt x="18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6"/>
            <p:cNvGrpSpPr/>
            <p:nvPr/>
          </p:nvGrpSpPr>
          <p:grpSpPr>
            <a:xfrm>
              <a:off x="2902674" y="187043"/>
              <a:ext cx="464802" cy="167435"/>
              <a:chOff x="2697574" y="638868"/>
              <a:chExt cx="464802" cy="167435"/>
            </a:xfrm>
          </p:grpSpPr>
          <p:sp>
            <p:nvSpPr>
              <p:cNvPr id="192" name="Google Shape;192;p6"/>
              <p:cNvSpPr/>
              <p:nvPr/>
            </p:nvSpPr>
            <p:spPr>
              <a:xfrm>
                <a:off x="2774592" y="731288"/>
                <a:ext cx="222579" cy="75014"/>
              </a:xfrm>
              <a:custGeom>
                <a:avLst/>
                <a:gdLst/>
                <a:ahLst/>
                <a:cxnLst/>
                <a:rect l="l" t="t" r="r" b="b"/>
                <a:pathLst>
                  <a:path w="1893" h="638" extrusionOk="0">
                    <a:moveTo>
                      <a:pt x="1" y="1"/>
                    </a:moveTo>
                    <a:lnTo>
                      <a:pt x="1" y="638"/>
                    </a:lnTo>
                    <a:lnTo>
                      <a:pt x="1893" y="638"/>
                    </a:lnTo>
                    <a:lnTo>
                      <a:pt x="18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6"/>
              <p:cNvSpPr/>
              <p:nvPr/>
            </p:nvSpPr>
            <p:spPr>
              <a:xfrm>
                <a:off x="2697574" y="638868"/>
                <a:ext cx="222697" cy="75014"/>
              </a:xfrm>
              <a:custGeom>
                <a:avLst/>
                <a:gdLst/>
                <a:ahLst/>
                <a:cxnLst/>
                <a:rect l="l" t="t" r="r" b="b"/>
                <a:pathLst>
                  <a:path w="1894" h="638" extrusionOk="0">
                    <a:moveTo>
                      <a:pt x="1" y="1"/>
                    </a:moveTo>
                    <a:lnTo>
                      <a:pt x="1" y="638"/>
                    </a:lnTo>
                    <a:lnTo>
                      <a:pt x="1893" y="638"/>
                    </a:lnTo>
                    <a:lnTo>
                      <a:pt x="18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6"/>
              <p:cNvSpPr/>
              <p:nvPr/>
            </p:nvSpPr>
            <p:spPr>
              <a:xfrm>
                <a:off x="2939915" y="638868"/>
                <a:ext cx="222461" cy="75014"/>
              </a:xfrm>
              <a:custGeom>
                <a:avLst/>
                <a:gdLst/>
                <a:ahLst/>
                <a:cxnLst/>
                <a:rect l="l" t="t" r="r" b="b"/>
                <a:pathLst>
                  <a:path w="1892" h="638" extrusionOk="0">
                    <a:moveTo>
                      <a:pt x="1" y="1"/>
                    </a:moveTo>
                    <a:lnTo>
                      <a:pt x="1" y="638"/>
                    </a:lnTo>
                    <a:lnTo>
                      <a:pt x="1892" y="638"/>
                    </a:lnTo>
                    <a:lnTo>
                      <a:pt x="18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 name="Google Shape;195;p6"/>
            <p:cNvSpPr/>
            <p:nvPr/>
          </p:nvSpPr>
          <p:spPr>
            <a:xfrm>
              <a:off x="7434225" y="134995"/>
              <a:ext cx="66900" cy="66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6"/>
            <p:cNvSpPr/>
            <p:nvPr/>
          </p:nvSpPr>
          <p:spPr>
            <a:xfrm>
              <a:off x="1628775" y="715275"/>
              <a:ext cx="75000" cy="75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6"/>
            <p:cNvSpPr/>
            <p:nvPr/>
          </p:nvSpPr>
          <p:spPr>
            <a:xfrm>
              <a:off x="8912825" y="2076747"/>
              <a:ext cx="86100" cy="86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6"/>
            <p:cNvSpPr/>
            <p:nvPr/>
          </p:nvSpPr>
          <p:spPr>
            <a:xfrm>
              <a:off x="426175" y="2377750"/>
              <a:ext cx="60000" cy="60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6"/>
            <p:cNvSpPr/>
            <p:nvPr/>
          </p:nvSpPr>
          <p:spPr>
            <a:xfrm>
              <a:off x="1391300" y="187044"/>
              <a:ext cx="58800" cy="58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6"/>
            <p:cNvSpPr/>
            <p:nvPr/>
          </p:nvSpPr>
          <p:spPr>
            <a:xfrm>
              <a:off x="259675" y="134995"/>
              <a:ext cx="66900" cy="66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6"/>
            <p:cNvSpPr/>
            <p:nvPr/>
          </p:nvSpPr>
          <p:spPr>
            <a:xfrm>
              <a:off x="6071613" y="134988"/>
              <a:ext cx="162900" cy="1629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6"/>
            <p:cNvSpPr/>
            <p:nvPr/>
          </p:nvSpPr>
          <p:spPr>
            <a:xfrm>
              <a:off x="426175" y="1157375"/>
              <a:ext cx="162900" cy="1629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6"/>
            <p:cNvSpPr/>
            <p:nvPr/>
          </p:nvSpPr>
          <p:spPr>
            <a:xfrm>
              <a:off x="8620463" y="4186200"/>
              <a:ext cx="162900" cy="1629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 name="Google Shape;204;p6"/>
            <p:cNvGrpSpPr/>
            <p:nvPr/>
          </p:nvGrpSpPr>
          <p:grpSpPr>
            <a:xfrm>
              <a:off x="124274" y="3710206"/>
              <a:ext cx="464802" cy="167435"/>
              <a:chOff x="172186" y="3593631"/>
              <a:chExt cx="464802" cy="167435"/>
            </a:xfrm>
          </p:grpSpPr>
          <p:sp>
            <p:nvSpPr>
              <p:cNvPr id="205" name="Google Shape;205;p6"/>
              <p:cNvSpPr/>
              <p:nvPr/>
            </p:nvSpPr>
            <p:spPr>
              <a:xfrm>
                <a:off x="249204" y="3686051"/>
                <a:ext cx="222579" cy="75014"/>
              </a:xfrm>
              <a:custGeom>
                <a:avLst/>
                <a:gdLst/>
                <a:ahLst/>
                <a:cxnLst/>
                <a:rect l="l" t="t" r="r" b="b"/>
                <a:pathLst>
                  <a:path w="1893" h="638" extrusionOk="0">
                    <a:moveTo>
                      <a:pt x="1" y="1"/>
                    </a:moveTo>
                    <a:lnTo>
                      <a:pt x="1" y="638"/>
                    </a:lnTo>
                    <a:lnTo>
                      <a:pt x="1893" y="638"/>
                    </a:lnTo>
                    <a:lnTo>
                      <a:pt x="18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6"/>
              <p:cNvSpPr/>
              <p:nvPr/>
            </p:nvSpPr>
            <p:spPr>
              <a:xfrm>
                <a:off x="172186" y="3593631"/>
                <a:ext cx="222697" cy="75014"/>
              </a:xfrm>
              <a:custGeom>
                <a:avLst/>
                <a:gdLst/>
                <a:ahLst/>
                <a:cxnLst/>
                <a:rect l="l" t="t" r="r" b="b"/>
                <a:pathLst>
                  <a:path w="1894" h="638" extrusionOk="0">
                    <a:moveTo>
                      <a:pt x="1" y="1"/>
                    </a:moveTo>
                    <a:lnTo>
                      <a:pt x="1" y="638"/>
                    </a:lnTo>
                    <a:lnTo>
                      <a:pt x="1893" y="638"/>
                    </a:lnTo>
                    <a:lnTo>
                      <a:pt x="18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a:off x="414528" y="3593631"/>
                <a:ext cx="222461" cy="75014"/>
              </a:xfrm>
              <a:custGeom>
                <a:avLst/>
                <a:gdLst/>
                <a:ahLst/>
                <a:cxnLst/>
                <a:rect l="l" t="t" r="r" b="b"/>
                <a:pathLst>
                  <a:path w="1892" h="638" extrusionOk="0">
                    <a:moveTo>
                      <a:pt x="1" y="1"/>
                    </a:moveTo>
                    <a:lnTo>
                      <a:pt x="1" y="638"/>
                    </a:lnTo>
                    <a:lnTo>
                      <a:pt x="1892" y="638"/>
                    </a:lnTo>
                    <a:lnTo>
                      <a:pt x="18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6"/>
            <p:cNvGrpSpPr/>
            <p:nvPr/>
          </p:nvGrpSpPr>
          <p:grpSpPr>
            <a:xfrm>
              <a:off x="7872329" y="998972"/>
              <a:ext cx="464792" cy="288013"/>
              <a:chOff x="2735298" y="809042"/>
              <a:chExt cx="638978" cy="395949"/>
            </a:xfrm>
          </p:grpSpPr>
          <p:sp>
            <p:nvSpPr>
              <p:cNvPr id="209" name="Google Shape;209;p6"/>
              <p:cNvSpPr/>
              <p:nvPr/>
            </p:nvSpPr>
            <p:spPr>
              <a:xfrm>
                <a:off x="2735298" y="940937"/>
                <a:ext cx="305725" cy="113541"/>
              </a:xfrm>
              <a:custGeom>
                <a:avLst/>
                <a:gdLst/>
                <a:ahLst/>
                <a:cxnLst/>
                <a:rect l="l" t="t" r="r" b="b"/>
                <a:pathLst>
                  <a:path w="2332" h="866" extrusionOk="0">
                    <a:moveTo>
                      <a:pt x="2208" y="124"/>
                    </a:moveTo>
                    <a:lnTo>
                      <a:pt x="2208" y="742"/>
                    </a:lnTo>
                    <a:lnTo>
                      <a:pt x="124" y="742"/>
                    </a:lnTo>
                    <a:lnTo>
                      <a:pt x="124" y="124"/>
                    </a:lnTo>
                    <a:close/>
                    <a:moveTo>
                      <a:pt x="1" y="1"/>
                    </a:moveTo>
                    <a:lnTo>
                      <a:pt x="1" y="866"/>
                    </a:lnTo>
                    <a:lnTo>
                      <a:pt x="2331" y="866"/>
                    </a:lnTo>
                    <a:lnTo>
                      <a:pt x="2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6"/>
              <p:cNvSpPr/>
              <p:nvPr/>
            </p:nvSpPr>
            <p:spPr>
              <a:xfrm>
                <a:off x="2920409" y="809042"/>
                <a:ext cx="305725" cy="113541"/>
              </a:xfrm>
              <a:custGeom>
                <a:avLst/>
                <a:gdLst/>
                <a:ahLst/>
                <a:cxnLst/>
                <a:rect l="l" t="t" r="r" b="b"/>
                <a:pathLst>
                  <a:path w="2332" h="866" extrusionOk="0">
                    <a:moveTo>
                      <a:pt x="2208" y="124"/>
                    </a:moveTo>
                    <a:lnTo>
                      <a:pt x="2208" y="741"/>
                    </a:lnTo>
                    <a:lnTo>
                      <a:pt x="125" y="741"/>
                    </a:lnTo>
                    <a:lnTo>
                      <a:pt x="125" y="124"/>
                    </a:lnTo>
                    <a:close/>
                    <a:moveTo>
                      <a:pt x="1" y="0"/>
                    </a:moveTo>
                    <a:lnTo>
                      <a:pt x="1" y="865"/>
                    </a:lnTo>
                    <a:lnTo>
                      <a:pt x="2332" y="865"/>
                    </a:lnTo>
                    <a:lnTo>
                      <a:pt x="23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p:nvPr/>
            </p:nvSpPr>
            <p:spPr>
              <a:xfrm>
                <a:off x="2883439" y="1091450"/>
                <a:ext cx="305725" cy="113541"/>
              </a:xfrm>
              <a:custGeom>
                <a:avLst/>
                <a:gdLst/>
                <a:ahLst/>
                <a:cxnLst/>
                <a:rect l="l" t="t" r="r" b="b"/>
                <a:pathLst>
                  <a:path w="2332" h="866" extrusionOk="0">
                    <a:moveTo>
                      <a:pt x="2208" y="123"/>
                    </a:moveTo>
                    <a:lnTo>
                      <a:pt x="2208" y="742"/>
                    </a:lnTo>
                    <a:lnTo>
                      <a:pt x="125" y="742"/>
                    </a:lnTo>
                    <a:lnTo>
                      <a:pt x="125" y="123"/>
                    </a:lnTo>
                    <a:close/>
                    <a:moveTo>
                      <a:pt x="1" y="1"/>
                    </a:moveTo>
                    <a:lnTo>
                      <a:pt x="1" y="866"/>
                    </a:lnTo>
                    <a:lnTo>
                      <a:pt x="2332" y="866"/>
                    </a:lnTo>
                    <a:lnTo>
                      <a:pt x="23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6"/>
              <p:cNvSpPr/>
              <p:nvPr/>
            </p:nvSpPr>
            <p:spPr>
              <a:xfrm>
                <a:off x="3068681" y="950115"/>
                <a:ext cx="305594" cy="113803"/>
              </a:xfrm>
              <a:custGeom>
                <a:avLst/>
                <a:gdLst/>
                <a:ahLst/>
                <a:cxnLst/>
                <a:rect l="l" t="t" r="r" b="b"/>
                <a:pathLst>
                  <a:path w="2331" h="868" extrusionOk="0">
                    <a:moveTo>
                      <a:pt x="2207" y="125"/>
                    </a:moveTo>
                    <a:lnTo>
                      <a:pt x="2207" y="743"/>
                    </a:lnTo>
                    <a:lnTo>
                      <a:pt x="124" y="743"/>
                    </a:lnTo>
                    <a:lnTo>
                      <a:pt x="124" y="125"/>
                    </a:lnTo>
                    <a:close/>
                    <a:moveTo>
                      <a:pt x="0" y="1"/>
                    </a:moveTo>
                    <a:lnTo>
                      <a:pt x="0" y="867"/>
                    </a:lnTo>
                    <a:lnTo>
                      <a:pt x="2331" y="867"/>
                    </a:lnTo>
                    <a:lnTo>
                      <a:pt x="2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3" name="Google Shape;213;p6"/>
          <p:cNvSpPr txBox="1">
            <a:spLocks noGrp="1"/>
          </p:cNvSpPr>
          <p:nvPr>
            <p:ph type="title"/>
          </p:nvPr>
        </p:nvSpPr>
        <p:spPr>
          <a:xfrm>
            <a:off x="711050" y="533975"/>
            <a:ext cx="7712100" cy="414600"/>
          </a:xfrm>
          <a:prstGeom prst="rect">
            <a:avLst/>
          </a:prstGeom>
        </p:spPr>
        <p:txBody>
          <a:bodyPr spcFirstLastPara="1" wrap="square" lIns="91425" tIns="91425" rIns="91425" bIns="91425" anchor="ctr" anchorCtr="0">
            <a:noAutofit/>
          </a:bodyPr>
          <a:lstStyle>
            <a:lvl1pPr lvl="0" rtl="0">
              <a:spcBef>
                <a:spcPts val="0"/>
              </a:spcBef>
              <a:spcAft>
                <a:spcPts val="0"/>
              </a:spcAft>
              <a:buSzPts val="2700"/>
              <a:buNone/>
              <a:defRPr sz="2800">
                <a:highlight>
                  <a:schemeClr val="accent3"/>
                </a:highlight>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89"/>
        <p:cNvGrpSpPr/>
        <p:nvPr/>
      </p:nvGrpSpPr>
      <p:grpSpPr>
        <a:xfrm>
          <a:off x="0" y="0"/>
          <a:ext cx="0" cy="0"/>
          <a:chOff x="0" y="0"/>
          <a:chExt cx="0" cy="0"/>
        </a:xfrm>
      </p:grpSpPr>
      <p:grpSp>
        <p:nvGrpSpPr>
          <p:cNvPr id="290" name="Google Shape;290;p9"/>
          <p:cNvGrpSpPr/>
          <p:nvPr/>
        </p:nvGrpSpPr>
        <p:grpSpPr>
          <a:xfrm>
            <a:off x="-10725" y="0"/>
            <a:ext cx="9165425" cy="4612325"/>
            <a:chOff x="-25178" y="0"/>
            <a:chExt cx="9190238" cy="4611403"/>
          </a:xfrm>
        </p:grpSpPr>
        <p:sp>
          <p:nvSpPr>
            <p:cNvPr id="291" name="Google Shape;291;p9"/>
            <p:cNvSpPr/>
            <p:nvPr/>
          </p:nvSpPr>
          <p:spPr>
            <a:xfrm>
              <a:off x="-14374" y="0"/>
              <a:ext cx="9168716" cy="4610619"/>
            </a:xfrm>
            <a:custGeom>
              <a:avLst/>
              <a:gdLst/>
              <a:ahLst/>
              <a:cxnLst/>
              <a:rect l="l" t="t" r="r" b="b"/>
              <a:pathLst>
                <a:path w="37465" h="38739" extrusionOk="0">
                  <a:moveTo>
                    <a:pt x="0" y="0"/>
                  </a:moveTo>
                  <a:lnTo>
                    <a:pt x="0" y="38738"/>
                  </a:lnTo>
                  <a:lnTo>
                    <a:pt x="37465" y="38738"/>
                  </a:lnTo>
                  <a:lnTo>
                    <a:pt x="374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9"/>
            <p:cNvSpPr/>
            <p:nvPr/>
          </p:nvSpPr>
          <p:spPr>
            <a:xfrm>
              <a:off x="-14499" y="4535668"/>
              <a:ext cx="9168716" cy="72835"/>
            </a:xfrm>
            <a:custGeom>
              <a:avLst/>
              <a:gdLst/>
              <a:ahLst/>
              <a:cxnLst/>
              <a:rect l="l" t="t" r="r" b="b"/>
              <a:pathLst>
                <a:path w="37465" h="694" extrusionOk="0">
                  <a:moveTo>
                    <a:pt x="0" y="0"/>
                  </a:moveTo>
                  <a:lnTo>
                    <a:pt x="0" y="694"/>
                  </a:lnTo>
                  <a:lnTo>
                    <a:pt x="37465" y="694"/>
                  </a:lnTo>
                  <a:lnTo>
                    <a:pt x="374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9"/>
            <p:cNvSpPr/>
            <p:nvPr/>
          </p:nvSpPr>
          <p:spPr>
            <a:xfrm>
              <a:off x="-25178" y="4605629"/>
              <a:ext cx="9190238" cy="5774"/>
            </a:xfrm>
            <a:custGeom>
              <a:avLst/>
              <a:gdLst/>
              <a:ahLst/>
              <a:cxnLst/>
              <a:rect l="l" t="t" r="r" b="b"/>
              <a:pathLst>
                <a:path w="36095" h="39" extrusionOk="0">
                  <a:moveTo>
                    <a:pt x="34254" y="1"/>
                  </a:moveTo>
                  <a:cubicBezTo>
                    <a:pt x="33668" y="1"/>
                    <a:pt x="33082" y="2"/>
                    <a:pt x="32497" y="2"/>
                  </a:cubicBezTo>
                  <a:lnTo>
                    <a:pt x="21952" y="2"/>
                  </a:lnTo>
                  <a:lnTo>
                    <a:pt x="7964" y="3"/>
                  </a:lnTo>
                  <a:cubicBezTo>
                    <a:pt x="6503" y="3"/>
                    <a:pt x="5042" y="1"/>
                    <a:pt x="3580" y="1"/>
                  </a:cubicBezTo>
                  <a:cubicBezTo>
                    <a:pt x="2411" y="1"/>
                    <a:pt x="1242" y="2"/>
                    <a:pt x="74" y="8"/>
                  </a:cubicBezTo>
                  <a:cubicBezTo>
                    <a:pt x="1" y="8"/>
                    <a:pt x="1" y="32"/>
                    <a:pt x="74" y="32"/>
                  </a:cubicBezTo>
                  <a:cubicBezTo>
                    <a:pt x="1334" y="37"/>
                    <a:pt x="2596" y="38"/>
                    <a:pt x="3858" y="38"/>
                  </a:cubicBezTo>
                  <a:cubicBezTo>
                    <a:pt x="4940" y="38"/>
                    <a:pt x="6022" y="38"/>
                    <a:pt x="7103" y="38"/>
                  </a:cubicBezTo>
                  <a:lnTo>
                    <a:pt x="32067" y="38"/>
                  </a:lnTo>
                  <a:cubicBezTo>
                    <a:pt x="32724" y="38"/>
                    <a:pt x="33382" y="39"/>
                    <a:pt x="34039" y="39"/>
                  </a:cubicBezTo>
                  <a:cubicBezTo>
                    <a:pt x="34697" y="39"/>
                    <a:pt x="35354" y="38"/>
                    <a:pt x="36011" y="33"/>
                  </a:cubicBezTo>
                  <a:cubicBezTo>
                    <a:pt x="36095" y="33"/>
                    <a:pt x="36095" y="6"/>
                    <a:pt x="36011" y="6"/>
                  </a:cubicBezTo>
                  <a:cubicBezTo>
                    <a:pt x="35426" y="2"/>
                    <a:pt x="34840" y="1"/>
                    <a:pt x="34254" y="1"/>
                  </a:cubicBezTo>
                  <a:close/>
                </a:path>
              </a:pathLst>
            </a:custGeom>
            <a:solidFill>
              <a:srgbClr val="382B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294;p9"/>
          <p:cNvGrpSpPr/>
          <p:nvPr/>
        </p:nvGrpSpPr>
        <p:grpSpPr>
          <a:xfrm>
            <a:off x="154786" y="242917"/>
            <a:ext cx="8670314" cy="4170573"/>
            <a:chOff x="154786" y="242917"/>
            <a:chExt cx="8670314" cy="4170573"/>
          </a:xfrm>
        </p:grpSpPr>
        <p:sp>
          <p:nvSpPr>
            <p:cNvPr id="295" name="Google Shape;295;p9"/>
            <p:cNvSpPr/>
            <p:nvPr/>
          </p:nvSpPr>
          <p:spPr>
            <a:xfrm>
              <a:off x="4149900" y="2350163"/>
              <a:ext cx="844200" cy="102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 name="Google Shape;296;p9"/>
            <p:cNvGrpSpPr/>
            <p:nvPr/>
          </p:nvGrpSpPr>
          <p:grpSpPr>
            <a:xfrm>
              <a:off x="5986284" y="357180"/>
              <a:ext cx="464802" cy="167435"/>
              <a:chOff x="8605659" y="1657430"/>
              <a:chExt cx="464802" cy="167435"/>
            </a:xfrm>
          </p:grpSpPr>
          <p:sp>
            <p:nvSpPr>
              <p:cNvPr id="297" name="Google Shape;297;p9"/>
              <p:cNvSpPr/>
              <p:nvPr/>
            </p:nvSpPr>
            <p:spPr>
              <a:xfrm>
                <a:off x="8682677" y="1749850"/>
                <a:ext cx="222579" cy="75014"/>
              </a:xfrm>
              <a:custGeom>
                <a:avLst/>
                <a:gdLst/>
                <a:ahLst/>
                <a:cxnLst/>
                <a:rect l="l" t="t" r="r" b="b"/>
                <a:pathLst>
                  <a:path w="1893"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9"/>
              <p:cNvSpPr/>
              <p:nvPr/>
            </p:nvSpPr>
            <p:spPr>
              <a:xfrm>
                <a:off x="8605659" y="1657430"/>
                <a:ext cx="222697" cy="75014"/>
              </a:xfrm>
              <a:custGeom>
                <a:avLst/>
                <a:gdLst/>
                <a:ahLst/>
                <a:cxnLst/>
                <a:rect l="l" t="t" r="r" b="b"/>
                <a:pathLst>
                  <a:path w="1894"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9"/>
              <p:cNvSpPr/>
              <p:nvPr/>
            </p:nvSpPr>
            <p:spPr>
              <a:xfrm>
                <a:off x="8848000" y="1657430"/>
                <a:ext cx="222461" cy="75014"/>
              </a:xfrm>
              <a:custGeom>
                <a:avLst/>
                <a:gdLst/>
                <a:ahLst/>
                <a:cxnLst/>
                <a:rect l="l" t="t" r="r" b="b"/>
                <a:pathLst>
                  <a:path w="1892" h="638" extrusionOk="0">
                    <a:moveTo>
                      <a:pt x="1" y="1"/>
                    </a:moveTo>
                    <a:lnTo>
                      <a:pt x="1" y="638"/>
                    </a:lnTo>
                    <a:lnTo>
                      <a:pt x="1892" y="638"/>
                    </a:lnTo>
                    <a:lnTo>
                      <a:pt x="1892"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 name="Google Shape;300;p9"/>
            <p:cNvGrpSpPr/>
            <p:nvPr/>
          </p:nvGrpSpPr>
          <p:grpSpPr>
            <a:xfrm>
              <a:off x="154786" y="4246056"/>
              <a:ext cx="464802" cy="167435"/>
              <a:chOff x="172186" y="3593631"/>
              <a:chExt cx="464802" cy="167435"/>
            </a:xfrm>
          </p:grpSpPr>
          <p:sp>
            <p:nvSpPr>
              <p:cNvPr id="301" name="Google Shape;301;p9"/>
              <p:cNvSpPr/>
              <p:nvPr/>
            </p:nvSpPr>
            <p:spPr>
              <a:xfrm>
                <a:off x="249204" y="3686051"/>
                <a:ext cx="222579" cy="75014"/>
              </a:xfrm>
              <a:custGeom>
                <a:avLst/>
                <a:gdLst/>
                <a:ahLst/>
                <a:cxnLst/>
                <a:rect l="l" t="t" r="r" b="b"/>
                <a:pathLst>
                  <a:path w="1893"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9"/>
              <p:cNvSpPr/>
              <p:nvPr/>
            </p:nvSpPr>
            <p:spPr>
              <a:xfrm>
                <a:off x="172186" y="3593631"/>
                <a:ext cx="222697" cy="75014"/>
              </a:xfrm>
              <a:custGeom>
                <a:avLst/>
                <a:gdLst/>
                <a:ahLst/>
                <a:cxnLst/>
                <a:rect l="l" t="t" r="r" b="b"/>
                <a:pathLst>
                  <a:path w="1894"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9"/>
              <p:cNvSpPr/>
              <p:nvPr/>
            </p:nvSpPr>
            <p:spPr>
              <a:xfrm>
                <a:off x="414528" y="3593631"/>
                <a:ext cx="222461" cy="75014"/>
              </a:xfrm>
              <a:custGeom>
                <a:avLst/>
                <a:gdLst/>
                <a:ahLst/>
                <a:cxnLst/>
                <a:rect l="l" t="t" r="r" b="b"/>
                <a:pathLst>
                  <a:path w="1892" h="638" extrusionOk="0">
                    <a:moveTo>
                      <a:pt x="1" y="1"/>
                    </a:moveTo>
                    <a:lnTo>
                      <a:pt x="1" y="638"/>
                    </a:lnTo>
                    <a:lnTo>
                      <a:pt x="1892" y="638"/>
                    </a:lnTo>
                    <a:lnTo>
                      <a:pt x="1892"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304;p9"/>
            <p:cNvGrpSpPr/>
            <p:nvPr/>
          </p:nvGrpSpPr>
          <p:grpSpPr>
            <a:xfrm>
              <a:off x="296948" y="242917"/>
              <a:ext cx="638978" cy="395949"/>
              <a:chOff x="2735298" y="809042"/>
              <a:chExt cx="638978" cy="395949"/>
            </a:xfrm>
          </p:grpSpPr>
          <p:sp>
            <p:nvSpPr>
              <p:cNvPr id="305" name="Google Shape;305;p9"/>
              <p:cNvSpPr/>
              <p:nvPr/>
            </p:nvSpPr>
            <p:spPr>
              <a:xfrm>
                <a:off x="2735298" y="940937"/>
                <a:ext cx="305725" cy="113541"/>
              </a:xfrm>
              <a:custGeom>
                <a:avLst/>
                <a:gdLst/>
                <a:ahLst/>
                <a:cxnLst/>
                <a:rect l="l" t="t" r="r" b="b"/>
                <a:pathLst>
                  <a:path w="2332" h="866" extrusionOk="0">
                    <a:moveTo>
                      <a:pt x="2208" y="124"/>
                    </a:moveTo>
                    <a:lnTo>
                      <a:pt x="2208" y="742"/>
                    </a:lnTo>
                    <a:lnTo>
                      <a:pt x="124" y="742"/>
                    </a:lnTo>
                    <a:lnTo>
                      <a:pt x="124" y="124"/>
                    </a:lnTo>
                    <a:close/>
                    <a:moveTo>
                      <a:pt x="1" y="1"/>
                    </a:moveTo>
                    <a:lnTo>
                      <a:pt x="1" y="866"/>
                    </a:lnTo>
                    <a:lnTo>
                      <a:pt x="2331" y="866"/>
                    </a:lnTo>
                    <a:lnTo>
                      <a:pt x="2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9"/>
              <p:cNvSpPr/>
              <p:nvPr/>
            </p:nvSpPr>
            <p:spPr>
              <a:xfrm>
                <a:off x="2920409" y="809042"/>
                <a:ext cx="305725" cy="113541"/>
              </a:xfrm>
              <a:custGeom>
                <a:avLst/>
                <a:gdLst/>
                <a:ahLst/>
                <a:cxnLst/>
                <a:rect l="l" t="t" r="r" b="b"/>
                <a:pathLst>
                  <a:path w="2332" h="866" extrusionOk="0">
                    <a:moveTo>
                      <a:pt x="2208" y="124"/>
                    </a:moveTo>
                    <a:lnTo>
                      <a:pt x="2208" y="741"/>
                    </a:lnTo>
                    <a:lnTo>
                      <a:pt x="125" y="741"/>
                    </a:lnTo>
                    <a:lnTo>
                      <a:pt x="125" y="124"/>
                    </a:lnTo>
                    <a:close/>
                    <a:moveTo>
                      <a:pt x="1" y="0"/>
                    </a:moveTo>
                    <a:lnTo>
                      <a:pt x="1" y="865"/>
                    </a:lnTo>
                    <a:lnTo>
                      <a:pt x="2332" y="865"/>
                    </a:lnTo>
                    <a:lnTo>
                      <a:pt x="23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9"/>
              <p:cNvSpPr/>
              <p:nvPr/>
            </p:nvSpPr>
            <p:spPr>
              <a:xfrm>
                <a:off x="2883439" y="1091450"/>
                <a:ext cx="305725" cy="113541"/>
              </a:xfrm>
              <a:custGeom>
                <a:avLst/>
                <a:gdLst/>
                <a:ahLst/>
                <a:cxnLst/>
                <a:rect l="l" t="t" r="r" b="b"/>
                <a:pathLst>
                  <a:path w="2332" h="866" extrusionOk="0">
                    <a:moveTo>
                      <a:pt x="2208" y="123"/>
                    </a:moveTo>
                    <a:lnTo>
                      <a:pt x="2208" y="742"/>
                    </a:lnTo>
                    <a:lnTo>
                      <a:pt x="125" y="742"/>
                    </a:lnTo>
                    <a:lnTo>
                      <a:pt x="125" y="123"/>
                    </a:lnTo>
                    <a:close/>
                    <a:moveTo>
                      <a:pt x="1" y="1"/>
                    </a:moveTo>
                    <a:lnTo>
                      <a:pt x="1" y="866"/>
                    </a:lnTo>
                    <a:lnTo>
                      <a:pt x="2332" y="866"/>
                    </a:lnTo>
                    <a:lnTo>
                      <a:pt x="23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9"/>
              <p:cNvSpPr/>
              <p:nvPr/>
            </p:nvSpPr>
            <p:spPr>
              <a:xfrm>
                <a:off x="3068681" y="950115"/>
                <a:ext cx="305594" cy="113803"/>
              </a:xfrm>
              <a:custGeom>
                <a:avLst/>
                <a:gdLst/>
                <a:ahLst/>
                <a:cxnLst/>
                <a:rect l="l" t="t" r="r" b="b"/>
                <a:pathLst>
                  <a:path w="2331" h="868" extrusionOk="0">
                    <a:moveTo>
                      <a:pt x="2207" y="125"/>
                    </a:moveTo>
                    <a:lnTo>
                      <a:pt x="2207" y="743"/>
                    </a:lnTo>
                    <a:lnTo>
                      <a:pt x="124" y="743"/>
                    </a:lnTo>
                    <a:lnTo>
                      <a:pt x="124" y="125"/>
                    </a:lnTo>
                    <a:close/>
                    <a:moveTo>
                      <a:pt x="0" y="1"/>
                    </a:moveTo>
                    <a:lnTo>
                      <a:pt x="0" y="867"/>
                    </a:lnTo>
                    <a:lnTo>
                      <a:pt x="2331" y="867"/>
                    </a:lnTo>
                    <a:lnTo>
                      <a:pt x="2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309;p9"/>
            <p:cNvGrpSpPr/>
            <p:nvPr/>
          </p:nvGrpSpPr>
          <p:grpSpPr>
            <a:xfrm>
              <a:off x="2643550" y="813521"/>
              <a:ext cx="464920" cy="167552"/>
              <a:chOff x="5168500" y="1963071"/>
              <a:chExt cx="464920" cy="167552"/>
            </a:xfrm>
          </p:grpSpPr>
          <p:sp>
            <p:nvSpPr>
              <p:cNvPr id="310" name="Google Shape;310;p9"/>
              <p:cNvSpPr/>
              <p:nvPr/>
            </p:nvSpPr>
            <p:spPr>
              <a:xfrm>
                <a:off x="5245635" y="1963071"/>
                <a:ext cx="222579" cy="75014"/>
              </a:xfrm>
              <a:custGeom>
                <a:avLst/>
                <a:gdLst/>
                <a:ahLst/>
                <a:cxnLst/>
                <a:rect l="l" t="t" r="r" b="b"/>
                <a:pathLst>
                  <a:path w="1893" h="638" extrusionOk="0">
                    <a:moveTo>
                      <a:pt x="0" y="1"/>
                    </a:moveTo>
                    <a:lnTo>
                      <a:pt x="0" y="637"/>
                    </a:lnTo>
                    <a:lnTo>
                      <a:pt x="1893" y="637"/>
                    </a:lnTo>
                    <a:lnTo>
                      <a:pt x="18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9"/>
              <p:cNvSpPr/>
              <p:nvPr/>
            </p:nvSpPr>
            <p:spPr>
              <a:xfrm>
                <a:off x="5168500" y="2055726"/>
                <a:ext cx="222579" cy="74897"/>
              </a:xfrm>
              <a:custGeom>
                <a:avLst/>
                <a:gdLst/>
                <a:ahLst/>
                <a:cxnLst/>
                <a:rect l="l" t="t" r="r" b="b"/>
                <a:pathLst>
                  <a:path w="1893" h="637" extrusionOk="0">
                    <a:moveTo>
                      <a:pt x="0" y="0"/>
                    </a:moveTo>
                    <a:lnTo>
                      <a:pt x="0" y="637"/>
                    </a:lnTo>
                    <a:lnTo>
                      <a:pt x="1893" y="637"/>
                    </a:lnTo>
                    <a:lnTo>
                      <a:pt x="18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9"/>
              <p:cNvSpPr/>
              <p:nvPr/>
            </p:nvSpPr>
            <p:spPr>
              <a:xfrm>
                <a:off x="5410841" y="2055726"/>
                <a:ext cx="222579" cy="74897"/>
              </a:xfrm>
              <a:custGeom>
                <a:avLst/>
                <a:gdLst/>
                <a:ahLst/>
                <a:cxnLst/>
                <a:rect l="l" t="t" r="r" b="b"/>
                <a:pathLst>
                  <a:path w="1893" h="637" extrusionOk="0">
                    <a:moveTo>
                      <a:pt x="0" y="0"/>
                    </a:moveTo>
                    <a:lnTo>
                      <a:pt x="0" y="637"/>
                    </a:lnTo>
                    <a:lnTo>
                      <a:pt x="1892" y="637"/>
                    </a:lnTo>
                    <a:lnTo>
                      <a:pt x="18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313;p9"/>
            <p:cNvGrpSpPr/>
            <p:nvPr/>
          </p:nvGrpSpPr>
          <p:grpSpPr>
            <a:xfrm>
              <a:off x="7498542" y="4078503"/>
              <a:ext cx="464920" cy="167552"/>
              <a:chOff x="8157492" y="3553378"/>
              <a:chExt cx="464920" cy="167552"/>
            </a:xfrm>
          </p:grpSpPr>
          <p:sp>
            <p:nvSpPr>
              <p:cNvPr id="314" name="Google Shape;314;p9"/>
              <p:cNvSpPr/>
              <p:nvPr/>
            </p:nvSpPr>
            <p:spPr>
              <a:xfrm>
                <a:off x="8234627" y="3553378"/>
                <a:ext cx="222579" cy="75014"/>
              </a:xfrm>
              <a:custGeom>
                <a:avLst/>
                <a:gdLst/>
                <a:ahLst/>
                <a:cxnLst/>
                <a:rect l="l" t="t" r="r" b="b"/>
                <a:pathLst>
                  <a:path w="1893" h="638" extrusionOk="0">
                    <a:moveTo>
                      <a:pt x="1" y="1"/>
                    </a:moveTo>
                    <a:lnTo>
                      <a:pt x="1" y="638"/>
                    </a:lnTo>
                    <a:lnTo>
                      <a:pt x="1893" y="638"/>
                    </a:lnTo>
                    <a:lnTo>
                      <a:pt x="18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9"/>
              <p:cNvSpPr/>
              <p:nvPr/>
            </p:nvSpPr>
            <p:spPr>
              <a:xfrm>
                <a:off x="8157492" y="3646033"/>
                <a:ext cx="222579" cy="74897"/>
              </a:xfrm>
              <a:custGeom>
                <a:avLst/>
                <a:gdLst/>
                <a:ahLst/>
                <a:cxnLst/>
                <a:rect l="l" t="t" r="r" b="b"/>
                <a:pathLst>
                  <a:path w="1893" h="637" extrusionOk="0">
                    <a:moveTo>
                      <a:pt x="0" y="0"/>
                    </a:moveTo>
                    <a:lnTo>
                      <a:pt x="0" y="637"/>
                    </a:lnTo>
                    <a:lnTo>
                      <a:pt x="1893" y="637"/>
                    </a:lnTo>
                    <a:lnTo>
                      <a:pt x="18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9"/>
              <p:cNvSpPr/>
              <p:nvPr/>
            </p:nvSpPr>
            <p:spPr>
              <a:xfrm>
                <a:off x="8399833" y="3646033"/>
                <a:ext cx="222579" cy="74897"/>
              </a:xfrm>
              <a:custGeom>
                <a:avLst/>
                <a:gdLst/>
                <a:ahLst/>
                <a:cxnLst/>
                <a:rect l="l" t="t" r="r" b="b"/>
                <a:pathLst>
                  <a:path w="1893" h="637" extrusionOk="0">
                    <a:moveTo>
                      <a:pt x="0" y="0"/>
                    </a:moveTo>
                    <a:lnTo>
                      <a:pt x="0" y="637"/>
                    </a:lnTo>
                    <a:lnTo>
                      <a:pt x="1893" y="637"/>
                    </a:lnTo>
                    <a:lnTo>
                      <a:pt x="18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 name="Google Shape;317;p9"/>
            <p:cNvGrpSpPr/>
            <p:nvPr/>
          </p:nvGrpSpPr>
          <p:grpSpPr>
            <a:xfrm>
              <a:off x="935929" y="2962828"/>
              <a:ext cx="464920" cy="167552"/>
              <a:chOff x="4278429" y="4134403"/>
              <a:chExt cx="464920" cy="167552"/>
            </a:xfrm>
          </p:grpSpPr>
          <p:sp>
            <p:nvSpPr>
              <p:cNvPr id="318" name="Google Shape;318;p9"/>
              <p:cNvSpPr/>
              <p:nvPr/>
            </p:nvSpPr>
            <p:spPr>
              <a:xfrm>
                <a:off x="4355565" y="4134403"/>
                <a:ext cx="222579" cy="75014"/>
              </a:xfrm>
              <a:custGeom>
                <a:avLst/>
                <a:gdLst/>
                <a:ahLst/>
                <a:cxnLst/>
                <a:rect l="l" t="t" r="r" b="b"/>
                <a:pathLst>
                  <a:path w="1893" h="638" extrusionOk="0">
                    <a:moveTo>
                      <a:pt x="1" y="1"/>
                    </a:moveTo>
                    <a:lnTo>
                      <a:pt x="1" y="638"/>
                    </a:lnTo>
                    <a:lnTo>
                      <a:pt x="1893" y="638"/>
                    </a:lnTo>
                    <a:lnTo>
                      <a:pt x="18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9"/>
              <p:cNvSpPr/>
              <p:nvPr/>
            </p:nvSpPr>
            <p:spPr>
              <a:xfrm>
                <a:off x="4278429" y="4227058"/>
                <a:ext cx="222579" cy="74897"/>
              </a:xfrm>
              <a:custGeom>
                <a:avLst/>
                <a:gdLst/>
                <a:ahLst/>
                <a:cxnLst/>
                <a:rect l="l" t="t" r="r" b="b"/>
                <a:pathLst>
                  <a:path w="1893" h="637" extrusionOk="0">
                    <a:moveTo>
                      <a:pt x="0" y="0"/>
                    </a:moveTo>
                    <a:lnTo>
                      <a:pt x="0" y="637"/>
                    </a:lnTo>
                    <a:lnTo>
                      <a:pt x="1893" y="637"/>
                    </a:lnTo>
                    <a:lnTo>
                      <a:pt x="18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9"/>
              <p:cNvSpPr/>
              <p:nvPr/>
            </p:nvSpPr>
            <p:spPr>
              <a:xfrm>
                <a:off x="4520770" y="4227058"/>
                <a:ext cx="222579" cy="74897"/>
              </a:xfrm>
              <a:custGeom>
                <a:avLst/>
                <a:gdLst/>
                <a:ahLst/>
                <a:cxnLst/>
                <a:rect l="l" t="t" r="r" b="b"/>
                <a:pathLst>
                  <a:path w="1893" h="637" extrusionOk="0">
                    <a:moveTo>
                      <a:pt x="0" y="0"/>
                    </a:moveTo>
                    <a:lnTo>
                      <a:pt x="0" y="637"/>
                    </a:lnTo>
                    <a:lnTo>
                      <a:pt x="1893" y="637"/>
                    </a:lnTo>
                    <a:lnTo>
                      <a:pt x="18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9"/>
            <p:cNvSpPr/>
            <p:nvPr/>
          </p:nvSpPr>
          <p:spPr>
            <a:xfrm>
              <a:off x="5082413" y="3690108"/>
              <a:ext cx="66900" cy="66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9"/>
            <p:cNvSpPr/>
            <p:nvPr/>
          </p:nvSpPr>
          <p:spPr>
            <a:xfrm>
              <a:off x="8758200" y="2076745"/>
              <a:ext cx="66900" cy="66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9"/>
            <p:cNvSpPr/>
            <p:nvPr/>
          </p:nvSpPr>
          <p:spPr>
            <a:xfrm>
              <a:off x="8107163" y="1085850"/>
              <a:ext cx="162900" cy="1629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9"/>
            <p:cNvSpPr/>
            <p:nvPr/>
          </p:nvSpPr>
          <p:spPr>
            <a:xfrm>
              <a:off x="354888" y="2076738"/>
              <a:ext cx="162900" cy="1629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 name="Google Shape;325;p9"/>
            <p:cNvGrpSpPr/>
            <p:nvPr/>
          </p:nvGrpSpPr>
          <p:grpSpPr>
            <a:xfrm>
              <a:off x="8186123" y="2962817"/>
              <a:ext cx="638978" cy="395949"/>
              <a:chOff x="2735298" y="809042"/>
              <a:chExt cx="638978" cy="395949"/>
            </a:xfrm>
          </p:grpSpPr>
          <p:sp>
            <p:nvSpPr>
              <p:cNvPr id="326" name="Google Shape;326;p9"/>
              <p:cNvSpPr/>
              <p:nvPr/>
            </p:nvSpPr>
            <p:spPr>
              <a:xfrm>
                <a:off x="2735298" y="940937"/>
                <a:ext cx="305725" cy="113541"/>
              </a:xfrm>
              <a:custGeom>
                <a:avLst/>
                <a:gdLst/>
                <a:ahLst/>
                <a:cxnLst/>
                <a:rect l="l" t="t" r="r" b="b"/>
                <a:pathLst>
                  <a:path w="2332" h="866" extrusionOk="0">
                    <a:moveTo>
                      <a:pt x="2208" y="124"/>
                    </a:moveTo>
                    <a:lnTo>
                      <a:pt x="2208" y="742"/>
                    </a:lnTo>
                    <a:lnTo>
                      <a:pt x="124" y="742"/>
                    </a:lnTo>
                    <a:lnTo>
                      <a:pt x="124" y="124"/>
                    </a:lnTo>
                    <a:close/>
                    <a:moveTo>
                      <a:pt x="1" y="1"/>
                    </a:moveTo>
                    <a:lnTo>
                      <a:pt x="1" y="866"/>
                    </a:lnTo>
                    <a:lnTo>
                      <a:pt x="2331" y="866"/>
                    </a:lnTo>
                    <a:lnTo>
                      <a:pt x="2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9"/>
              <p:cNvSpPr/>
              <p:nvPr/>
            </p:nvSpPr>
            <p:spPr>
              <a:xfrm>
                <a:off x="2920409" y="809042"/>
                <a:ext cx="305725" cy="113541"/>
              </a:xfrm>
              <a:custGeom>
                <a:avLst/>
                <a:gdLst/>
                <a:ahLst/>
                <a:cxnLst/>
                <a:rect l="l" t="t" r="r" b="b"/>
                <a:pathLst>
                  <a:path w="2332" h="866" extrusionOk="0">
                    <a:moveTo>
                      <a:pt x="2208" y="124"/>
                    </a:moveTo>
                    <a:lnTo>
                      <a:pt x="2208" y="741"/>
                    </a:lnTo>
                    <a:lnTo>
                      <a:pt x="125" y="741"/>
                    </a:lnTo>
                    <a:lnTo>
                      <a:pt x="125" y="124"/>
                    </a:lnTo>
                    <a:close/>
                    <a:moveTo>
                      <a:pt x="1" y="0"/>
                    </a:moveTo>
                    <a:lnTo>
                      <a:pt x="1" y="865"/>
                    </a:lnTo>
                    <a:lnTo>
                      <a:pt x="2332" y="865"/>
                    </a:lnTo>
                    <a:lnTo>
                      <a:pt x="23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9"/>
              <p:cNvSpPr/>
              <p:nvPr/>
            </p:nvSpPr>
            <p:spPr>
              <a:xfrm>
                <a:off x="2883439" y="1091450"/>
                <a:ext cx="305725" cy="113541"/>
              </a:xfrm>
              <a:custGeom>
                <a:avLst/>
                <a:gdLst/>
                <a:ahLst/>
                <a:cxnLst/>
                <a:rect l="l" t="t" r="r" b="b"/>
                <a:pathLst>
                  <a:path w="2332" h="866" extrusionOk="0">
                    <a:moveTo>
                      <a:pt x="2208" y="123"/>
                    </a:moveTo>
                    <a:lnTo>
                      <a:pt x="2208" y="742"/>
                    </a:lnTo>
                    <a:lnTo>
                      <a:pt x="125" y="742"/>
                    </a:lnTo>
                    <a:lnTo>
                      <a:pt x="125" y="123"/>
                    </a:lnTo>
                    <a:close/>
                    <a:moveTo>
                      <a:pt x="1" y="1"/>
                    </a:moveTo>
                    <a:lnTo>
                      <a:pt x="1" y="866"/>
                    </a:lnTo>
                    <a:lnTo>
                      <a:pt x="2332" y="866"/>
                    </a:lnTo>
                    <a:lnTo>
                      <a:pt x="23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9"/>
              <p:cNvSpPr/>
              <p:nvPr/>
            </p:nvSpPr>
            <p:spPr>
              <a:xfrm>
                <a:off x="3068681" y="950115"/>
                <a:ext cx="305594" cy="113803"/>
              </a:xfrm>
              <a:custGeom>
                <a:avLst/>
                <a:gdLst/>
                <a:ahLst/>
                <a:cxnLst/>
                <a:rect l="l" t="t" r="r" b="b"/>
                <a:pathLst>
                  <a:path w="2331" h="868" extrusionOk="0">
                    <a:moveTo>
                      <a:pt x="2207" y="125"/>
                    </a:moveTo>
                    <a:lnTo>
                      <a:pt x="2207" y="743"/>
                    </a:lnTo>
                    <a:lnTo>
                      <a:pt x="124" y="743"/>
                    </a:lnTo>
                    <a:lnTo>
                      <a:pt x="124" y="125"/>
                    </a:lnTo>
                    <a:close/>
                    <a:moveTo>
                      <a:pt x="0" y="1"/>
                    </a:moveTo>
                    <a:lnTo>
                      <a:pt x="0" y="867"/>
                    </a:lnTo>
                    <a:lnTo>
                      <a:pt x="2331" y="867"/>
                    </a:lnTo>
                    <a:lnTo>
                      <a:pt x="2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 name="Google Shape;330;p9"/>
            <p:cNvSpPr/>
            <p:nvPr/>
          </p:nvSpPr>
          <p:spPr>
            <a:xfrm>
              <a:off x="7498550" y="290270"/>
              <a:ext cx="66900" cy="66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9"/>
            <p:cNvSpPr/>
            <p:nvPr/>
          </p:nvSpPr>
          <p:spPr>
            <a:xfrm>
              <a:off x="1333950" y="914170"/>
              <a:ext cx="66900" cy="66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9"/>
            <p:cNvSpPr/>
            <p:nvPr/>
          </p:nvSpPr>
          <p:spPr>
            <a:xfrm>
              <a:off x="1578550" y="4128820"/>
              <a:ext cx="66900" cy="66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9"/>
          <p:cNvSpPr txBox="1">
            <a:spLocks noGrp="1"/>
          </p:cNvSpPr>
          <p:nvPr>
            <p:ph type="title"/>
          </p:nvPr>
        </p:nvSpPr>
        <p:spPr>
          <a:xfrm>
            <a:off x="1798200" y="756075"/>
            <a:ext cx="5547600" cy="148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000">
                <a:highlight>
                  <a:schemeClr val="accent3"/>
                </a:highlight>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34" name="Google Shape;334;p9"/>
          <p:cNvSpPr txBox="1">
            <a:spLocks noGrp="1"/>
          </p:cNvSpPr>
          <p:nvPr>
            <p:ph type="subTitle" idx="1"/>
          </p:nvPr>
        </p:nvSpPr>
        <p:spPr>
          <a:xfrm>
            <a:off x="1798200" y="2763750"/>
            <a:ext cx="5547600" cy="148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CUSTOM">
    <p:spTree>
      <p:nvGrpSpPr>
        <p:cNvPr id="1" name="Shape 387"/>
        <p:cNvGrpSpPr/>
        <p:nvPr/>
      </p:nvGrpSpPr>
      <p:grpSpPr>
        <a:xfrm>
          <a:off x="0" y="0"/>
          <a:ext cx="0" cy="0"/>
          <a:chOff x="0" y="0"/>
          <a:chExt cx="0" cy="0"/>
        </a:xfrm>
      </p:grpSpPr>
      <p:grpSp>
        <p:nvGrpSpPr>
          <p:cNvPr id="388" name="Google Shape;388;p13"/>
          <p:cNvGrpSpPr/>
          <p:nvPr/>
        </p:nvGrpSpPr>
        <p:grpSpPr>
          <a:xfrm>
            <a:off x="-10725" y="0"/>
            <a:ext cx="9165425" cy="4612325"/>
            <a:chOff x="-25178" y="0"/>
            <a:chExt cx="9190238" cy="4611403"/>
          </a:xfrm>
        </p:grpSpPr>
        <p:sp>
          <p:nvSpPr>
            <p:cNvPr id="389" name="Google Shape;389;p13"/>
            <p:cNvSpPr/>
            <p:nvPr/>
          </p:nvSpPr>
          <p:spPr>
            <a:xfrm>
              <a:off x="-14374" y="0"/>
              <a:ext cx="9168716" cy="4610619"/>
            </a:xfrm>
            <a:custGeom>
              <a:avLst/>
              <a:gdLst/>
              <a:ahLst/>
              <a:cxnLst/>
              <a:rect l="l" t="t" r="r" b="b"/>
              <a:pathLst>
                <a:path w="37465" h="38739" extrusionOk="0">
                  <a:moveTo>
                    <a:pt x="0" y="0"/>
                  </a:moveTo>
                  <a:lnTo>
                    <a:pt x="0" y="38738"/>
                  </a:lnTo>
                  <a:lnTo>
                    <a:pt x="37465" y="38738"/>
                  </a:lnTo>
                  <a:lnTo>
                    <a:pt x="37465" y="0"/>
                  </a:lnTo>
                  <a:close/>
                </a:path>
              </a:pathLst>
            </a:custGeom>
            <a:solidFill>
              <a:srgbClr val="FF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3"/>
            <p:cNvSpPr/>
            <p:nvPr/>
          </p:nvSpPr>
          <p:spPr>
            <a:xfrm>
              <a:off x="-14499" y="4535668"/>
              <a:ext cx="9168716" cy="72835"/>
            </a:xfrm>
            <a:custGeom>
              <a:avLst/>
              <a:gdLst/>
              <a:ahLst/>
              <a:cxnLst/>
              <a:rect l="l" t="t" r="r" b="b"/>
              <a:pathLst>
                <a:path w="37465" h="694" extrusionOk="0">
                  <a:moveTo>
                    <a:pt x="0" y="0"/>
                  </a:moveTo>
                  <a:lnTo>
                    <a:pt x="0" y="694"/>
                  </a:lnTo>
                  <a:lnTo>
                    <a:pt x="37465" y="694"/>
                  </a:lnTo>
                  <a:lnTo>
                    <a:pt x="37465" y="0"/>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3"/>
            <p:cNvSpPr/>
            <p:nvPr/>
          </p:nvSpPr>
          <p:spPr>
            <a:xfrm>
              <a:off x="-25178" y="4605629"/>
              <a:ext cx="9190238" cy="5774"/>
            </a:xfrm>
            <a:custGeom>
              <a:avLst/>
              <a:gdLst/>
              <a:ahLst/>
              <a:cxnLst/>
              <a:rect l="l" t="t" r="r" b="b"/>
              <a:pathLst>
                <a:path w="36095" h="39" extrusionOk="0">
                  <a:moveTo>
                    <a:pt x="34254" y="1"/>
                  </a:moveTo>
                  <a:cubicBezTo>
                    <a:pt x="33668" y="1"/>
                    <a:pt x="33082" y="2"/>
                    <a:pt x="32497" y="2"/>
                  </a:cubicBezTo>
                  <a:lnTo>
                    <a:pt x="21952" y="2"/>
                  </a:lnTo>
                  <a:lnTo>
                    <a:pt x="7964" y="3"/>
                  </a:lnTo>
                  <a:cubicBezTo>
                    <a:pt x="6503" y="3"/>
                    <a:pt x="5042" y="1"/>
                    <a:pt x="3580" y="1"/>
                  </a:cubicBezTo>
                  <a:cubicBezTo>
                    <a:pt x="2411" y="1"/>
                    <a:pt x="1242" y="2"/>
                    <a:pt x="74" y="8"/>
                  </a:cubicBezTo>
                  <a:cubicBezTo>
                    <a:pt x="1" y="8"/>
                    <a:pt x="1" y="32"/>
                    <a:pt x="74" y="32"/>
                  </a:cubicBezTo>
                  <a:cubicBezTo>
                    <a:pt x="1334" y="37"/>
                    <a:pt x="2596" y="38"/>
                    <a:pt x="3858" y="38"/>
                  </a:cubicBezTo>
                  <a:cubicBezTo>
                    <a:pt x="4940" y="38"/>
                    <a:pt x="6022" y="38"/>
                    <a:pt x="7103" y="38"/>
                  </a:cubicBezTo>
                  <a:lnTo>
                    <a:pt x="32067" y="38"/>
                  </a:lnTo>
                  <a:cubicBezTo>
                    <a:pt x="32724" y="38"/>
                    <a:pt x="33382" y="39"/>
                    <a:pt x="34039" y="39"/>
                  </a:cubicBezTo>
                  <a:cubicBezTo>
                    <a:pt x="34697" y="39"/>
                    <a:pt x="35354" y="38"/>
                    <a:pt x="36011" y="33"/>
                  </a:cubicBezTo>
                  <a:cubicBezTo>
                    <a:pt x="36095" y="33"/>
                    <a:pt x="36095" y="6"/>
                    <a:pt x="36011" y="6"/>
                  </a:cubicBezTo>
                  <a:cubicBezTo>
                    <a:pt x="35426" y="2"/>
                    <a:pt x="34840" y="1"/>
                    <a:pt x="34254" y="1"/>
                  </a:cubicBezTo>
                  <a:close/>
                </a:path>
              </a:pathLst>
            </a:custGeom>
            <a:solidFill>
              <a:srgbClr val="382B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 name="Google Shape;392;p13"/>
          <p:cNvGrpSpPr/>
          <p:nvPr/>
        </p:nvGrpSpPr>
        <p:grpSpPr>
          <a:xfrm>
            <a:off x="312384" y="255520"/>
            <a:ext cx="8692188" cy="4110969"/>
            <a:chOff x="312384" y="255520"/>
            <a:chExt cx="8692188" cy="4110969"/>
          </a:xfrm>
        </p:grpSpPr>
        <p:grpSp>
          <p:nvGrpSpPr>
            <p:cNvPr id="393" name="Google Shape;393;p13"/>
            <p:cNvGrpSpPr/>
            <p:nvPr/>
          </p:nvGrpSpPr>
          <p:grpSpPr>
            <a:xfrm>
              <a:off x="406499" y="375081"/>
              <a:ext cx="464802" cy="167435"/>
              <a:chOff x="1487874" y="749193"/>
              <a:chExt cx="464802" cy="167435"/>
            </a:xfrm>
          </p:grpSpPr>
          <p:sp>
            <p:nvSpPr>
              <p:cNvPr id="394" name="Google Shape;394;p13"/>
              <p:cNvSpPr/>
              <p:nvPr/>
            </p:nvSpPr>
            <p:spPr>
              <a:xfrm>
                <a:off x="1564892" y="841613"/>
                <a:ext cx="222579" cy="75014"/>
              </a:xfrm>
              <a:custGeom>
                <a:avLst/>
                <a:gdLst/>
                <a:ahLst/>
                <a:cxnLst/>
                <a:rect l="l" t="t" r="r" b="b"/>
                <a:pathLst>
                  <a:path w="1893"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3"/>
              <p:cNvSpPr/>
              <p:nvPr/>
            </p:nvSpPr>
            <p:spPr>
              <a:xfrm>
                <a:off x="1487874" y="749193"/>
                <a:ext cx="222697" cy="75014"/>
              </a:xfrm>
              <a:custGeom>
                <a:avLst/>
                <a:gdLst/>
                <a:ahLst/>
                <a:cxnLst/>
                <a:rect l="l" t="t" r="r" b="b"/>
                <a:pathLst>
                  <a:path w="1894"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3"/>
              <p:cNvSpPr/>
              <p:nvPr/>
            </p:nvSpPr>
            <p:spPr>
              <a:xfrm>
                <a:off x="1730215" y="749193"/>
                <a:ext cx="222461" cy="75014"/>
              </a:xfrm>
              <a:custGeom>
                <a:avLst/>
                <a:gdLst/>
                <a:ahLst/>
                <a:cxnLst/>
                <a:rect l="l" t="t" r="r" b="b"/>
                <a:pathLst>
                  <a:path w="1892" h="638" extrusionOk="0">
                    <a:moveTo>
                      <a:pt x="1" y="1"/>
                    </a:moveTo>
                    <a:lnTo>
                      <a:pt x="1" y="638"/>
                    </a:lnTo>
                    <a:lnTo>
                      <a:pt x="1892" y="638"/>
                    </a:lnTo>
                    <a:lnTo>
                      <a:pt x="1892"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 name="Google Shape;397;p13"/>
            <p:cNvGrpSpPr/>
            <p:nvPr/>
          </p:nvGrpSpPr>
          <p:grpSpPr>
            <a:xfrm flipH="1">
              <a:off x="8196503" y="267199"/>
              <a:ext cx="464800" cy="388458"/>
              <a:chOff x="5871443" y="2651058"/>
              <a:chExt cx="713540" cy="596342"/>
            </a:xfrm>
          </p:grpSpPr>
          <p:sp>
            <p:nvSpPr>
              <p:cNvPr id="398" name="Google Shape;398;p13"/>
              <p:cNvSpPr/>
              <p:nvPr/>
            </p:nvSpPr>
            <p:spPr>
              <a:xfrm>
                <a:off x="5871443" y="2875678"/>
                <a:ext cx="430042" cy="160022"/>
              </a:xfrm>
              <a:custGeom>
                <a:avLst/>
                <a:gdLst/>
                <a:ahLst/>
                <a:cxnLst/>
                <a:rect l="l" t="t" r="r" b="b"/>
                <a:pathLst>
                  <a:path w="2330" h="867" extrusionOk="0">
                    <a:moveTo>
                      <a:pt x="2205" y="124"/>
                    </a:moveTo>
                    <a:lnTo>
                      <a:pt x="2205" y="743"/>
                    </a:lnTo>
                    <a:lnTo>
                      <a:pt x="124" y="743"/>
                    </a:lnTo>
                    <a:lnTo>
                      <a:pt x="124" y="124"/>
                    </a:lnTo>
                    <a:close/>
                    <a:moveTo>
                      <a:pt x="0" y="0"/>
                    </a:moveTo>
                    <a:lnTo>
                      <a:pt x="0" y="867"/>
                    </a:lnTo>
                    <a:lnTo>
                      <a:pt x="2329" y="867"/>
                    </a:lnTo>
                    <a:lnTo>
                      <a:pt x="2329" y="0"/>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3"/>
              <p:cNvSpPr/>
              <p:nvPr/>
            </p:nvSpPr>
            <p:spPr>
              <a:xfrm>
                <a:off x="6154756" y="2651058"/>
                <a:ext cx="430227" cy="159838"/>
              </a:xfrm>
              <a:custGeom>
                <a:avLst/>
                <a:gdLst/>
                <a:ahLst/>
                <a:cxnLst/>
                <a:rect l="l" t="t" r="r" b="b"/>
                <a:pathLst>
                  <a:path w="2331" h="866" extrusionOk="0">
                    <a:moveTo>
                      <a:pt x="2208" y="123"/>
                    </a:moveTo>
                    <a:lnTo>
                      <a:pt x="2208" y="742"/>
                    </a:lnTo>
                    <a:lnTo>
                      <a:pt x="125" y="742"/>
                    </a:lnTo>
                    <a:lnTo>
                      <a:pt x="125" y="123"/>
                    </a:lnTo>
                    <a:close/>
                    <a:moveTo>
                      <a:pt x="1" y="1"/>
                    </a:moveTo>
                    <a:lnTo>
                      <a:pt x="1" y="866"/>
                    </a:lnTo>
                    <a:lnTo>
                      <a:pt x="2330" y="866"/>
                    </a:lnTo>
                    <a:lnTo>
                      <a:pt x="2330"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3"/>
              <p:cNvSpPr/>
              <p:nvPr/>
            </p:nvSpPr>
            <p:spPr>
              <a:xfrm>
                <a:off x="6073361" y="3087563"/>
                <a:ext cx="430042" cy="159838"/>
              </a:xfrm>
              <a:custGeom>
                <a:avLst/>
                <a:gdLst/>
                <a:ahLst/>
                <a:cxnLst/>
                <a:rect l="l" t="t" r="r" b="b"/>
                <a:pathLst>
                  <a:path w="2330" h="866" extrusionOk="0">
                    <a:moveTo>
                      <a:pt x="2208" y="124"/>
                    </a:moveTo>
                    <a:lnTo>
                      <a:pt x="2208" y="742"/>
                    </a:lnTo>
                    <a:lnTo>
                      <a:pt x="124" y="742"/>
                    </a:lnTo>
                    <a:lnTo>
                      <a:pt x="124" y="124"/>
                    </a:lnTo>
                    <a:close/>
                    <a:moveTo>
                      <a:pt x="1" y="1"/>
                    </a:moveTo>
                    <a:lnTo>
                      <a:pt x="1" y="866"/>
                    </a:lnTo>
                    <a:lnTo>
                      <a:pt x="2330" y="866"/>
                    </a:lnTo>
                    <a:lnTo>
                      <a:pt x="2330"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 name="Google Shape;401;p13"/>
            <p:cNvGrpSpPr/>
            <p:nvPr/>
          </p:nvGrpSpPr>
          <p:grpSpPr>
            <a:xfrm flipH="1">
              <a:off x="312384" y="4136990"/>
              <a:ext cx="464798" cy="229499"/>
              <a:chOff x="7696375" y="504975"/>
              <a:chExt cx="561825" cy="277408"/>
            </a:xfrm>
          </p:grpSpPr>
          <p:sp>
            <p:nvSpPr>
              <p:cNvPr id="402" name="Google Shape;402;p13"/>
              <p:cNvSpPr/>
              <p:nvPr/>
            </p:nvSpPr>
            <p:spPr>
              <a:xfrm>
                <a:off x="7696375" y="504975"/>
                <a:ext cx="343849" cy="131045"/>
              </a:xfrm>
              <a:custGeom>
                <a:avLst/>
                <a:gdLst/>
                <a:ahLst/>
                <a:cxnLst/>
                <a:rect l="l" t="t" r="r" b="b"/>
                <a:pathLst>
                  <a:path w="1863" h="710" extrusionOk="0">
                    <a:moveTo>
                      <a:pt x="1739" y="125"/>
                    </a:moveTo>
                    <a:lnTo>
                      <a:pt x="1739" y="585"/>
                    </a:lnTo>
                    <a:lnTo>
                      <a:pt x="122" y="585"/>
                    </a:lnTo>
                    <a:lnTo>
                      <a:pt x="122" y="125"/>
                    </a:lnTo>
                    <a:close/>
                    <a:moveTo>
                      <a:pt x="0" y="1"/>
                    </a:moveTo>
                    <a:lnTo>
                      <a:pt x="0" y="709"/>
                    </a:lnTo>
                    <a:lnTo>
                      <a:pt x="1863" y="709"/>
                    </a:lnTo>
                    <a:lnTo>
                      <a:pt x="186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3"/>
              <p:cNvSpPr/>
              <p:nvPr/>
            </p:nvSpPr>
            <p:spPr>
              <a:xfrm>
                <a:off x="7914535" y="651523"/>
                <a:ext cx="343665" cy="130860"/>
              </a:xfrm>
              <a:custGeom>
                <a:avLst/>
                <a:gdLst/>
                <a:ahLst/>
                <a:cxnLst/>
                <a:rect l="l" t="t" r="r" b="b"/>
                <a:pathLst>
                  <a:path w="1862" h="709" extrusionOk="0">
                    <a:moveTo>
                      <a:pt x="1738" y="124"/>
                    </a:moveTo>
                    <a:lnTo>
                      <a:pt x="1738" y="585"/>
                    </a:lnTo>
                    <a:lnTo>
                      <a:pt x="123" y="585"/>
                    </a:lnTo>
                    <a:lnTo>
                      <a:pt x="123" y="124"/>
                    </a:lnTo>
                    <a:close/>
                    <a:moveTo>
                      <a:pt x="1" y="0"/>
                    </a:moveTo>
                    <a:lnTo>
                      <a:pt x="1" y="708"/>
                    </a:lnTo>
                    <a:lnTo>
                      <a:pt x="1862" y="708"/>
                    </a:lnTo>
                    <a:lnTo>
                      <a:pt x="1862" y="0"/>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 name="Google Shape;404;p13"/>
            <p:cNvSpPr/>
            <p:nvPr/>
          </p:nvSpPr>
          <p:spPr>
            <a:xfrm>
              <a:off x="6755375" y="255520"/>
              <a:ext cx="66900" cy="66900"/>
            </a:xfrm>
            <a:prstGeom prst="ellipse">
              <a:avLst/>
            </a:pr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3"/>
            <p:cNvSpPr/>
            <p:nvPr/>
          </p:nvSpPr>
          <p:spPr>
            <a:xfrm>
              <a:off x="8841663" y="4041013"/>
              <a:ext cx="162900" cy="162900"/>
            </a:xfrm>
            <a:prstGeom prst="ellipse">
              <a:avLst/>
            </a:prstGeom>
            <a:noFill/>
            <a:ln w="28575" cap="flat" cmpd="sng">
              <a:solidFill>
                <a:srgbClr val="FDD3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3"/>
            <p:cNvSpPr/>
            <p:nvPr/>
          </p:nvSpPr>
          <p:spPr>
            <a:xfrm>
              <a:off x="8529888" y="1010500"/>
              <a:ext cx="162900" cy="162900"/>
            </a:xfrm>
            <a:prstGeom prst="ellipse">
              <a:avLst/>
            </a:prstGeom>
            <a:noFill/>
            <a:ln w="28575" cap="flat" cmpd="sng">
              <a:solidFill>
                <a:srgbClr val="FDD3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3"/>
            <p:cNvSpPr/>
            <p:nvPr/>
          </p:nvSpPr>
          <p:spPr>
            <a:xfrm rot="10800000">
              <a:off x="8841671" y="705688"/>
              <a:ext cx="162900" cy="162900"/>
            </a:xfrm>
            <a:prstGeom prst="ellipse">
              <a:avLst/>
            </a:pr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3"/>
            <p:cNvSpPr/>
            <p:nvPr/>
          </p:nvSpPr>
          <p:spPr>
            <a:xfrm rot="10800000">
              <a:off x="4042521" y="267200"/>
              <a:ext cx="162900" cy="162900"/>
            </a:xfrm>
            <a:prstGeom prst="ellipse">
              <a:avLst/>
            </a:pr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 name="Google Shape;409;p13"/>
          <p:cNvSpPr txBox="1">
            <a:spLocks noGrp="1"/>
          </p:cNvSpPr>
          <p:nvPr>
            <p:ph type="title"/>
          </p:nvPr>
        </p:nvSpPr>
        <p:spPr>
          <a:xfrm>
            <a:off x="711050" y="533975"/>
            <a:ext cx="7204500" cy="414600"/>
          </a:xfrm>
          <a:prstGeom prst="rect">
            <a:avLst/>
          </a:prstGeom>
        </p:spPr>
        <p:txBody>
          <a:bodyPr spcFirstLastPara="1" wrap="square" lIns="91425" tIns="91425" rIns="91425" bIns="91425" anchor="ctr" anchorCtr="0">
            <a:noAutofit/>
          </a:bodyPr>
          <a:lstStyle>
            <a:lvl1pPr lvl="0" rtl="0">
              <a:spcBef>
                <a:spcPts val="0"/>
              </a:spcBef>
              <a:spcAft>
                <a:spcPts val="0"/>
              </a:spcAft>
              <a:buSzPts val="2700"/>
              <a:buNone/>
              <a:defRPr sz="2800">
                <a:highlight>
                  <a:schemeClr val="accent3"/>
                </a:highlight>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2">
  <p:cSld name="CUSTOM_1">
    <p:spTree>
      <p:nvGrpSpPr>
        <p:cNvPr id="1" name="Shape 410"/>
        <p:cNvGrpSpPr/>
        <p:nvPr/>
      </p:nvGrpSpPr>
      <p:grpSpPr>
        <a:xfrm>
          <a:off x="0" y="0"/>
          <a:ext cx="0" cy="0"/>
          <a:chOff x="0" y="0"/>
          <a:chExt cx="0" cy="0"/>
        </a:xfrm>
      </p:grpSpPr>
      <p:grpSp>
        <p:nvGrpSpPr>
          <p:cNvPr id="411" name="Google Shape;411;p14"/>
          <p:cNvGrpSpPr/>
          <p:nvPr/>
        </p:nvGrpSpPr>
        <p:grpSpPr>
          <a:xfrm>
            <a:off x="-10725" y="0"/>
            <a:ext cx="9165425" cy="4612325"/>
            <a:chOff x="-25178" y="0"/>
            <a:chExt cx="9190238" cy="4611403"/>
          </a:xfrm>
        </p:grpSpPr>
        <p:sp>
          <p:nvSpPr>
            <p:cNvPr id="412" name="Google Shape;412;p14"/>
            <p:cNvSpPr/>
            <p:nvPr/>
          </p:nvSpPr>
          <p:spPr>
            <a:xfrm>
              <a:off x="-14374" y="0"/>
              <a:ext cx="9168716" cy="4610619"/>
            </a:xfrm>
            <a:custGeom>
              <a:avLst/>
              <a:gdLst/>
              <a:ahLst/>
              <a:cxnLst/>
              <a:rect l="l" t="t" r="r" b="b"/>
              <a:pathLst>
                <a:path w="37465" h="38739" extrusionOk="0">
                  <a:moveTo>
                    <a:pt x="0" y="0"/>
                  </a:moveTo>
                  <a:lnTo>
                    <a:pt x="0" y="38738"/>
                  </a:lnTo>
                  <a:lnTo>
                    <a:pt x="37465" y="38738"/>
                  </a:lnTo>
                  <a:lnTo>
                    <a:pt x="37465" y="0"/>
                  </a:lnTo>
                  <a:close/>
                </a:path>
              </a:pathLst>
            </a:custGeom>
            <a:solidFill>
              <a:srgbClr val="FF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4"/>
            <p:cNvSpPr/>
            <p:nvPr/>
          </p:nvSpPr>
          <p:spPr>
            <a:xfrm>
              <a:off x="-14499" y="4535668"/>
              <a:ext cx="9168716" cy="72835"/>
            </a:xfrm>
            <a:custGeom>
              <a:avLst/>
              <a:gdLst/>
              <a:ahLst/>
              <a:cxnLst/>
              <a:rect l="l" t="t" r="r" b="b"/>
              <a:pathLst>
                <a:path w="37465" h="694" extrusionOk="0">
                  <a:moveTo>
                    <a:pt x="0" y="0"/>
                  </a:moveTo>
                  <a:lnTo>
                    <a:pt x="0" y="694"/>
                  </a:lnTo>
                  <a:lnTo>
                    <a:pt x="37465" y="694"/>
                  </a:lnTo>
                  <a:lnTo>
                    <a:pt x="37465" y="0"/>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4"/>
            <p:cNvSpPr/>
            <p:nvPr/>
          </p:nvSpPr>
          <p:spPr>
            <a:xfrm>
              <a:off x="-25178" y="4605629"/>
              <a:ext cx="9190238" cy="5774"/>
            </a:xfrm>
            <a:custGeom>
              <a:avLst/>
              <a:gdLst/>
              <a:ahLst/>
              <a:cxnLst/>
              <a:rect l="l" t="t" r="r" b="b"/>
              <a:pathLst>
                <a:path w="36095" h="39" extrusionOk="0">
                  <a:moveTo>
                    <a:pt x="34254" y="1"/>
                  </a:moveTo>
                  <a:cubicBezTo>
                    <a:pt x="33668" y="1"/>
                    <a:pt x="33082" y="2"/>
                    <a:pt x="32497" y="2"/>
                  </a:cubicBezTo>
                  <a:lnTo>
                    <a:pt x="21952" y="2"/>
                  </a:lnTo>
                  <a:lnTo>
                    <a:pt x="7964" y="3"/>
                  </a:lnTo>
                  <a:cubicBezTo>
                    <a:pt x="6503" y="3"/>
                    <a:pt x="5042" y="1"/>
                    <a:pt x="3580" y="1"/>
                  </a:cubicBezTo>
                  <a:cubicBezTo>
                    <a:pt x="2411" y="1"/>
                    <a:pt x="1242" y="2"/>
                    <a:pt x="74" y="8"/>
                  </a:cubicBezTo>
                  <a:cubicBezTo>
                    <a:pt x="1" y="8"/>
                    <a:pt x="1" y="32"/>
                    <a:pt x="74" y="32"/>
                  </a:cubicBezTo>
                  <a:cubicBezTo>
                    <a:pt x="1334" y="37"/>
                    <a:pt x="2596" y="38"/>
                    <a:pt x="3858" y="38"/>
                  </a:cubicBezTo>
                  <a:cubicBezTo>
                    <a:pt x="4940" y="38"/>
                    <a:pt x="6022" y="38"/>
                    <a:pt x="7103" y="38"/>
                  </a:cubicBezTo>
                  <a:lnTo>
                    <a:pt x="32067" y="38"/>
                  </a:lnTo>
                  <a:cubicBezTo>
                    <a:pt x="32724" y="38"/>
                    <a:pt x="33382" y="39"/>
                    <a:pt x="34039" y="39"/>
                  </a:cubicBezTo>
                  <a:cubicBezTo>
                    <a:pt x="34697" y="39"/>
                    <a:pt x="35354" y="38"/>
                    <a:pt x="36011" y="33"/>
                  </a:cubicBezTo>
                  <a:cubicBezTo>
                    <a:pt x="36095" y="33"/>
                    <a:pt x="36095" y="6"/>
                    <a:pt x="36011" y="6"/>
                  </a:cubicBezTo>
                  <a:cubicBezTo>
                    <a:pt x="35426" y="2"/>
                    <a:pt x="34840" y="1"/>
                    <a:pt x="34254" y="1"/>
                  </a:cubicBezTo>
                  <a:close/>
                </a:path>
              </a:pathLst>
            </a:custGeom>
            <a:solidFill>
              <a:srgbClr val="382B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14"/>
          <p:cNvGrpSpPr/>
          <p:nvPr/>
        </p:nvGrpSpPr>
        <p:grpSpPr>
          <a:xfrm>
            <a:off x="158724" y="106419"/>
            <a:ext cx="8802572" cy="4308069"/>
            <a:chOff x="158724" y="106419"/>
            <a:chExt cx="8802572" cy="4308069"/>
          </a:xfrm>
        </p:grpSpPr>
        <p:grpSp>
          <p:nvGrpSpPr>
            <p:cNvPr id="416" name="Google Shape;416;p14"/>
            <p:cNvGrpSpPr/>
            <p:nvPr/>
          </p:nvGrpSpPr>
          <p:grpSpPr>
            <a:xfrm rot="10800000" flipH="1">
              <a:off x="158724" y="4068336"/>
              <a:ext cx="464802" cy="167435"/>
              <a:chOff x="1564074" y="825393"/>
              <a:chExt cx="464802" cy="167435"/>
            </a:xfrm>
          </p:grpSpPr>
          <p:sp>
            <p:nvSpPr>
              <p:cNvPr id="417" name="Google Shape;417;p14"/>
              <p:cNvSpPr/>
              <p:nvPr/>
            </p:nvSpPr>
            <p:spPr>
              <a:xfrm>
                <a:off x="1641092" y="917813"/>
                <a:ext cx="222579" cy="75014"/>
              </a:xfrm>
              <a:custGeom>
                <a:avLst/>
                <a:gdLst/>
                <a:ahLst/>
                <a:cxnLst/>
                <a:rect l="l" t="t" r="r" b="b"/>
                <a:pathLst>
                  <a:path w="1893"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4"/>
              <p:cNvSpPr/>
              <p:nvPr/>
            </p:nvSpPr>
            <p:spPr>
              <a:xfrm>
                <a:off x="1564074" y="825393"/>
                <a:ext cx="222697" cy="75014"/>
              </a:xfrm>
              <a:custGeom>
                <a:avLst/>
                <a:gdLst/>
                <a:ahLst/>
                <a:cxnLst/>
                <a:rect l="l" t="t" r="r" b="b"/>
                <a:pathLst>
                  <a:path w="1894"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4"/>
              <p:cNvSpPr/>
              <p:nvPr/>
            </p:nvSpPr>
            <p:spPr>
              <a:xfrm>
                <a:off x="1806415" y="825393"/>
                <a:ext cx="222461" cy="75014"/>
              </a:xfrm>
              <a:custGeom>
                <a:avLst/>
                <a:gdLst/>
                <a:ahLst/>
                <a:cxnLst/>
                <a:rect l="l" t="t" r="r" b="b"/>
                <a:pathLst>
                  <a:path w="1892" h="638" extrusionOk="0">
                    <a:moveTo>
                      <a:pt x="1" y="1"/>
                    </a:moveTo>
                    <a:lnTo>
                      <a:pt x="1" y="638"/>
                    </a:lnTo>
                    <a:lnTo>
                      <a:pt x="1892" y="638"/>
                    </a:lnTo>
                    <a:lnTo>
                      <a:pt x="1892"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14"/>
            <p:cNvGrpSpPr/>
            <p:nvPr/>
          </p:nvGrpSpPr>
          <p:grpSpPr>
            <a:xfrm rot="10800000">
              <a:off x="6220203" y="106419"/>
              <a:ext cx="637550" cy="246295"/>
              <a:chOff x="7626125" y="3229063"/>
              <a:chExt cx="978738" cy="378101"/>
            </a:xfrm>
          </p:grpSpPr>
          <p:sp>
            <p:nvSpPr>
              <p:cNvPr id="421" name="Google Shape;421;p14"/>
              <p:cNvSpPr/>
              <p:nvPr/>
            </p:nvSpPr>
            <p:spPr>
              <a:xfrm>
                <a:off x="7626125" y="3235441"/>
                <a:ext cx="430042" cy="160022"/>
              </a:xfrm>
              <a:custGeom>
                <a:avLst/>
                <a:gdLst/>
                <a:ahLst/>
                <a:cxnLst/>
                <a:rect l="l" t="t" r="r" b="b"/>
                <a:pathLst>
                  <a:path w="2330" h="867" extrusionOk="0">
                    <a:moveTo>
                      <a:pt x="2205" y="124"/>
                    </a:moveTo>
                    <a:lnTo>
                      <a:pt x="2205" y="743"/>
                    </a:lnTo>
                    <a:lnTo>
                      <a:pt x="124" y="743"/>
                    </a:lnTo>
                    <a:lnTo>
                      <a:pt x="124" y="124"/>
                    </a:lnTo>
                    <a:close/>
                    <a:moveTo>
                      <a:pt x="0" y="0"/>
                    </a:moveTo>
                    <a:lnTo>
                      <a:pt x="0" y="867"/>
                    </a:lnTo>
                    <a:lnTo>
                      <a:pt x="2329" y="867"/>
                    </a:lnTo>
                    <a:lnTo>
                      <a:pt x="2329" y="0"/>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4"/>
              <p:cNvSpPr/>
              <p:nvPr/>
            </p:nvSpPr>
            <p:spPr>
              <a:xfrm>
                <a:off x="8174636" y="3229063"/>
                <a:ext cx="430227" cy="159838"/>
              </a:xfrm>
              <a:custGeom>
                <a:avLst/>
                <a:gdLst/>
                <a:ahLst/>
                <a:cxnLst/>
                <a:rect l="l" t="t" r="r" b="b"/>
                <a:pathLst>
                  <a:path w="2331" h="866" extrusionOk="0">
                    <a:moveTo>
                      <a:pt x="2208" y="123"/>
                    </a:moveTo>
                    <a:lnTo>
                      <a:pt x="2208" y="742"/>
                    </a:lnTo>
                    <a:lnTo>
                      <a:pt x="125" y="742"/>
                    </a:lnTo>
                    <a:lnTo>
                      <a:pt x="125" y="123"/>
                    </a:lnTo>
                    <a:close/>
                    <a:moveTo>
                      <a:pt x="1" y="1"/>
                    </a:moveTo>
                    <a:lnTo>
                      <a:pt x="1" y="866"/>
                    </a:lnTo>
                    <a:lnTo>
                      <a:pt x="2330" y="866"/>
                    </a:lnTo>
                    <a:lnTo>
                      <a:pt x="2330"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4"/>
              <p:cNvSpPr/>
              <p:nvPr/>
            </p:nvSpPr>
            <p:spPr>
              <a:xfrm>
                <a:off x="7828043" y="3447326"/>
                <a:ext cx="430042" cy="159838"/>
              </a:xfrm>
              <a:custGeom>
                <a:avLst/>
                <a:gdLst/>
                <a:ahLst/>
                <a:cxnLst/>
                <a:rect l="l" t="t" r="r" b="b"/>
                <a:pathLst>
                  <a:path w="2330" h="866" extrusionOk="0">
                    <a:moveTo>
                      <a:pt x="2208" y="124"/>
                    </a:moveTo>
                    <a:lnTo>
                      <a:pt x="2208" y="742"/>
                    </a:lnTo>
                    <a:lnTo>
                      <a:pt x="124" y="742"/>
                    </a:lnTo>
                    <a:lnTo>
                      <a:pt x="124" y="124"/>
                    </a:lnTo>
                    <a:close/>
                    <a:moveTo>
                      <a:pt x="1" y="1"/>
                    </a:moveTo>
                    <a:lnTo>
                      <a:pt x="1" y="866"/>
                    </a:lnTo>
                    <a:lnTo>
                      <a:pt x="2330" y="866"/>
                    </a:lnTo>
                    <a:lnTo>
                      <a:pt x="2330"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 name="Google Shape;424;p14"/>
            <p:cNvGrpSpPr/>
            <p:nvPr/>
          </p:nvGrpSpPr>
          <p:grpSpPr>
            <a:xfrm rot="10800000">
              <a:off x="225609" y="267199"/>
              <a:ext cx="464798" cy="229499"/>
              <a:chOff x="7696375" y="504975"/>
              <a:chExt cx="561825" cy="277408"/>
            </a:xfrm>
          </p:grpSpPr>
          <p:sp>
            <p:nvSpPr>
              <p:cNvPr id="425" name="Google Shape;425;p14"/>
              <p:cNvSpPr/>
              <p:nvPr/>
            </p:nvSpPr>
            <p:spPr>
              <a:xfrm>
                <a:off x="7696375" y="504975"/>
                <a:ext cx="343849" cy="131045"/>
              </a:xfrm>
              <a:custGeom>
                <a:avLst/>
                <a:gdLst/>
                <a:ahLst/>
                <a:cxnLst/>
                <a:rect l="l" t="t" r="r" b="b"/>
                <a:pathLst>
                  <a:path w="1863" h="710" extrusionOk="0">
                    <a:moveTo>
                      <a:pt x="1739" y="125"/>
                    </a:moveTo>
                    <a:lnTo>
                      <a:pt x="1739" y="585"/>
                    </a:lnTo>
                    <a:lnTo>
                      <a:pt x="122" y="585"/>
                    </a:lnTo>
                    <a:lnTo>
                      <a:pt x="122" y="125"/>
                    </a:lnTo>
                    <a:close/>
                    <a:moveTo>
                      <a:pt x="0" y="1"/>
                    </a:moveTo>
                    <a:lnTo>
                      <a:pt x="0" y="709"/>
                    </a:lnTo>
                    <a:lnTo>
                      <a:pt x="1863" y="709"/>
                    </a:lnTo>
                    <a:lnTo>
                      <a:pt x="186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4"/>
              <p:cNvSpPr/>
              <p:nvPr/>
            </p:nvSpPr>
            <p:spPr>
              <a:xfrm>
                <a:off x="7914535" y="651523"/>
                <a:ext cx="343665" cy="130860"/>
              </a:xfrm>
              <a:custGeom>
                <a:avLst/>
                <a:gdLst/>
                <a:ahLst/>
                <a:cxnLst/>
                <a:rect l="l" t="t" r="r" b="b"/>
                <a:pathLst>
                  <a:path w="1862" h="709" extrusionOk="0">
                    <a:moveTo>
                      <a:pt x="1738" y="124"/>
                    </a:moveTo>
                    <a:lnTo>
                      <a:pt x="1738" y="585"/>
                    </a:lnTo>
                    <a:lnTo>
                      <a:pt x="123" y="585"/>
                    </a:lnTo>
                    <a:lnTo>
                      <a:pt x="123" y="124"/>
                    </a:lnTo>
                    <a:close/>
                    <a:moveTo>
                      <a:pt x="1" y="0"/>
                    </a:moveTo>
                    <a:lnTo>
                      <a:pt x="1" y="708"/>
                    </a:lnTo>
                    <a:lnTo>
                      <a:pt x="1862" y="708"/>
                    </a:lnTo>
                    <a:lnTo>
                      <a:pt x="1862" y="0"/>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 name="Google Shape;427;p14"/>
            <p:cNvSpPr/>
            <p:nvPr/>
          </p:nvSpPr>
          <p:spPr>
            <a:xfrm rot="10800000" flipH="1">
              <a:off x="3428988" y="729226"/>
              <a:ext cx="162900" cy="162900"/>
            </a:xfrm>
            <a:prstGeom prst="ellipse">
              <a:avLst/>
            </a:prstGeom>
            <a:noFill/>
            <a:ln w="28575" cap="flat" cmpd="sng">
              <a:solidFill>
                <a:srgbClr val="FDD3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4"/>
            <p:cNvSpPr/>
            <p:nvPr/>
          </p:nvSpPr>
          <p:spPr>
            <a:xfrm rot="10800000" flipH="1">
              <a:off x="8631313" y="3337438"/>
              <a:ext cx="162900" cy="162900"/>
            </a:xfrm>
            <a:prstGeom prst="ellipse">
              <a:avLst/>
            </a:prstGeom>
            <a:noFill/>
            <a:ln w="28575" cap="flat" cmpd="sng">
              <a:solidFill>
                <a:srgbClr val="FDD3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4"/>
            <p:cNvSpPr/>
            <p:nvPr/>
          </p:nvSpPr>
          <p:spPr>
            <a:xfrm flipH="1">
              <a:off x="8631321" y="300501"/>
              <a:ext cx="162900" cy="162900"/>
            </a:xfrm>
            <a:prstGeom prst="ellipse">
              <a:avLst/>
            </a:pr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4"/>
            <p:cNvSpPr/>
            <p:nvPr/>
          </p:nvSpPr>
          <p:spPr>
            <a:xfrm flipH="1">
              <a:off x="8798396" y="4251588"/>
              <a:ext cx="162900" cy="162900"/>
            </a:xfrm>
            <a:prstGeom prst="ellipse">
              <a:avLst/>
            </a:pr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4"/>
            <p:cNvSpPr/>
            <p:nvPr/>
          </p:nvSpPr>
          <p:spPr>
            <a:xfrm rot="10800000" flipH="1">
              <a:off x="2576900" y="267193"/>
              <a:ext cx="66900" cy="66900"/>
            </a:xfrm>
            <a:prstGeom prst="ellipse">
              <a:avLst/>
            </a:pr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4"/>
            <p:cNvSpPr/>
            <p:nvPr/>
          </p:nvSpPr>
          <p:spPr>
            <a:xfrm rot="10800000" flipH="1">
              <a:off x="158725" y="1618943"/>
              <a:ext cx="66900" cy="66900"/>
            </a:xfrm>
            <a:prstGeom prst="ellipse">
              <a:avLst/>
            </a:pr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 name="Google Shape;433;p14"/>
          <p:cNvSpPr txBox="1">
            <a:spLocks noGrp="1"/>
          </p:cNvSpPr>
          <p:nvPr>
            <p:ph type="title"/>
          </p:nvPr>
        </p:nvSpPr>
        <p:spPr>
          <a:xfrm>
            <a:off x="711050" y="533975"/>
            <a:ext cx="7712100" cy="414600"/>
          </a:xfrm>
          <a:prstGeom prst="rect">
            <a:avLst/>
          </a:prstGeom>
        </p:spPr>
        <p:txBody>
          <a:bodyPr spcFirstLastPara="1" wrap="square" lIns="91425" tIns="91425" rIns="91425" bIns="91425" anchor="ctr" anchorCtr="0">
            <a:noAutofit/>
          </a:bodyPr>
          <a:lstStyle>
            <a:lvl1pPr lvl="0" rtl="0">
              <a:spcBef>
                <a:spcPts val="0"/>
              </a:spcBef>
              <a:spcAft>
                <a:spcPts val="0"/>
              </a:spcAft>
              <a:buSzPts val="2700"/>
              <a:buNone/>
              <a:defRPr sz="2800">
                <a:highlight>
                  <a:schemeClr val="accent3"/>
                </a:highlight>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434"/>
        <p:cNvGrpSpPr/>
        <p:nvPr/>
      </p:nvGrpSpPr>
      <p:grpSpPr>
        <a:xfrm>
          <a:off x="0" y="0"/>
          <a:ext cx="0" cy="0"/>
          <a:chOff x="0" y="0"/>
          <a:chExt cx="0" cy="0"/>
        </a:xfrm>
      </p:grpSpPr>
      <p:grpSp>
        <p:nvGrpSpPr>
          <p:cNvPr id="435" name="Google Shape;435;p15"/>
          <p:cNvGrpSpPr/>
          <p:nvPr/>
        </p:nvGrpSpPr>
        <p:grpSpPr>
          <a:xfrm>
            <a:off x="-10725" y="0"/>
            <a:ext cx="9165425" cy="4612325"/>
            <a:chOff x="-25178" y="0"/>
            <a:chExt cx="9190238" cy="4611403"/>
          </a:xfrm>
        </p:grpSpPr>
        <p:sp>
          <p:nvSpPr>
            <p:cNvPr id="436" name="Google Shape;436;p15"/>
            <p:cNvSpPr/>
            <p:nvPr/>
          </p:nvSpPr>
          <p:spPr>
            <a:xfrm>
              <a:off x="-14374" y="0"/>
              <a:ext cx="9168716" cy="4610619"/>
            </a:xfrm>
            <a:custGeom>
              <a:avLst/>
              <a:gdLst/>
              <a:ahLst/>
              <a:cxnLst/>
              <a:rect l="l" t="t" r="r" b="b"/>
              <a:pathLst>
                <a:path w="37465" h="38739" extrusionOk="0">
                  <a:moveTo>
                    <a:pt x="0" y="0"/>
                  </a:moveTo>
                  <a:lnTo>
                    <a:pt x="0" y="38738"/>
                  </a:lnTo>
                  <a:lnTo>
                    <a:pt x="37465" y="38738"/>
                  </a:lnTo>
                  <a:lnTo>
                    <a:pt x="374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5"/>
            <p:cNvSpPr/>
            <p:nvPr/>
          </p:nvSpPr>
          <p:spPr>
            <a:xfrm>
              <a:off x="-14499" y="4535668"/>
              <a:ext cx="9168716" cy="72835"/>
            </a:xfrm>
            <a:custGeom>
              <a:avLst/>
              <a:gdLst/>
              <a:ahLst/>
              <a:cxnLst/>
              <a:rect l="l" t="t" r="r" b="b"/>
              <a:pathLst>
                <a:path w="37465" h="694" extrusionOk="0">
                  <a:moveTo>
                    <a:pt x="0" y="0"/>
                  </a:moveTo>
                  <a:lnTo>
                    <a:pt x="0" y="694"/>
                  </a:lnTo>
                  <a:lnTo>
                    <a:pt x="37465" y="694"/>
                  </a:lnTo>
                  <a:lnTo>
                    <a:pt x="374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5"/>
            <p:cNvSpPr/>
            <p:nvPr/>
          </p:nvSpPr>
          <p:spPr>
            <a:xfrm>
              <a:off x="-25178" y="4605629"/>
              <a:ext cx="9190238" cy="5774"/>
            </a:xfrm>
            <a:custGeom>
              <a:avLst/>
              <a:gdLst/>
              <a:ahLst/>
              <a:cxnLst/>
              <a:rect l="l" t="t" r="r" b="b"/>
              <a:pathLst>
                <a:path w="36095" h="39" extrusionOk="0">
                  <a:moveTo>
                    <a:pt x="34254" y="1"/>
                  </a:moveTo>
                  <a:cubicBezTo>
                    <a:pt x="33668" y="1"/>
                    <a:pt x="33082" y="2"/>
                    <a:pt x="32497" y="2"/>
                  </a:cubicBezTo>
                  <a:lnTo>
                    <a:pt x="21952" y="2"/>
                  </a:lnTo>
                  <a:lnTo>
                    <a:pt x="7964" y="3"/>
                  </a:lnTo>
                  <a:cubicBezTo>
                    <a:pt x="6503" y="3"/>
                    <a:pt x="5042" y="1"/>
                    <a:pt x="3580" y="1"/>
                  </a:cubicBezTo>
                  <a:cubicBezTo>
                    <a:pt x="2411" y="1"/>
                    <a:pt x="1242" y="2"/>
                    <a:pt x="74" y="8"/>
                  </a:cubicBezTo>
                  <a:cubicBezTo>
                    <a:pt x="1" y="8"/>
                    <a:pt x="1" y="32"/>
                    <a:pt x="74" y="32"/>
                  </a:cubicBezTo>
                  <a:cubicBezTo>
                    <a:pt x="1334" y="37"/>
                    <a:pt x="2596" y="38"/>
                    <a:pt x="3858" y="38"/>
                  </a:cubicBezTo>
                  <a:cubicBezTo>
                    <a:pt x="4940" y="38"/>
                    <a:pt x="6022" y="38"/>
                    <a:pt x="7103" y="38"/>
                  </a:cubicBezTo>
                  <a:lnTo>
                    <a:pt x="32067" y="38"/>
                  </a:lnTo>
                  <a:cubicBezTo>
                    <a:pt x="32724" y="38"/>
                    <a:pt x="33382" y="39"/>
                    <a:pt x="34039" y="39"/>
                  </a:cubicBezTo>
                  <a:cubicBezTo>
                    <a:pt x="34697" y="39"/>
                    <a:pt x="35354" y="38"/>
                    <a:pt x="36011" y="33"/>
                  </a:cubicBezTo>
                  <a:cubicBezTo>
                    <a:pt x="36095" y="33"/>
                    <a:pt x="36095" y="6"/>
                    <a:pt x="36011" y="6"/>
                  </a:cubicBezTo>
                  <a:cubicBezTo>
                    <a:pt x="35426" y="2"/>
                    <a:pt x="34840" y="1"/>
                    <a:pt x="34254" y="1"/>
                  </a:cubicBezTo>
                  <a:close/>
                </a:path>
              </a:pathLst>
            </a:custGeom>
            <a:solidFill>
              <a:srgbClr val="382B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 name="Google Shape;439;p15"/>
          <p:cNvGrpSpPr/>
          <p:nvPr/>
        </p:nvGrpSpPr>
        <p:grpSpPr>
          <a:xfrm>
            <a:off x="158725" y="92361"/>
            <a:ext cx="8765813" cy="4226143"/>
            <a:chOff x="158725" y="92361"/>
            <a:chExt cx="8765813" cy="4226143"/>
          </a:xfrm>
        </p:grpSpPr>
        <p:grpSp>
          <p:nvGrpSpPr>
            <p:cNvPr id="440" name="Google Shape;440;p15"/>
            <p:cNvGrpSpPr/>
            <p:nvPr/>
          </p:nvGrpSpPr>
          <p:grpSpPr>
            <a:xfrm flipH="1">
              <a:off x="4486526" y="3862953"/>
              <a:ext cx="464920" cy="167552"/>
              <a:chOff x="7900317" y="3553378"/>
              <a:chExt cx="464920" cy="167552"/>
            </a:xfrm>
          </p:grpSpPr>
          <p:sp>
            <p:nvSpPr>
              <p:cNvPr id="441" name="Google Shape;441;p15"/>
              <p:cNvSpPr/>
              <p:nvPr/>
            </p:nvSpPr>
            <p:spPr>
              <a:xfrm>
                <a:off x="7977452" y="3553378"/>
                <a:ext cx="222579" cy="75014"/>
              </a:xfrm>
              <a:custGeom>
                <a:avLst/>
                <a:gdLst/>
                <a:ahLst/>
                <a:cxnLst/>
                <a:rect l="l" t="t" r="r" b="b"/>
                <a:pathLst>
                  <a:path w="1893" h="638" extrusionOk="0">
                    <a:moveTo>
                      <a:pt x="1" y="1"/>
                    </a:moveTo>
                    <a:lnTo>
                      <a:pt x="1" y="638"/>
                    </a:lnTo>
                    <a:lnTo>
                      <a:pt x="1893" y="638"/>
                    </a:lnTo>
                    <a:lnTo>
                      <a:pt x="18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5"/>
              <p:cNvSpPr/>
              <p:nvPr/>
            </p:nvSpPr>
            <p:spPr>
              <a:xfrm>
                <a:off x="7900317" y="3646033"/>
                <a:ext cx="222579" cy="74897"/>
              </a:xfrm>
              <a:custGeom>
                <a:avLst/>
                <a:gdLst/>
                <a:ahLst/>
                <a:cxnLst/>
                <a:rect l="l" t="t" r="r" b="b"/>
                <a:pathLst>
                  <a:path w="1893" h="637" extrusionOk="0">
                    <a:moveTo>
                      <a:pt x="0" y="0"/>
                    </a:moveTo>
                    <a:lnTo>
                      <a:pt x="0" y="637"/>
                    </a:lnTo>
                    <a:lnTo>
                      <a:pt x="1893" y="637"/>
                    </a:lnTo>
                    <a:lnTo>
                      <a:pt x="18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5"/>
              <p:cNvSpPr/>
              <p:nvPr/>
            </p:nvSpPr>
            <p:spPr>
              <a:xfrm>
                <a:off x="8142658" y="3646033"/>
                <a:ext cx="222579" cy="74897"/>
              </a:xfrm>
              <a:custGeom>
                <a:avLst/>
                <a:gdLst/>
                <a:ahLst/>
                <a:cxnLst/>
                <a:rect l="l" t="t" r="r" b="b"/>
                <a:pathLst>
                  <a:path w="1893" h="637" extrusionOk="0">
                    <a:moveTo>
                      <a:pt x="0" y="0"/>
                    </a:moveTo>
                    <a:lnTo>
                      <a:pt x="0" y="637"/>
                    </a:lnTo>
                    <a:lnTo>
                      <a:pt x="1893" y="637"/>
                    </a:lnTo>
                    <a:lnTo>
                      <a:pt x="18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 name="Google Shape;444;p15"/>
            <p:cNvSpPr/>
            <p:nvPr/>
          </p:nvSpPr>
          <p:spPr>
            <a:xfrm flipH="1">
              <a:off x="169213" y="126695"/>
              <a:ext cx="66900" cy="66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5"/>
            <p:cNvSpPr/>
            <p:nvPr/>
          </p:nvSpPr>
          <p:spPr>
            <a:xfrm flipH="1">
              <a:off x="158725" y="4062513"/>
              <a:ext cx="162900" cy="1629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 name="Google Shape;446;p15"/>
            <p:cNvGrpSpPr/>
            <p:nvPr/>
          </p:nvGrpSpPr>
          <p:grpSpPr>
            <a:xfrm flipH="1">
              <a:off x="8368150" y="4030490"/>
              <a:ext cx="464792" cy="288013"/>
              <a:chOff x="2735298" y="809042"/>
              <a:chExt cx="638978" cy="395949"/>
            </a:xfrm>
          </p:grpSpPr>
          <p:sp>
            <p:nvSpPr>
              <p:cNvPr id="447" name="Google Shape;447;p15"/>
              <p:cNvSpPr/>
              <p:nvPr/>
            </p:nvSpPr>
            <p:spPr>
              <a:xfrm>
                <a:off x="2735298" y="940937"/>
                <a:ext cx="305725" cy="113541"/>
              </a:xfrm>
              <a:custGeom>
                <a:avLst/>
                <a:gdLst/>
                <a:ahLst/>
                <a:cxnLst/>
                <a:rect l="l" t="t" r="r" b="b"/>
                <a:pathLst>
                  <a:path w="2332" h="866" extrusionOk="0">
                    <a:moveTo>
                      <a:pt x="2208" y="124"/>
                    </a:moveTo>
                    <a:lnTo>
                      <a:pt x="2208" y="742"/>
                    </a:lnTo>
                    <a:lnTo>
                      <a:pt x="124" y="742"/>
                    </a:lnTo>
                    <a:lnTo>
                      <a:pt x="124" y="124"/>
                    </a:lnTo>
                    <a:close/>
                    <a:moveTo>
                      <a:pt x="1" y="1"/>
                    </a:moveTo>
                    <a:lnTo>
                      <a:pt x="1" y="866"/>
                    </a:lnTo>
                    <a:lnTo>
                      <a:pt x="2331" y="866"/>
                    </a:lnTo>
                    <a:lnTo>
                      <a:pt x="2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5"/>
              <p:cNvSpPr/>
              <p:nvPr/>
            </p:nvSpPr>
            <p:spPr>
              <a:xfrm>
                <a:off x="2920409" y="809042"/>
                <a:ext cx="305725" cy="113541"/>
              </a:xfrm>
              <a:custGeom>
                <a:avLst/>
                <a:gdLst/>
                <a:ahLst/>
                <a:cxnLst/>
                <a:rect l="l" t="t" r="r" b="b"/>
                <a:pathLst>
                  <a:path w="2332" h="866" extrusionOk="0">
                    <a:moveTo>
                      <a:pt x="2208" y="124"/>
                    </a:moveTo>
                    <a:lnTo>
                      <a:pt x="2208" y="741"/>
                    </a:lnTo>
                    <a:lnTo>
                      <a:pt x="125" y="741"/>
                    </a:lnTo>
                    <a:lnTo>
                      <a:pt x="125" y="124"/>
                    </a:lnTo>
                    <a:close/>
                    <a:moveTo>
                      <a:pt x="1" y="0"/>
                    </a:moveTo>
                    <a:lnTo>
                      <a:pt x="1" y="865"/>
                    </a:lnTo>
                    <a:lnTo>
                      <a:pt x="2332" y="865"/>
                    </a:lnTo>
                    <a:lnTo>
                      <a:pt x="23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5"/>
              <p:cNvSpPr/>
              <p:nvPr/>
            </p:nvSpPr>
            <p:spPr>
              <a:xfrm>
                <a:off x="2883439" y="1091450"/>
                <a:ext cx="305725" cy="113541"/>
              </a:xfrm>
              <a:custGeom>
                <a:avLst/>
                <a:gdLst/>
                <a:ahLst/>
                <a:cxnLst/>
                <a:rect l="l" t="t" r="r" b="b"/>
                <a:pathLst>
                  <a:path w="2332" h="866" extrusionOk="0">
                    <a:moveTo>
                      <a:pt x="2208" y="123"/>
                    </a:moveTo>
                    <a:lnTo>
                      <a:pt x="2208" y="742"/>
                    </a:lnTo>
                    <a:lnTo>
                      <a:pt x="125" y="742"/>
                    </a:lnTo>
                    <a:lnTo>
                      <a:pt x="125" y="123"/>
                    </a:lnTo>
                    <a:close/>
                    <a:moveTo>
                      <a:pt x="1" y="1"/>
                    </a:moveTo>
                    <a:lnTo>
                      <a:pt x="1" y="866"/>
                    </a:lnTo>
                    <a:lnTo>
                      <a:pt x="2332" y="866"/>
                    </a:lnTo>
                    <a:lnTo>
                      <a:pt x="23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5"/>
              <p:cNvSpPr/>
              <p:nvPr/>
            </p:nvSpPr>
            <p:spPr>
              <a:xfrm>
                <a:off x="3068681" y="950115"/>
                <a:ext cx="305594" cy="113803"/>
              </a:xfrm>
              <a:custGeom>
                <a:avLst/>
                <a:gdLst/>
                <a:ahLst/>
                <a:cxnLst/>
                <a:rect l="l" t="t" r="r" b="b"/>
                <a:pathLst>
                  <a:path w="2331" h="868" extrusionOk="0">
                    <a:moveTo>
                      <a:pt x="2207" y="125"/>
                    </a:moveTo>
                    <a:lnTo>
                      <a:pt x="2207" y="743"/>
                    </a:lnTo>
                    <a:lnTo>
                      <a:pt x="124" y="743"/>
                    </a:lnTo>
                    <a:lnTo>
                      <a:pt x="124" y="125"/>
                    </a:lnTo>
                    <a:close/>
                    <a:moveTo>
                      <a:pt x="0" y="1"/>
                    </a:moveTo>
                    <a:lnTo>
                      <a:pt x="0" y="867"/>
                    </a:lnTo>
                    <a:lnTo>
                      <a:pt x="2331" y="867"/>
                    </a:lnTo>
                    <a:lnTo>
                      <a:pt x="2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 name="Google Shape;451;p15"/>
            <p:cNvSpPr/>
            <p:nvPr/>
          </p:nvSpPr>
          <p:spPr>
            <a:xfrm flipH="1">
              <a:off x="8443875" y="279100"/>
              <a:ext cx="162900" cy="1629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 name="Google Shape;452;p15"/>
            <p:cNvGrpSpPr/>
            <p:nvPr/>
          </p:nvGrpSpPr>
          <p:grpSpPr>
            <a:xfrm rot="10800000">
              <a:off x="3670561" y="92361"/>
              <a:ext cx="464802" cy="167435"/>
              <a:chOff x="1564074" y="825393"/>
              <a:chExt cx="464802" cy="167435"/>
            </a:xfrm>
          </p:grpSpPr>
          <p:sp>
            <p:nvSpPr>
              <p:cNvPr id="453" name="Google Shape;453;p15"/>
              <p:cNvSpPr/>
              <p:nvPr/>
            </p:nvSpPr>
            <p:spPr>
              <a:xfrm>
                <a:off x="1641092" y="917813"/>
                <a:ext cx="222579" cy="75014"/>
              </a:xfrm>
              <a:custGeom>
                <a:avLst/>
                <a:gdLst/>
                <a:ahLst/>
                <a:cxnLst/>
                <a:rect l="l" t="t" r="r" b="b"/>
                <a:pathLst>
                  <a:path w="1893"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5"/>
              <p:cNvSpPr/>
              <p:nvPr/>
            </p:nvSpPr>
            <p:spPr>
              <a:xfrm>
                <a:off x="1564074" y="825393"/>
                <a:ext cx="222697" cy="75014"/>
              </a:xfrm>
              <a:custGeom>
                <a:avLst/>
                <a:gdLst/>
                <a:ahLst/>
                <a:cxnLst/>
                <a:rect l="l" t="t" r="r" b="b"/>
                <a:pathLst>
                  <a:path w="1894"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5"/>
              <p:cNvSpPr/>
              <p:nvPr/>
            </p:nvSpPr>
            <p:spPr>
              <a:xfrm>
                <a:off x="1806415" y="825393"/>
                <a:ext cx="222461" cy="75014"/>
              </a:xfrm>
              <a:custGeom>
                <a:avLst/>
                <a:gdLst/>
                <a:ahLst/>
                <a:cxnLst/>
                <a:rect l="l" t="t" r="r" b="b"/>
                <a:pathLst>
                  <a:path w="1892" h="638" extrusionOk="0">
                    <a:moveTo>
                      <a:pt x="1" y="1"/>
                    </a:moveTo>
                    <a:lnTo>
                      <a:pt x="1" y="638"/>
                    </a:lnTo>
                    <a:lnTo>
                      <a:pt x="1892" y="638"/>
                    </a:lnTo>
                    <a:lnTo>
                      <a:pt x="1892"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 name="Google Shape;456;p15"/>
            <p:cNvGrpSpPr/>
            <p:nvPr/>
          </p:nvGrpSpPr>
          <p:grpSpPr>
            <a:xfrm rot="10800000" flipH="1">
              <a:off x="1046260" y="106419"/>
              <a:ext cx="464800" cy="388458"/>
              <a:chOff x="5871443" y="2651058"/>
              <a:chExt cx="713540" cy="596342"/>
            </a:xfrm>
          </p:grpSpPr>
          <p:sp>
            <p:nvSpPr>
              <p:cNvPr id="457" name="Google Shape;457;p15"/>
              <p:cNvSpPr/>
              <p:nvPr/>
            </p:nvSpPr>
            <p:spPr>
              <a:xfrm>
                <a:off x="5871443" y="2875678"/>
                <a:ext cx="430042" cy="160022"/>
              </a:xfrm>
              <a:custGeom>
                <a:avLst/>
                <a:gdLst/>
                <a:ahLst/>
                <a:cxnLst/>
                <a:rect l="l" t="t" r="r" b="b"/>
                <a:pathLst>
                  <a:path w="2330" h="867" extrusionOk="0">
                    <a:moveTo>
                      <a:pt x="2205" y="124"/>
                    </a:moveTo>
                    <a:lnTo>
                      <a:pt x="2205" y="743"/>
                    </a:lnTo>
                    <a:lnTo>
                      <a:pt x="124" y="743"/>
                    </a:lnTo>
                    <a:lnTo>
                      <a:pt x="124" y="124"/>
                    </a:lnTo>
                    <a:close/>
                    <a:moveTo>
                      <a:pt x="0" y="0"/>
                    </a:moveTo>
                    <a:lnTo>
                      <a:pt x="0" y="867"/>
                    </a:lnTo>
                    <a:lnTo>
                      <a:pt x="2329" y="867"/>
                    </a:lnTo>
                    <a:lnTo>
                      <a:pt x="23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5"/>
              <p:cNvSpPr/>
              <p:nvPr/>
            </p:nvSpPr>
            <p:spPr>
              <a:xfrm>
                <a:off x="6154756" y="2651058"/>
                <a:ext cx="430227" cy="159838"/>
              </a:xfrm>
              <a:custGeom>
                <a:avLst/>
                <a:gdLst/>
                <a:ahLst/>
                <a:cxnLst/>
                <a:rect l="l" t="t" r="r" b="b"/>
                <a:pathLst>
                  <a:path w="2331" h="866" extrusionOk="0">
                    <a:moveTo>
                      <a:pt x="2208" y="123"/>
                    </a:moveTo>
                    <a:lnTo>
                      <a:pt x="2208" y="742"/>
                    </a:lnTo>
                    <a:lnTo>
                      <a:pt x="125" y="742"/>
                    </a:lnTo>
                    <a:lnTo>
                      <a:pt x="125" y="123"/>
                    </a:lnTo>
                    <a:close/>
                    <a:moveTo>
                      <a:pt x="1" y="1"/>
                    </a:moveTo>
                    <a:lnTo>
                      <a:pt x="1" y="866"/>
                    </a:lnTo>
                    <a:lnTo>
                      <a:pt x="2330" y="866"/>
                    </a:lnTo>
                    <a:lnTo>
                      <a:pt x="23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5"/>
              <p:cNvSpPr/>
              <p:nvPr/>
            </p:nvSpPr>
            <p:spPr>
              <a:xfrm>
                <a:off x="6073361" y="3087563"/>
                <a:ext cx="430042" cy="159838"/>
              </a:xfrm>
              <a:custGeom>
                <a:avLst/>
                <a:gdLst/>
                <a:ahLst/>
                <a:cxnLst/>
                <a:rect l="l" t="t" r="r" b="b"/>
                <a:pathLst>
                  <a:path w="2330" h="866" extrusionOk="0">
                    <a:moveTo>
                      <a:pt x="2208" y="124"/>
                    </a:moveTo>
                    <a:lnTo>
                      <a:pt x="2208" y="742"/>
                    </a:lnTo>
                    <a:lnTo>
                      <a:pt x="124" y="742"/>
                    </a:lnTo>
                    <a:lnTo>
                      <a:pt x="124" y="124"/>
                    </a:lnTo>
                    <a:close/>
                    <a:moveTo>
                      <a:pt x="1" y="1"/>
                    </a:moveTo>
                    <a:lnTo>
                      <a:pt x="1" y="866"/>
                    </a:lnTo>
                    <a:lnTo>
                      <a:pt x="2330" y="866"/>
                    </a:lnTo>
                    <a:lnTo>
                      <a:pt x="23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 name="Google Shape;460;p15"/>
            <p:cNvSpPr/>
            <p:nvPr/>
          </p:nvSpPr>
          <p:spPr>
            <a:xfrm rot="10800000">
              <a:off x="4323650" y="2895501"/>
              <a:ext cx="162900" cy="1629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5"/>
            <p:cNvSpPr/>
            <p:nvPr/>
          </p:nvSpPr>
          <p:spPr>
            <a:xfrm>
              <a:off x="289041" y="300501"/>
              <a:ext cx="162900" cy="162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5"/>
            <p:cNvSpPr/>
            <p:nvPr/>
          </p:nvSpPr>
          <p:spPr>
            <a:xfrm>
              <a:off x="572916" y="2156088"/>
              <a:ext cx="162900" cy="162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5"/>
            <p:cNvSpPr/>
            <p:nvPr/>
          </p:nvSpPr>
          <p:spPr>
            <a:xfrm rot="10800000">
              <a:off x="6439463" y="267193"/>
              <a:ext cx="66900" cy="66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5"/>
            <p:cNvSpPr/>
            <p:nvPr/>
          </p:nvSpPr>
          <p:spPr>
            <a:xfrm rot="10800000">
              <a:off x="8857638" y="1618943"/>
              <a:ext cx="66900" cy="66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465"/>
        <p:cNvGrpSpPr/>
        <p:nvPr/>
      </p:nvGrpSpPr>
      <p:grpSpPr>
        <a:xfrm>
          <a:off x="0" y="0"/>
          <a:ext cx="0" cy="0"/>
          <a:chOff x="0" y="0"/>
          <a:chExt cx="0" cy="0"/>
        </a:xfrm>
      </p:grpSpPr>
      <p:grpSp>
        <p:nvGrpSpPr>
          <p:cNvPr id="466" name="Google Shape;466;p16"/>
          <p:cNvGrpSpPr/>
          <p:nvPr/>
        </p:nvGrpSpPr>
        <p:grpSpPr>
          <a:xfrm>
            <a:off x="-10725" y="0"/>
            <a:ext cx="9165425" cy="4612325"/>
            <a:chOff x="-25178" y="0"/>
            <a:chExt cx="9190238" cy="4611403"/>
          </a:xfrm>
        </p:grpSpPr>
        <p:sp>
          <p:nvSpPr>
            <p:cNvPr id="467" name="Google Shape;467;p16"/>
            <p:cNvSpPr/>
            <p:nvPr/>
          </p:nvSpPr>
          <p:spPr>
            <a:xfrm>
              <a:off x="-14374" y="0"/>
              <a:ext cx="9168716" cy="4610619"/>
            </a:xfrm>
            <a:custGeom>
              <a:avLst/>
              <a:gdLst/>
              <a:ahLst/>
              <a:cxnLst/>
              <a:rect l="l" t="t" r="r" b="b"/>
              <a:pathLst>
                <a:path w="37465" h="38739" extrusionOk="0">
                  <a:moveTo>
                    <a:pt x="0" y="0"/>
                  </a:moveTo>
                  <a:lnTo>
                    <a:pt x="0" y="38738"/>
                  </a:lnTo>
                  <a:lnTo>
                    <a:pt x="37465" y="38738"/>
                  </a:lnTo>
                  <a:lnTo>
                    <a:pt x="374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6"/>
            <p:cNvSpPr/>
            <p:nvPr/>
          </p:nvSpPr>
          <p:spPr>
            <a:xfrm>
              <a:off x="-14499" y="4535668"/>
              <a:ext cx="9168716" cy="72835"/>
            </a:xfrm>
            <a:custGeom>
              <a:avLst/>
              <a:gdLst/>
              <a:ahLst/>
              <a:cxnLst/>
              <a:rect l="l" t="t" r="r" b="b"/>
              <a:pathLst>
                <a:path w="37465" h="694" extrusionOk="0">
                  <a:moveTo>
                    <a:pt x="0" y="0"/>
                  </a:moveTo>
                  <a:lnTo>
                    <a:pt x="0" y="694"/>
                  </a:lnTo>
                  <a:lnTo>
                    <a:pt x="37465" y="694"/>
                  </a:lnTo>
                  <a:lnTo>
                    <a:pt x="374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6"/>
            <p:cNvSpPr/>
            <p:nvPr/>
          </p:nvSpPr>
          <p:spPr>
            <a:xfrm>
              <a:off x="-25178" y="4605629"/>
              <a:ext cx="9190238" cy="5774"/>
            </a:xfrm>
            <a:custGeom>
              <a:avLst/>
              <a:gdLst/>
              <a:ahLst/>
              <a:cxnLst/>
              <a:rect l="l" t="t" r="r" b="b"/>
              <a:pathLst>
                <a:path w="36095" h="39" extrusionOk="0">
                  <a:moveTo>
                    <a:pt x="34254" y="1"/>
                  </a:moveTo>
                  <a:cubicBezTo>
                    <a:pt x="33668" y="1"/>
                    <a:pt x="33082" y="2"/>
                    <a:pt x="32497" y="2"/>
                  </a:cubicBezTo>
                  <a:lnTo>
                    <a:pt x="21952" y="2"/>
                  </a:lnTo>
                  <a:lnTo>
                    <a:pt x="7964" y="3"/>
                  </a:lnTo>
                  <a:cubicBezTo>
                    <a:pt x="6503" y="3"/>
                    <a:pt x="5042" y="1"/>
                    <a:pt x="3580" y="1"/>
                  </a:cubicBezTo>
                  <a:cubicBezTo>
                    <a:pt x="2411" y="1"/>
                    <a:pt x="1242" y="2"/>
                    <a:pt x="74" y="8"/>
                  </a:cubicBezTo>
                  <a:cubicBezTo>
                    <a:pt x="1" y="8"/>
                    <a:pt x="1" y="32"/>
                    <a:pt x="74" y="32"/>
                  </a:cubicBezTo>
                  <a:cubicBezTo>
                    <a:pt x="1334" y="37"/>
                    <a:pt x="2596" y="38"/>
                    <a:pt x="3858" y="38"/>
                  </a:cubicBezTo>
                  <a:cubicBezTo>
                    <a:pt x="4940" y="38"/>
                    <a:pt x="6022" y="38"/>
                    <a:pt x="7103" y="38"/>
                  </a:cubicBezTo>
                  <a:lnTo>
                    <a:pt x="32067" y="38"/>
                  </a:lnTo>
                  <a:cubicBezTo>
                    <a:pt x="32724" y="38"/>
                    <a:pt x="33382" y="39"/>
                    <a:pt x="34039" y="39"/>
                  </a:cubicBezTo>
                  <a:cubicBezTo>
                    <a:pt x="34697" y="39"/>
                    <a:pt x="35354" y="38"/>
                    <a:pt x="36011" y="33"/>
                  </a:cubicBezTo>
                  <a:cubicBezTo>
                    <a:pt x="36095" y="33"/>
                    <a:pt x="36095" y="6"/>
                    <a:pt x="36011" y="6"/>
                  </a:cubicBezTo>
                  <a:cubicBezTo>
                    <a:pt x="35426" y="2"/>
                    <a:pt x="34840" y="1"/>
                    <a:pt x="34254" y="1"/>
                  </a:cubicBezTo>
                  <a:close/>
                </a:path>
              </a:pathLst>
            </a:custGeom>
            <a:solidFill>
              <a:srgbClr val="382B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16"/>
          <p:cNvGrpSpPr/>
          <p:nvPr/>
        </p:nvGrpSpPr>
        <p:grpSpPr>
          <a:xfrm>
            <a:off x="158725" y="92361"/>
            <a:ext cx="8765813" cy="4226143"/>
            <a:chOff x="158725" y="92361"/>
            <a:chExt cx="8765813" cy="4226143"/>
          </a:xfrm>
        </p:grpSpPr>
        <p:grpSp>
          <p:nvGrpSpPr>
            <p:cNvPr id="471" name="Google Shape;471;p16"/>
            <p:cNvGrpSpPr/>
            <p:nvPr/>
          </p:nvGrpSpPr>
          <p:grpSpPr>
            <a:xfrm rot="10800000">
              <a:off x="4486526" y="380358"/>
              <a:ext cx="464920" cy="167552"/>
              <a:chOff x="7900317" y="3553378"/>
              <a:chExt cx="464920" cy="167552"/>
            </a:xfrm>
          </p:grpSpPr>
          <p:sp>
            <p:nvSpPr>
              <p:cNvPr id="472" name="Google Shape;472;p16"/>
              <p:cNvSpPr/>
              <p:nvPr/>
            </p:nvSpPr>
            <p:spPr>
              <a:xfrm>
                <a:off x="7977452" y="3553378"/>
                <a:ext cx="222579" cy="75014"/>
              </a:xfrm>
              <a:custGeom>
                <a:avLst/>
                <a:gdLst/>
                <a:ahLst/>
                <a:cxnLst/>
                <a:rect l="l" t="t" r="r" b="b"/>
                <a:pathLst>
                  <a:path w="1893" h="638" extrusionOk="0">
                    <a:moveTo>
                      <a:pt x="1" y="1"/>
                    </a:moveTo>
                    <a:lnTo>
                      <a:pt x="1" y="638"/>
                    </a:lnTo>
                    <a:lnTo>
                      <a:pt x="1893" y="638"/>
                    </a:lnTo>
                    <a:lnTo>
                      <a:pt x="18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6"/>
              <p:cNvSpPr/>
              <p:nvPr/>
            </p:nvSpPr>
            <p:spPr>
              <a:xfrm>
                <a:off x="7900317" y="3646033"/>
                <a:ext cx="222579" cy="74897"/>
              </a:xfrm>
              <a:custGeom>
                <a:avLst/>
                <a:gdLst/>
                <a:ahLst/>
                <a:cxnLst/>
                <a:rect l="l" t="t" r="r" b="b"/>
                <a:pathLst>
                  <a:path w="1893" h="637" extrusionOk="0">
                    <a:moveTo>
                      <a:pt x="0" y="0"/>
                    </a:moveTo>
                    <a:lnTo>
                      <a:pt x="0" y="637"/>
                    </a:lnTo>
                    <a:lnTo>
                      <a:pt x="1893" y="637"/>
                    </a:lnTo>
                    <a:lnTo>
                      <a:pt x="18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6"/>
              <p:cNvSpPr/>
              <p:nvPr/>
            </p:nvSpPr>
            <p:spPr>
              <a:xfrm>
                <a:off x="8142658" y="3646033"/>
                <a:ext cx="222579" cy="74897"/>
              </a:xfrm>
              <a:custGeom>
                <a:avLst/>
                <a:gdLst/>
                <a:ahLst/>
                <a:cxnLst/>
                <a:rect l="l" t="t" r="r" b="b"/>
                <a:pathLst>
                  <a:path w="1893" h="637" extrusionOk="0">
                    <a:moveTo>
                      <a:pt x="0" y="0"/>
                    </a:moveTo>
                    <a:lnTo>
                      <a:pt x="0" y="637"/>
                    </a:lnTo>
                    <a:lnTo>
                      <a:pt x="1893" y="637"/>
                    </a:lnTo>
                    <a:lnTo>
                      <a:pt x="18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 name="Google Shape;475;p16"/>
            <p:cNvSpPr/>
            <p:nvPr/>
          </p:nvSpPr>
          <p:spPr>
            <a:xfrm rot="10800000">
              <a:off x="321613" y="4064869"/>
              <a:ext cx="66900" cy="66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6"/>
            <p:cNvSpPr/>
            <p:nvPr/>
          </p:nvSpPr>
          <p:spPr>
            <a:xfrm rot="10800000">
              <a:off x="158725" y="185451"/>
              <a:ext cx="162900" cy="1629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 name="Google Shape;477;p16"/>
            <p:cNvGrpSpPr/>
            <p:nvPr/>
          </p:nvGrpSpPr>
          <p:grpSpPr>
            <a:xfrm rot="10800000">
              <a:off x="8368150" y="92361"/>
              <a:ext cx="464792" cy="288013"/>
              <a:chOff x="2735298" y="809042"/>
              <a:chExt cx="638978" cy="395949"/>
            </a:xfrm>
          </p:grpSpPr>
          <p:sp>
            <p:nvSpPr>
              <p:cNvPr id="478" name="Google Shape;478;p16"/>
              <p:cNvSpPr/>
              <p:nvPr/>
            </p:nvSpPr>
            <p:spPr>
              <a:xfrm>
                <a:off x="2735298" y="940937"/>
                <a:ext cx="305725" cy="113541"/>
              </a:xfrm>
              <a:custGeom>
                <a:avLst/>
                <a:gdLst/>
                <a:ahLst/>
                <a:cxnLst/>
                <a:rect l="l" t="t" r="r" b="b"/>
                <a:pathLst>
                  <a:path w="2332" h="866" extrusionOk="0">
                    <a:moveTo>
                      <a:pt x="2208" y="124"/>
                    </a:moveTo>
                    <a:lnTo>
                      <a:pt x="2208" y="742"/>
                    </a:lnTo>
                    <a:lnTo>
                      <a:pt x="124" y="742"/>
                    </a:lnTo>
                    <a:lnTo>
                      <a:pt x="124" y="124"/>
                    </a:lnTo>
                    <a:close/>
                    <a:moveTo>
                      <a:pt x="1" y="1"/>
                    </a:moveTo>
                    <a:lnTo>
                      <a:pt x="1" y="866"/>
                    </a:lnTo>
                    <a:lnTo>
                      <a:pt x="2331" y="866"/>
                    </a:lnTo>
                    <a:lnTo>
                      <a:pt x="2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6"/>
              <p:cNvSpPr/>
              <p:nvPr/>
            </p:nvSpPr>
            <p:spPr>
              <a:xfrm>
                <a:off x="2920409" y="809042"/>
                <a:ext cx="305725" cy="113541"/>
              </a:xfrm>
              <a:custGeom>
                <a:avLst/>
                <a:gdLst/>
                <a:ahLst/>
                <a:cxnLst/>
                <a:rect l="l" t="t" r="r" b="b"/>
                <a:pathLst>
                  <a:path w="2332" h="866" extrusionOk="0">
                    <a:moveTo>
                      <a:pt x="2208" y="124"/>
                    </a:moveTo>
                    <a:lnTo>
                      <a:pt x="2208" y="741"/>
                    </a:lnTo>
                    <a:lnTo>
                      <a:pt x="125" y="741"/>
                    </a:lnTo>
                    <a:lnTo>
                      <a:pt x="125" y="124"/>
                    </a:lnTo>
                    <a:close/>
                    <a:moveTo>
                      <a:pt x="1" y="0"/>
                    </a:moveTo>
                    <a:lnTo>
                      <a:pt x="1" y="865"/>
                    </a:lnTo>
                    <a:lnTo>
                      <a:pt x="2332" y="865"/>
                    </a:lnTo>
                    <a:lnTo>
                      <a:pt x="23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6"/>
              <p:cNvSpPr/>
              <p:nvPr/>
            </p:nvSpPr>
            <p:spPr>
              <a:xfrm>
                <a:off x="2883439" y="1091450"/>
                <a:ext cx="305725" cy="113541"/>
              </a:xfrm>
              <a:custGeom>
                <a:avLst/>
                <a:gdLst/>
                <a:ahLst/>
                <a:cxnLst/>
                <a:rect l="l" t="t" r="r" b="b"/>
                <a:pathLst>
                  <a:path w="2332" h="866" extrusionOk="0">
                    <a:moveTo>
                      <a:pt x="2208" y="123"/>
                    </a:moveTo>
                    <a:lnTo>
                      <a:pt x="2208" y="742"/>
                    </a:lnTo>
                    <a:lnTo>
                      <a:pt x="125" y="742"/>
                    </a:lnTo>
                    <a:lnTo>
                      <a:pt x="125" y="123"/>
                    </a:lnTo>
                    <a:close/>
                    <a:moveTo>
                      <a:pt x="1" y="1"/>
                    </a:moveTo>
                    <a:lnTo>
                      <a:pt x="1" y="866"/>
                    </a:lnTo>
                    <a:lnTo>
                      <a:pt x="2332" y="866"/>
                    </a:lnTo>
                    <a:lnTo>
                      <a:pt x="23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6"/>
              <p:cNvSpPr/>
              <p:nvPr/>
            </p:nvSpPr>
            <p:spPr>
              <a:xfrm>
                <a:off x="3068681" y="950115"/>
                <a:ext cx="305594" cy="113803"/>
              </a:xfrm>
              <a:custGeom>
                <a:avLst/>
                <a:gdLst/>
                <a:ahLst/>
                <a:cxnLst/>
                <a:rect l="l" t="t" r="r" b="b"/>
                <a:pathLst>
                  <a:path w="2331" h="868" extrusionOk="0">
                    <a:moveTo>
                      <a:pt x="2207" y="125"/>
                    </a:moveTo>
                    <a:lnTo>
                      <a:pt x="2207" y="743"/>
                    </a:lnTo>
                    <a:lnTo>
                      <a:pt x="124" y="743"/>
                    </a:lnTo>
                    <a:lnTo>
                      <a:pt x="124" y="125"/>
                    </a:lnTo>
                    <a:close/>
                    <a:moveTo>
                      <a:pt x="0" y="1"/>
                    </a:moveTo>
                    <a:lnTo>
                      <a:pt x="0" y="867"/>
                    </a:lnTo>
                    <a:lnTo>
                      <a:pt x="2331" y="867"/>
                    </a:lnTo>
                    <a:lnTo>
                      <a:pt x="2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16"/>
            <p:cNvSpPr/>
            <p:nvPr/>
          </p:nvSpPr>
          <p:spPr>
            <a:xfrm rot="10800000">
              <a:off x="8443875" y="3968864"/>
              <a:ext cx="162900" cy="1629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16"/>
            <p:cNvGrpSpPr/>
            <p:nvPr/>
          </p:nvGrpSpPr>
          <p:grpSpPr>
            <a:xfrm flipH="1">
              <a:off x="3670561" y="4151069"/>
              <a:ext cx="464802" cy="167435"/>
              <a:chOff x="1564074" y="825393"/>
              <a:chExt cx="464802" cy="167435"/>
            </a:xfrm>
          </p:grpSpPr>
          <p:sp>
            <p:nvSpPr>
              <p:cNvPr id="484" name="Google Shape;484;p16"/>
              <p:cNvSpPr/>
              <p:nvPr/>
            </p:nvSpPr>
            <p:spPr>
              <a:xfrm>
                <a:off x="1641092" y="917813"/>
                <a:ext cx="222579" cy="75014"/>
              </a:xfrm>
              <a:custGeom>
                <a:avLst/>
                <a:gdLst/>
                <a:ahLst/>
                <a:cxnLst/>
                <a:rect l="l" t="t" r="r" b="b"/>
                <a:pathLst>
                  <a:path w="1893"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6"/>
              <p:cNvSpPr/>
              <p:nvPr/>
            </p:nvSpPr>
            <p:spPr>
              <a:xfrm>
                <a:off x="1564074" y="825393"/>
                <a:ext cx="222697" cy="75014"/>
              </a:xfrm>
              <a:custGeom>
                <a:avLst/>
                <a:gdLst/>
                <a:ahLst/>
                <a:cxnLst/>
                <a:rect l="l" t="t" r="r" b="b"/>
                <a:pathLst>
                  <a:path w="1894" h="638" extrusionOk="0">
                    <a:moveTo>
                      <a:pt x="1" y="1"/>
                    </a:moveTo>
                    <a:lnTo>
                      <a:pt x="1" y="638"/>
                    </a:lnTo>
                    <a:lnTo>
                      <a:pt x="1893" y="638"/>
                    </a:lnTo>
                    <a:lnTo>
                      <a:pt x="1893"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6"/>
              <p:cNvSpPr/>
              <p:nvPr/>
            </p:nvSpPr>
            <p:spPr>
              <a:xfrm>
                <a:off x="1806415" y="825393"/>
                <a:ext cx="222461" cy="75014"/>
              </a:xfrm>
              <a:custGeom>
                <a:avLst/>
                <a:gdLst/>
                <a:ahLst/>
                <a:cxnLst/>
                <a:rect l="l" t="t" r="r" b="b"/>
                <a:pathLst>
                  <a:path w="1892" h="638" extrusionOk="0">
                    <a:moveTo>
                      <a:pt x="1" y="1"/>
                    </a:moveTo>
                    <a:lnTo>
                      <a:pt x="1" y="638"/>
                    </a:lnTo>
                    <a:lnTo>
                      <a:pt x="1892" y="638"/>
                    </a:lnTo>
                    <a:lnTo>
                      <a:pt x="1892" y="1"/>
                    </a:lnTo>
                    <a:close/>
                  </a:path>
                </a:pathLst>
              </a:custGeom>
              <a:solidFill>
                <a:srgbClr val="FD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16"/>
            <p:cNvGrpSpPr/>
            <p:nvPr/>
          </p:nvGrpSpPr>
          <p:grpSpPr>
            <a:xfrm>
              <a:off x="2178760" y="535012"/>
              <a:ext cx="464800" cy="388458"/>
              <a:chOff x="5871443" y="2651058"/>
              <a:chExt cx="713540" cy="596342"/>
            </a:xfrm>
          </p:grpSpPr>
          <p:sp>
            <p:nvSpPr>
              <p:cNvPr id="488" name="Google Shape;488;p16"/>
              <p:cNvSpPr/>
              <p:nvPr/>
            </p:nvSpPr>
            <p:spPr>
              <a:xfrm>
                <a:off x="5871443" y="2875678"/>
                <a:ext cx="430042" cy="160022"/>
              </a:xfrm>
              <a:custGeom>
                <a:avLst/>
                <a:gdLst/>
                <a:ahLst/>
                <a:cxnLst/>
                <a:rect l="l" t="t" r="r" b="b"/>
                <a:pathLst>
                  <a:path w="2330" h="867" extrusionOk="0">
                    <a:moveTo>
                      <a:pt x="2205" y="124"/>
                    </a:moveTo>
                    <a:lnTo>
                      <a:pt x="2205" y="743"/>
                    </a:lnTo>
                    <a:lnTo>
                      <a:pt x="124" y="743"/>
                    </a:lnTo>
                    <a:lnTo>
                      <a:pt x="124" y="124"/>
                    </a:lnTo>
                    <a:close/>
                    <a:moveTo>
                      <a:pt x="0" y="0"/>
                    </a:moveTo>
                    <a:lnTo>
                      <a:pt x="0" y="867"/>
                    </a:lnTo>
                    <a:lnTo>
                      <a:pt x="2329" y="867"/>
                    </a:lnTo>
                    <a:lnTo>
                      <a:pt x="23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6"/>
              <p:cNvSpPr/>
              <p:nvPr/>
            </p:nvSpPr>
            <p:spPr>
              <a:xfrm>
                <a:off x="6154756" y="2651058"/>
                <a:ext cx="430227" cy="159838"/>
              </a:xfrm>
              <a:custGeom>
                <a:avLst/>
                <a:gdLst/>
                <a:ahLst/>
                <a:cxnLst/>
                <a:rect l="l" t="t" r="r" b="b"/>
                <a:pathLst>
                  <a:path w="2331" h="866" extrusionOk="0">
                    <a:moveTo>
                      <a:pt x="2208" y="123"/>
                    </a:moveTo>
                    <a:lnTo>
                      <a:pt x="2208" y="742"/>
                    </a:lnTo>
                    <a:lnTo>
                      <a:pt x="125" y="742"/>
                    </a:lnTo>
                    <a:lnTo>
                      <a:pt x="125" y="123"/>
                    </a:lnTo>
                    <a:close/>
                    <a:moveTo>
                      <a:pt x="1" y="1"/>
                    </a:moveTo>
                    <a:lnTo>
                      <a:pt x="1" y="866"/>
                    </a:lnTo>
                    <a:lnTo>
                      <a:pt x="2330" y="866"/>
                    </a:lnTo>
                    <a:lnTo>
                      <a:pt x="23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6"/>
              <p:cNvSpPr/>
              <p:nvPr/>
            </p:nvSpPr>
            <p:spPr>
              <a:xfrm>
                <a:off x="6073361" y="3087563"/>
                <a:ext cx="430042" cy="159838"/>
              </a:xfrm>
              <a:custGeom>
                <a:avLst/>
                <a:gdLst/>
                <a:ahLst/>
                <a:cxnLst/>
                <a:rect l="l" t="t" r="r" b="b"/>
                <a:pathLst>
                  <a:path w="2330" h="866" extrusionOk="0">
                    <a:moveTo>
                      <a:pt x="2208" y="124"/>
                    </a:moveTo>
                    <a:lnTo>
                      <a:pt x="2208" y="742"/>
                    </a:lnTo>
                    <a:lnTo>
                      <a:pt x="124" y="742"/>
                    </a:lnTo>
                    <a:lnTo>
                      <a:pt x="124" y="124"/>
                    </a:lnTo>
                    <a:close/>
                    <a:moveTo>
                      <a:pt x="1" y="1"/>
                    </a:moveTo>
                    <a:lnTo>
                      <a:pt x="1" y="866"/>
                    </a:lnTo>
                    <a:lnTo>
                      <a:pt x="2330" y="866"/>
                    </a:lnTo>
                    <a:lnTo>
                      <a:pt x="23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16"/>
            <p:cNvSpPr/>
            <p:nvPr/>
          </p:nvSpPr>
          <p:spPr>
            <a:xfrm flipH="1">
              <a:off x="4323650" y="1352463"/>
              <a:ext cx="162900" cy="1629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6"/>
            <p:cNvSpPr/>
            <p:nvPr/>
          </p:nvSpPr>
          <p:spPr>
            <a:xfrm rot="10800000" flipH="1">
              <a:off x="289041" y="3947463"/>
              <a:ext cx="162900" cy="162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6"/>
            <p:cNvSpPr/>
            <p:nvPr/>
          </p:nvSpPr>
          <p:spPr>
            <a:xfrm rot="10800000" flipH="1">
              <a:off x="572916" y="2091875"/>
              <a:ext cx="162900" cy="162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6"/>
            <p:cNvSpPr/>
            <p:nvPr/>
          </p:nvSpPr>
          <p:spPr>
            <a:xfrm flipH="1">
              <a:off x="6439463" y="4076771"/>
              <a:ext cx="66900" cy="66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6"/>
            <p:cNvSpPr/>
            <p:nvPr/>
          </p:nvSpPr>
          <p:spPr>
            <a:xfrm flipH="1">
              <a:off x="8857638" y="2725021"/>
              <a:ext cx="66900" cy="66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A48EFD">
            <a:alpha val="65359"/>
          </a:srgb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700"/>
              <a:buFont typeface="Montserrat ExtraBold"/>
              <a:buNone/>
              <a:defRPr sz="2700">
                <a:solidFill>
                  <a:schemeClr val="dk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700"/>
              <a:buFont typeface="Montserrat ExtraBold"/>
              <a:buNone/>
              <a:defRPr sz="2700">
                <a:solidFill>
                  <a:schemeClr val="dk1"/>
                </a:solidFill>
                <a:highlight>
                  <a:schemeClr val="accent3"/>
                </a:highlight>
                <a:latin typeface="Montserrat ExtraBold"/>
                <a:ea typeface="Montserrat ExtraBold"/>
                <a:cs typeface="Montserrat ExtraBold"/>
                <a:sym typeface="Montserrat ExtraBold"/>
              </a:defRPr>
            </a:lvl2pPr>
            <a:lvl3pPr lvl="2" rtl="0">
              <a:spcBef>
                <a:spcPts val="0"/>
              </a:spcBef>
              <a:spcAft>
                <a:spcPts val="0"/>
              </a:spcAft>
              <a:buClr>
                <a:schemeClr val="dk1"/>
              </a:buClr>
              <a:buSzPts val="2700"/>
              <a:buFont typeface="Montserrat ExtraBold"/>
              <a:buNone/>
              <a:defRPr sz="2700">
                <a:solidFill>
                  <a:schemeClr val="dk1"/>
                </a:solidFill>
                <a:highlight>
                  <a:schemeClr val="accent3"/>
                </a:highlight>
                <a:latin typeface="Montserrat ExtraBold"/>
                <a:ea typeface="Montserrat ExtraBold"/>
                <a:cs typeface="Montserrat ExtraBold"/>
                <a:sym typeface="Montserrat ExtraBold"/>
              </a:defRPr>
            </a:lvl3pPr>
            <a:lvl4pPr lvl="3" rtl="0">
              <a:spcBef>
                <a:spcPts val="0"/>
              </a:spcBef>
              <a:spcAft>
                <a:spcPts val="0"/>
              </a:spcAft>
              <a:buClr>
                <a:schemeClr val="dk1"/>
              </a:buClr>
              <a:buSzPts val="2700"/>
              <a:buFont typeface="Montserrat ExtraBold"/>
              <a:buNone/>
              <a:defRPr sz="2700">
                <a:solidFill>
                  <a:schemeClr val="dk1"/>
                </a:solidFill>
                <a:highlight>
                  <a:schemeClr val="accent3"/>
                </a:highlight>
                <a:latin typeface="Montserrat ExtraBold"/>
                <a:ea typeface="Montserrat ExtraBold"/>
                <a:cs typeface="Montserrat ExtraBold"/>
                <a:sym typeface="Montserrat ExtraBold"/>
              </a:defRPr>
            </a:lvl4pPr>
            <a:lvl5pPr lvl="4" rtl="0">
              <a:spcBef>
                <a:spcPts val="0"/>
              </a:spcBef>
              <a:spcAft>
                <a:spcPts val="0"/>
              </a:spcAft>
              <a:buClr>
                <a:schemeClr val="dk1"/>
              </a:buClr>
              <a:buSzPts val="2700"/>
              <a:buFont typeface="Montserrat ExtraBold"/>
              <a:buNone/>
              <a:defRPr sz="2700">
                <a:solidFill>
                  <a:schemeClr val="dk1"/>
                </a:solidFill>
                <a:highlight>
                  <a:schemeClr val="accent3"/>
                </a:highlight>
                <a:latin typeface="Montserrat ExtraBold"/>
                <a:ea typeface="Montserrat ExtraBold"/>
                <a:cs typeface="Montserrat ExtraBold"/>
                <a:sym typeface="Montserrat ExtraBold"/>
              </a:defRPr>
            </a:lvl5pPr>
            <a:lvl6pPr lvl="5" rtl="0">
              <a:spcBef>
                <a:spcPts val="0"/>
              </a:spcBef>
              <a:spcAft>
                <a:spcPts val="0"/>
              </a:spcAft>
              <a:buClr>
                <a:schemeClr val="dk1"/>
              </a:buClr>
              <a:buSzPts val="2700"/>
              <a:buFont typeface="Montserrat ExtraBold"/>
              <a:buNone/>
              <a:defRPr sz="2700">
                <a:solidFill>
                  <a:schemeClr val="dk1"/>
                </a:solidFill>
                <a:highlight>
                  <a:schemeClr val="accent3"/>
                </a:highlight>
                <a:latin typeface="Montserrat ExtraBold"/>
                <a:ea typeface="Montserrat ExtraBold"/>
                <a:cs typeface="Montserrat ExtraBold"/>
                <a:sym typeface="Montserrat ExtraBold"/>
              </a:defRPr>
            </a:lvl6pPr>
            <a:lvl7pPr lvl="6" rtl="0">
              <a:spcBef>
                <a:spcPts val="0"/>
              </a:spcBef>
              <a:spcAft>
                <a:spcPts val="0"/>
              </a:spcAft>
              <a:buClr>
                <a:schemeClr val="dk1"/>
              </a:buClr>
              <a:buSzPts val="2700"/>
              <a:buFont typeface="Montserrat ExtraBold"/>
              <a:buNone/>
              <a:defRPr sz="2700">
                <a:solidFill>
                  <a:schemeClr val="dk1"/>
                </a:solidFill>
                <a:highlight>
                  <a:schemeClr val="accent3"/>
                </a:highlight>
                <a:latin typeface="Montserrat ExtraBold"/>
                <a:ea typeface="Montserrat ExtraBold"/>
                <a:cs typeface="Montserrat ExtraBold"/>
                <a:sym typeface="Montserrat ExtraBold"/>
              </a:defRPr>
            </a:lvl7pPr>
            <a:lvl8pPr lvl="7" rtl="0">
              <a:spcBef>
                <a:spcPts val="0"/>
              </a:spcBef>
              <a:spcAft>
                <a:spcPts val="0"/>
              </a:spcAft>
              <a:buClr>
                <a:schemeClr val="dk1"/>
              </a:buClr>
              <a:buSzPts val="2700"/>
              <a:buFont typeface="Montserrat ExtraBold"/>
              <a:buNone/>
              <a:defRPr sz="2700">
                <a:solidFill>
                  <a:schemeClr val="dk1"/>
                </a:solidFill>
                <a:highlight>
                  <a:schemeClr val="accent3"/>
                </a:highlight>
                <a:latin typeface="Montserrat ExtraBold"/>
                <a:ea typeface="Montserrat ExtraBold"/>
                <a:cs typeface="Montserrat ExtraBold"/>
                <a:sym typeface="Montserrat ExtraBold"/>
              </a:defRPr>
            </a:lvl8pPr>
            <a:lvl9pPr lvl="8" rtl="0">
              <a:spcBef>
                <a:spcPts val="0"/>
              </a:spcBef>
              <a:spcAft>
                <a:spcPts val="0"/>
              </a:spcAft>
              <a:buClr>
                <a:schemeClr val="dk1"/>
              </a:buClr>
              <a:buSzPts val="2700"/>
              <a:buFont typeface="Montserrat ExtraBold"/>
              <a:buNone/>
              <a:defRPr sz="2700">
                <a:solidFill>
                  <a:schemeClr val="dk1"/>
                </a:solidFill>
                <a:highlight>
                  <a:schemeClr val="accent3"/>
                </a:highlight>
                <a:latin typeface="Montserrat ExtraBold"/>
                <a:ea typeface="Montserrat ExtraBold"/>
                <a:cs typeface="Montserrat ExtraBold"/>
                <a:sym typeface="Montserrat Extra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Libre Baskerville"/>
              <a:buChar char="●"/>
              <a:defRPr>
                <a:solidFill>
                  <a:schemeClr val="dk1"/>
                </a:solidFill>
                <a:latin typeface="Libre Baskerville"/>
                <a:ea typeface="Libre Baskerville"/>
                <a:cs typeface="Libre Baskerville"/>
                <a:sym typeface="Libre Baskerville"/>
              </a:defRPr>
            </a:lvl1pPr>
            <a:lvl2pPr marL="914400" lvl="1" indent="-317500">
              <a:lnSpc>
                <a:spcPct val="100000"/>
              </a:lnSpc>
              <a:spcBef>
                <a:spcPts val="0"/>
              </a:spcBef>
              <a:spcAft>
                <a:spcPts val="0"/>
              </a:spcAft>
              <a:buClr>
                <a:schemeClr val="dk1"/>
              </a:buClr>
              <a:buSzPts val="1400"/>
              <a:buFont typeface="Libre Baskerville"/>
              <a:buChar char="○"/>
              <a:defRPr>
                <a:solidFill>
                  <a:schemeClr val="dk1"/>
                </a:solidFill>
                <a:latin typeface="Libre Baskerville"/>
                <a:ea typeface="Libre Baskerville"/>
                <a:cs typeface="Libre Baskerville"/>
                <a:sym typeface="Libre Baskerville"/>
              </a:defRPr>
            </a:lvl2pPr>
            <a:lvl3pPr marL="1371600" lvl="2" indent="-317500">
              <a:lnSpc>
                <a:spcPct val="100000"/>
              </a:lnSpc>
              <a:spcBef>
                <a:spcPts val="0"/>
              </a:spcBef>
              <a:spcAft>
                <a:spcPts val="0"/>
              </a:spcAft>
              <a:buClr>
                <a:schemeClr val="dk1"/>
              </a:buClr>
              <a:buSzPts val="1400"/>
              <a:buFont typeface="Libre Baskerville"/>
              <a:buChar char="■"/>
              <a:defRPr>
                <a:solidFill>
                  <a:schemeClr val="dk1"/>
                </a:solidFill>
                <a:latin typeface="Libre Baskerville"/>
                <a:ea typeface="Libre Baskerville"/>
                <a:cs typeface="Libre Baskerville"/>
                <a:sym typeface="Libre Baskerville"/>
              </a:defRPr>
            </a:lvl3pPr>
            <a:lvl4pPr marL="1828800" lvl="3" indent="-317500">
              <a:lnSpc>
                <a:spcPct val="100000"/>
              </a:lnSpc>
              <a:spcBef>
                <a:spcPts val="0"/>
              </a:spcBef>
              <a:spcAft>
                <a:spcPts val="0"/>
              </a:spcAft>
              <a:buClr>
                <a:schemeClr val="dk1"/>
              </a:buClr>
              <a:buSzPts val="1400"/>
              <a:buFont typeface="Libre Baskerville"/>
              <a:buChar char="●"/>
              <a:defRPr>
                <a:solidFill>
                  <a:schemeClr val="dk1"/>
                </a:solidFill>
                <a:latin typeface="Libre Baskerville"/>
                <a:ea typeface="Libre Baskerville"/>
                <a:cs typeface="Libre Baskerville"/>
                <a:sym typeface="Libre Baskerville"/>
              </a:defRPr>
            </a:lvl4pPr>
            <a:lvl5pPr marL="2286000" lvl="4" indent="-317500">
              <a:lnSpc>
                <a:spcPct val="100000"/>
              </a:lnSpc>
              <a:spcBef>
                <a:spcPts val="0"/>
              </a:spcBef>
              <a:spcAft>
                <a:spcPts val="0"/>
              </a:spcAft>
              <a:buClr>
                <a:schemeClr val="dk1"/>
              </a:buClr>
              <a:buSzPts val="1400"/>
              <a:buFont typeface="Libre Baskerville"/>
              <a:buChar char="○"/>
              <a:defRPr>
                <a:solidFill>
                  <a:schemeClr val="dk1"/>
                </a:solidFill>
                <a:latin typeface="Libre Baskerville"/>
                <a:ea typeface="Libre Baskerville"/>
                <a:cs typeface="Libre Baskerville"/>
                <a:sym typeface="Libre Baskerville"/>
              </a:defRPr>
            </a:lvl5pPr>
            <a:lvl6pPr marL="2743200" lvl="5" indent="-317500">
              <a:lnSpc>
                <a:spcPct val="100000"/>
              </a:lnSpc>
              <a:spcBef>
                <a:spcPts val="0"/>
              </a:spcBef>
              <a:spcAft>
                <a:spcPts val="0"/>
              </a:spcAft>
              <a:buClr>
                <a:schemeClr val="dk1"/>
              </a:buClr>
              <a:buSzPts val="1400"/>
              <a:buFont typeface="Libre Baskerville"/>
              <a:buChar char="■"/>
              <a:defRPr>
                <a:solidFill>
                  <a:schemeClr val="dk1"/>
                </a:solidFill>
                <a:latin typeface="Libre Baskerville"/>
                <a:ea typeface="Libre Baskerville"/>
                <a:cs typeface="Libre Baskerville"/>
                <a:sym typeface="Libre Baskerville"/>
              </a:defRPr>
            </a:lvl6pPr>
            <a:lvl7pPr marL="3200400" lvl="6" indent="-317500">
              <a:lnSpc>
                <a:spcPct val="100000"/>
              </a:lnSpc>
              <a:spcBef>
                <a:spcPts val="0"/>
              </a:spcBef>
              <a:spcAft>
                <a:spcPts val="0"/>
              </a:spcAft>
              <a:buClr>
                <a:schemeClr val="dk1"/>
              </a:buClr>
              <a:buSzPts val="1400"/>
              <a:buFont typeface="Libre Baskerville"/>
              <a:buChar char="●"/>
              <a:defRPr>
                <a:solidFill>
                  <a:schemeClr val="dk1"/>
                </a:solidFill>
                <a:latin typeface="Libre Baskerville"/>
                <a:ea typeface="Libre Baskerville"/>
                <a:cs typeface="Libre Baskerville"/>
                <a:sym typeface="Libre Baskerville"/>
              </a:defRPr>
            </a:lvl7pPr>
            <a:lvl8pPr marL="3657600" lvl="7" indent="-317500">
              <a:lnSpc>
                <a:spcPct val="100000"/>
              </a:lnSpc>
              <a:spcBef>
                <a:spcPts val="0"/>
              </a:spcBef>
              <a:spcAft>
                <a:spcPts val="0"/>
              </a:spcAft>
              <a:buClr>
                <a:schemeClr val="dk1"/>
              </a:buClr>
              <a:buSzPts val="1400"/>
              <a:buFont typeface="Libre Baskerville"/>
              <a:buChar char="○"/>
              <a:defRPr>
                <a:solidFill>
                  <a:schemeClr val="dk1"/>
                </a:solidFill>
                <a:latin typeface="Libre Baskerville"/>
                <a:ea typeface="Libre Baskerville"/>
                <a:cs typeface="Libre Baskerville"/>
                <a:sym typeface="Libre Baskerville"/>
              </a:defRPr>
            </a:lvl8pPr>
            <a:lvl9pPr marL="4114800" lvl="8" indent="-317500">
              <a:lnSpc>
                <a:spcPct val="100000"/>
              </a:lnSpc>
              <a:spcBef>
                <a:spcPts val="0"/>
              </a:spcBef>
              <a:spcAft>
                <a:spcPts val="0"/>
              </a:spcAft>
              <a:buClr>
                <a:schemeClr val="dk1"/>
              </a:buClr>
              <a:buSzPts val="1400"/>
              <a:buFont typeface="Libre Baskerville"/>
              <a:buChar char="■"/>
              <a:defRPr>
                <a:solidFill>
                  <a:schemeClr val="dk1"/>
                </a:solidFill>
                <a:latin typeface="Libre Baskerville"/>
                <a:ea typeface="Libre Baskerville"/>
                <a:cs typeface="Libre Baskerville"/>
                <a:sym typeface="Libre Baskervill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5" r:id="rId5"/>
    <p:sldLayoutId id="2147483659" r:id="rId6"/>
    <p:sldLayoutId id="2147483660" r:id="rId7"/>
    <p:sldLayoutId id="2147483661" r:id="rId8"/>
    <p:sldLayoutId id="2147483662" r:id="rId9"/>
    <p:sldLayoutId id="2147483668" r:id="rId10"/>
    <p:sldLayoutId id="2147483670" r:id="rId11"/>
    <p:sldLayoutId id="2147483675" r:id="rId12"/>
    <p:sldLayoutId id="2147483678" r:id="rId13"/>
    <p:sldLayoutId id="2147483681" r:id="rId14"/>
    <p:sldLayoutId id="2147483685" r:id="rId15"/>
    <p:sldLayoutId id="2147483686" r:id="rId16"/>
    <p:sldLayoutId id="2147483687"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teprag/fp_finale_project"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steprag/fp_finale_project" TargetMode="External"/><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5.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38"/>
          <p:cNvSpPr txBox="1">
            <a:spLocks noGrp="1"/>
          </p:cNvSpPr>
          <p:nvPr>
            <p:ph type="ctrTitle"/>
          </p:nvPr>
        </p:nvSpPr>
        <p:spPr>
          <a:xfrm>
            <a:off x="727925" y="942975"/>
            <a:ext cx="4318500" cy="268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3600" dirty="0">
                <a:highlight>
                  <a:schemeClr val="accent3"/>
                </a:highlight>
              </a:rPr>
              <a:t>Understanding</a:t>
            </a:r>
            <a:r>
              <a:rPr lang="fr-FR" sz="3600" dirty="0">
                <a:highlight>
                  <a:schemeClr val="accent3"/>
                </a:highlight>
              </a:rPr>
              <a:t> </a:t>
            </a:r>
            <a:r>
              <a:rPr lang="en-US" sz="3600" dirty="0">
                <a:highlight>
                  <a:schemeClr val="accent3"/>
                </a:highlight>
              </a:rPr>
              <a:t>Socio-Economic</a:t>
            </a:r>
            <a:r>
              <a:rPr lang="fr-FR" sz="3600" dirty="0">
                <a:highlight>
                  <a:schemeClr val="accent3"/>
                </a:highlight>
              </a:rPr>
              <a:t> Dynamics in France </a:t>
            </a:r>
            <a:endParaRPr sz="2800" dirty="0">
              <a:highlight>
                <a:schemeClr val="accent3"/>
              </a:highlight>
              <a:sym typeface="Montserrat ExtraBold"/>
            </a:endParaRPr>
          </a:p>
        </p:txBody>
      </p:sp>
      <p:sp>
        <p:nvSpPr>
          <p:cNvPr id="1256" name="Google Shape;1256;p38"/>
          <p:cNvSpPr txBox="1">
            <a:spLocks noGrp="1"/>
          </p:cNvSpPr>
          <p:nvPr>
            <p:ph type="subTitle" idx="1"/>
          </p:nvPr>
        </p:nvSpPr>
        <p:spPr>
          <a:xfrm>
            <a:off x="715100" y="3781838"/>
            <a:ext cx="4450598" cy="60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Montserrat" pitchFamily="2" charset="77"/>
              </a:rPr>
              <a:t>Insights into population, establishments, salaries &amp; gender inequalities</a:t>
            </a:r>
          </a:p>
        </p:txBody>
      </p:sp>
      <p:sp>
        <p:nvSpPr>
          <p:cNvPr id="1257" name="Google Shape;1257;p38"/>
          <p:cNvSpPr/>
          <p:nvPr/>
        </p:nvSpPr>
        <p:spPr>
          <a:xfrm>
            <a:off x="820000" y="3522400"/>
            <a:ext cx="879000" cy="102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8" name="Google Shape;1258;p38"/>
          <p:cNvGrpSpPr/>
          <p:nvPr/>
        </p:nvGrpSpPr>
        <p:grpSpPr>
          <a:xfrm>
            <a:off x="5202119" y="898765"/>
            <a:ext cx="3603696" cy="3706651"/>
            <a:chOff x="5202119" y="906940"/>
            <a:chExt cx="3603696" cy="3706651"/>
          </a:xfrm>
        </p:grpSpPr>
        <p:grpSp>
          <p:nvGrpSpPr>
            <p:cNvPr id="1259" name="Google Shape;1259;p38"/>
            <p:cNvGrpSpPr/>
            <p:nvPr/>
          </p:nvGrpSpPr>
          <p:grpSpPr>
            <a:xfrm>
              <a:off x="7980042" y="3882423"/>
              <a:ext cx="646431" cy="655133"/>
              <a:chOff x="7980042" y="3882423"/>
              <a:chExt cx="646431" cy="655133"/>
            </a:xfrm>
          </p:grpSpPr>
          <p:grpSp>
            <p:nvGrpSpPr>
              <p:cNvPr id="1260" name="Google Shape;1260;p38"/>
              <p:cNvGrpSpPr/>
              <p:nvPr/>
            </p:nvGrpSpPr>
            <p:grpSpPr>
              <a:xfrm rot="-1049198">
                <a:off x="8037277" y="4005596"/>
                <a:ext cx="531962" cy="462731"/>
                <a:chOff x="3801355" y="2221554"/>
                <a:chExt cx="174010" cy="151358"/>
              </a:xfrm>
            </p:grpSpPr>
            <p:sp>
              <p:nvSpPr>
                <p:cNvPr id="1261" name="Google Shape;1261;p38"/>
                <p:cNvSpPr/>
                <p:nvPr/>
              </p:nvSpPr>
              <p:spPr>
                <a:xfrm>
                  <a:off x="3908133" y="2251075"/>
                  <a:ext cx="67232" cy="19709"/>
                </a:xfrm>
                <a:custGeom>
                  <a:avLst/>
                  <a:gdLst/>
                  <a:ahLst/>
                  <a:cxnLst/>
                  <a:rect l="l" t="t" r="r" b="b"/>
                  <a:pathLst>
                    <a:path w="1576" h="462" extrusionOk="0">
                      <a:moveTo>
                        <a:pt x="714" y="0"/>
                      </a:moveTo>
                      <a:cubicBezTo>
                        <a:pt x="650" y="0"/>
                        <a:pt x="586" y="4"/>
                        <a:pt x="523" y="14"/>
                      </a:cubicBezTo>
                      <a:cubicBezTo>
                        <a:pt x="317" y="44"/>
                        <a:pt x="113" y="142"/>
                        <a:pt x="1" y="317"/>
                      </a:cubicBezTo>
                      <a:cubicBezTo>
                        <a:pt x="55" y="357"/>
                        <a:pt x="241" y="442"/>
                        <a:pt x="307" y="451"/>
                      </a:cubicBezTo>
                      <a:cubicBezTo>
                        <a:pt x="365" y="458"/>
                        <a:pt x="421" y="461"/>
                        <a:pt x="476" y="461"/>
                      </a:cubicBezTo>
                      <a:cubicBezTo>
                        <a:pt x="684" y="461"/>
                        <a:pt x="871" y="414"/>
                        <a:pt x="1085" y="342"/>
                      </a:cubicBezTo>
                      <a:cubicBezTo>
                        <a:pt x="1255" y="284"/>
                        <a:pt x="1417" y="187"/>
                        <a:pt x="1576" y="101"/>
                      </a:cubicBezTo>
                      <a:lnTo>
                        <a:pt x="1143" y="41"/>
                      </a:lnTo>
                      <a:cubicBezTo>
                        <a:pt x="1001" y="20"/>
                        <a:pt x="857" y="0"/>
                        <a:pt x="714" y="0"/>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8"/>
                <p:cNvSpPr/>
                <p:nvPr/>
              </p:nvSpPr>
              <p:spPr>
                <a:xfrm>
                  <a:off x="3873792" y="2221554"/>
                  <a:ext cx="46158" cy="51021"/>
                </a:xfrm>
                <a:custGeom>
                  <a:avLst/>
                  <a:gdLst/>
                  <a:ahLst/>
                  <a:cxnLst/>
                  <a:rect l="l" t="t" r="r" b="b"/>
                  <a:pathLst>
                    <a:path w="1082" h="1196" extrusionOk="0">
                      <a:moveTo>
                        <a:pt x="1082" y="1"/>
                      </a:moveTo>
                      <a:lnTo>
                        <a:pt x="716" y="238"/>
                      </a:lnTo>
                      <a:cubicBezTo>
                        <a:pt x="542" y="350"/>
                        <a:pt x="364" y="466"/>
                        <a:pt x="229" y="623"/>
                      </a:cubicBezTo>
                      <a:cubicBezTo>
                        <a:pt x="92" y="781"/>
                        <a:pt x="1" y="989"/>
                        <a:pt x="30" y="1195"/>
                      </a:cubicBezTo>
                      <a:cubicBezTo>
                        <a:pt x="424" y="1168"/>
                        <a:pt x="684" y="816"/>
                        <a:pt x="867" y="505"/>
                      </a:cubicBezTo>
                      <a:cubicBezTo>
                        <a:pt x="959" y="351"/>
                        <a:pt x="1019" y="171"/>
                        <a:pt x="1082" y="1"/>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8"/>
                <p:cNvSpPr/>
                <p:nvPr/>
              </p:nvSpPr>
              <p:spPr>
                <a:xfrm>
                  <a:off x="3835483" y="2235120"/>
                  <a:ext cx="34981" cy="60151"/>
                </a:xfrm>
                <a:custGeom>
                  <a:avLst/>
                  <a:gdLst/>
                  <a:ahLst/>
                  <a:cxnLst/>
                  <a:rect l="l" t="t" r="r" b="b"/>
                  <a:pathLst>
                    <a:path w="820" h="1410" extrusionOk="0">
                      <a:moveTo>
                        <a:pt x="820" y="0"/>
                      </a:moveTo>
                      <a:lnTo>
                        <a:pt x="820" y="0"/>
                      </a:lnTo>
                      <a:cubicBezTo>
                        <a:pt x="720" y="106"/>
                        <a:pt x="618" y="212"/>
                        <a:pt x="518" y="318"/>
                      </a:cubicBezTo>
                      <a:cubicBezTo>
                        <a:pt x="375" y="469"/>
                        <a:pt x="231" y="622"/>
                        <a:pt x="135" y="807"/>
                      </a:cubicBezTo>
                      <a:cubicBezTo>
                        <a:pt x="40" y="992"/>
                        <a:pt x="1" y="1216"/>
                        <a:pt x="77" y="1410"/>
                      </a:cubicBezTo>
                      <a:cubicBezTo>
                        <a:pt x="453" y="1290"/>
                        <a:pt x="624" y="888"/>
                        <a:pt x="730" y="542"/>
                      </a:cubicBezTo>
                      <a:cubicBezTo>
                        <a:pt x="782" y="369"/>
                        <a:pt x="799" y="181"/>
                        <a:pt x="820" y="0"/>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8"/>
                <p:cNvSpPr/>
                <p:nvPr/>
              </p:nvSpPr>
              <p:spPr>
                <a:xfrm>
                  <a:off x="3801355" y="2269589"/>
                  <a:ext cx="24274" cy="65952"/>
                </a:xfrm>
                <a:custGeom>
                  <a:avLst/>
                  <a:gdLst/>
                  <a:ahLst/>
                  <a:cxnLst/>
                  <a:rect l="l" t="t" r="r" b="b"/>
                  <a:pathLst>
                    <a:path w="569" h="1546" extrusionOk="0">
                      <a:moveTo>
                        <a:pt x="515" y="1"/>
                      </a:moveTo>
                      <a:cubicBezTo>
                        <a:pt x="443" y="127"/>
                        <a:pt x="371" y="254"/>
                        <a:pt x="301" y="381"/>
                      </a:cubicBezTo>
                      <a:cubicBezTo>
                        <a:pt x="198" y="561"/>
                        <a:pt x="96" y="746"/>
                        <a:pt x="48" y="948"/>
                      </a:cubicBezTo>
                      <a:cubicBezTo>
                        <a:pt x="0" y="1150"/>
                        <a:pt x="18" y="1377"/>
                        <a:pt x="140" y="1545"/>
                      </a:cubicBezTo>
                      <a:cubicBezTo>
                        <a:pt x="476" y="1340"/>
                        <a:pt x="541" y="907"/>
                        <a:pt x="559" y="546"/>
                      </a:cubicBezTo>
                      <a:cubicBezTo>
                        <a:pt x="568" y="366"/>
                        <a:pt x="537" y="180"/>
                        <a:pt x="515" y="1"/>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8"/>
                <p:cNvSpPr/>
                <p:nvPr/>
              </p:nvSpPr>
              <p:spPr>
                <a:xfrm>
                  <a:off x="3878996" y="2276116"/>
                  <a:ext cx="66294" cy="20946"/>
                </a:xfrm>
                <a:custGeom>
                  <a:avLst/>
                  <a:gdLst/>
                  <a:ahLst/>
                  <a:cxnLst/>
                  <a:rect l="l" t="t" r="r" b="b"/>
                  <a:pathLst>
                    <a:path w="1554" h="491" extrusionOk="0">
                      <a:moveTo>
                        <a:pt x="403" y="1"/>
                      </a:moveTo>
                      <a:cubicBezTo>
                        <a:pt x="263" y="1"/>
                        <a:pt x="126" y="31"/>
                        <a:pt x="1" y="110"/>
                      </a:cubicBezTo>
                      <a:cubicBezTo>
                        <a:pt x="98" y="295"/>
                        <a:pt x="295" y="410"/>
                        <a:pt x="496" y="456"/>
                      </a:cubicBezTo>
                      <a:cubicBezTo>
                        <a:pt x="608" y="482"/>
                        <a:pt x="723" y="491"/>
                        <a:pt x="838" y="491"/>
                      </a:cubicBezTo>
                      <a:cubicBezTo>
                        <a:pt x="932" y="491"/>
                        <a:pt x="1025" y="485"/>
                        <a:pt x="1118" y="480"/>
                      </a:cubicBezTo>
                      <a:lnTo>
                        <a:pt x="1553" y="455"/>
                      </a:lnTo>
                      <a:cubicBezTo>
                        <a:pt x="1403" y="356"/>
                        <a:pt x="1249" y="246"/>
                        <a:pt x="1082" y="174"/>
                      </a:cubicBezTo>
                      <a:cubicBezTo>
                        <a:pt x="876" y="85"/>
                        <a:pt x="635" y="1"/>
                        <a:pt x="403" y="1"/>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8"/>
                <p:cNvSpPr/>
                <p:nvPr/>
              </p:nvSpPr>
              <p:spPr>
                <a:xfrm>
                  <a:off x="3841882" y="2297105"/>
                  <a:ext cx="67787" cy="19538"/>
                </a:xfrm>
                <a:custGeom>
                  <a:avLst/>
                  <a:gdLst/>
                  <a:ahLst/>
                  <a:cxnLst/>
                  <a:rect l="l" t="t" r="r" b="b"/>
                  <a:pathLst>
                    <a:path w="1589" h="458" extrusionOk="0">
                      <a:moveTo>
                        <a:pt x="712" y="1"/>
                      </a:moveTo>
                      <a:cubicBezTo>
                        <a:pt x="447" y="1"/>
                        <a:pt x="182" y="57"/>
                        <a:pt x="0" y="259"/>
                      </a:cubicBezTo>
                      <a:cubicBezTo>
                        <a:pt x="132" y="398"/>
                        <a:pt x="331" y="457"/>
                        <a:pt x="523" y="457"/>
                      </a:cubicBezTo>
                      <a:cubicBezTo>
                        <a:pt x="539" y="457"/>
                        <a:pt x="555" y="457"/>
                        <a:pt x="571" y="456"/>
                      </a:cubicBezTo>
                      <a:cubicBezTo>
                        <a:pt x="778" y="447"/>
                        <a:pt x="980" y="379"/>
                        <a:pt x="1175" y="311"/>
                      </a:cubicBezTo>
                      <a:lnTo>
                        <a:pt x="1588" y="168"/>
                      </a:lnTo>
                      <a:cubicBezTo>
                        <a:pt x="1417" y="113"/>
                        <a:pt x="1238" y="50"/>
                        <a:pt x="1059" y="27"/>
                      </a:cubicBezTo>
                      <a:cubicBezTo>
                        <a:pt x="948" y="12"/>
                        <a:pt x="830" y="1"/>
                        <a:pt x="712" y="1"/>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8"/>
                <p:cNvSpPr/>
                <p:nvPr/>
              </p:nvSpPr>
              <p:spPr>
                <a:xfrm>
                  <a:off x="3817310" y="2322402"/>
                  <a:ext cx="61174" cy="31611"/>
                </a:xfrm>
                <a:custGeom>
                  <a:avLst/>
                  <a:gdLst/>
                  <a:ahLst/>
                  <a:cxnLst/>
                  <a:rect l="l" t="t" r="r" b="b"/>
                  <a:pathLst>
                    <a:path w="1434" h="741" extrusionOk="0">
                      <a:moveTo>
                        <a:pt x="1433" y="0"/>
                      </a:moveTo>
                      <a:lnTo>
                        <a:pt x="1433" y="0"/>
                      </a:lnTo>
                      <a:cubicBezTo>
                        <a:pt x="1255" y="15"/>
                        <a:pt x="1064" y="26"/>
                        <a:pt x="891" y="72"/>
                      </a:cubicBezTo>
                      <a:cubicBezTo>
                        <a:pt x="542" y="164"/>
                        <a:pt x="133" y="321"/>
                        <a:pt x="0" y="692"/>
                      </a:cubicBezTo>
                      <a:cubicBezTo>
                        <a:pt x="78" y="726"/>
                        <a:pt x="161" y="741"/>
                        <a:pt x="245" y="741"/>
                      </a:cubicBezTo>
                      <a:cubicBezTo>
                        <a:pt x="368" y="741"/>
                        <a:pt x="493" y="709"/>
                        <a:pt x="604" y="656"/>
                      </a:cubicBezTo>
                      <a:cubicBezTo>
                        <a:pt x="792" y="567"/>
                        <a:pt x="952" y="427"/>
                        <a:pt x="1107" y="290"/>
                      </a:cubicBezTo>
                      <a:lnTo>
                        <a:pt x="1433" y="0"/>
                      </a:ln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8"/>
                <p:cNvSpPr/>
                <p:nvPr/>
              </p:nvSpPr>
              <p:spPr>
                <a:xfrm>
                  <a:off x="3801654" y="2257772"/>
                  <a:ext cx="152637" cy="115139"/>
                </a:xfrm>
                <a:custGeom>
                  <a:avLst/>
                  <a:gdLst/>
                  <a:ahLst/>
                  <a:cxnLst/>
                  <a:rect l="l" t="t" r="r" b="b"/>
                  <a:pathLst>
                    <a:path w="3578" h="2699" extrusionOk="0">
                      <a:moveTo>
                        <a:pt x="3545" y="0"/>
                      </a:moveTo>
                      <a:cubicBezTo>
                        <a:pt x="2725" y="6"/>
                        <a:pt x="1675" y="354"/>
                        <a:pt x="1155" y="792"/>
                      </a:cubicBezTo>
                      <a:cubicBezTo>
                        <a:pt x="640" y="1225"/>
                        <a:pt x="178" y="1978"/>
                        <a:pt x="5" y="2663"/>
                      </a:cubicBezTo>
                      <a:cubicBezTo>
                        <a:pt x="1" y="2678"/>
                        <a:pt x="10" y="2695"/>
                        <a:pt x="24" y="2698"/>
                      </a:cubicBezTo>
                      <a:cubicBezTo>
                        <a:pt x="26" y="2699"/>
                        <a:pt x="27" y="2699"/>
                        <a:pt x="28" y="2699"/>
                      </a:cubicBezTo>
                      <a:cubicBezTo>
                        <a:pt x="29" y="2699"/>
                        <a:pt x="30" y="2699"/>
                        <a:pt x="32" y="2698"/>
                      </a:cubicBezTo>
                      <a:cubicBezTo>
                        <a:pt x="44" y="2698"/>
                        <a:pt x="56" y="2690"/>
                        <a:pt x="59" y="2677"/>
                      </a:cubicBezTo>
                      <a:cubicBezTo>
                        <a:pt x="230" y="2001"/>
                        <a:pt x="688" y="1257"/>
                        <a:pt x="1191" y="834"/>
                      </a:cubicBezTo>
                      <a:cubicBezTo>
                        <a:pt x="1693" y="410"/>
                        <a:pt x="2749" y="61"/>
                        <a:pt x="3545" y="55"/>
                      </a:cubicBezTo>
                      <a:cubicBezTo>
                        <a:pt x="3578" y="52"/>
                        <a:pt x="3578" y="3"/>
                        <a:pt x="35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8"/>
                <p:cNvSpPr/>
                <p:nvPr/>
              </p:nvSpPr>
              <p:spPr>
                <a:xfrm>
                  <a:off x="3867478" y="2240410"/>
                  <a:ext cx="54861" cy="49315"/>
                </a:xfrm>
                <a:custGeom>
                  <a:avLst/>
                  <a:gdLst/>
                  <a:ahLst/>
                  <a:cxnLst/>
                  <a:rect l="l" t="t" r="r" b="b"/>
                  <a:pathLst>
                    <a:path w="1286" h="1156" extrusionOk="0">
                      <a:moveTo>
                        <a:pt x="886" y="0"/>
                      </a:moveTo>
                      <a:cubicBezTo>
                        <a:pt x="880" y="0"/>
                        <a:pt x="874" y="2"/>
                        <a:pt x="869" y="6"/>
                      </a:cubicBezTo>
                      <a:cubicBezTo>
                        <a:pt x="517" y="263"/>
                        <a:pt x="223" y="591"/>
                        <a:pt x="5" y="968"/>
                      </a:cubicBezTo>
                      <a:cubicBezTo>
                        <a:pt x="1" y="977"/>
                        <a:pt x="1" y="987"/>
                        <a:pt x="5" y="995"/>
                      </a:cubicBezTo>
                      <a:cubicBezTo>
                        <a:pt x="10" y="1004"/>
                        <a:pt x="19" y="1010"/>
                        <a:pt x="28" y="1010"/>
                      </a:cubicBezTo>
                      <a:lnTo>
                        <a:pt x="117" y="1019"/>
                      </a:lnTo>
                      <a:cubicBezTo>
                        <a:pt x="501" y="1051"/>
                        <a:pt x="863" y="1081"/>
                        <a:pt x="1242" y="1156"/>
                      </a:cubicBezTo>
                      <a:lnTo>
                        <a:pt x="1246" y="1156"/>
                      </a:lnTo>
                      <a:cubicBezTo>
                        <a:pt x="1247" y="1156"/>
                        <a:pt x="1247" y="1156"/>
                        <a:pt x="1248" y="1156"/>
                      </a:cubicBezTo>
                      <a:cubicBezTo>
                        <a:pt x="1282" y="1156"/>
                        <a:pt x="1286" y="1107"/>
                        <a:pt x="1252" y="1101"/>
                      </a:cubicBezTo>
                      <a:cubicBezTo>
                        <a:pt x="870" y="1026"/>
                        <a:pt x="506" y="995"/>
                        <a:pt x="122" y="962"/>
                      </a:cubicBezTo>
                      <a:lnTo>
                        <a:pt x="77" y="957"/>
                      </a:lnTo>
                      <a:cubicBezTo>
                        <a:pt x="289" y="604"/>
                        <a:pt x="569" y="295"/>
                        <a:pt x="902" y="51"/>
                      </a:cubicBezTo>
                      <a:cubicBezTo>
                        <a:pt x="927" y="34"/>
                        <a:pt x="909" y="0"/>
                        <a:pt x="8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8"/>
                <p:cNvSpPr/>
                <p:nvPr/>
              </p:nvSpPr>
              <p:spPr>
                <a:xfrm>
                  <a:off x="3832881" y="2254488"/>
                  <a:ext cx="47267" cy="56354"/>
                </a:xfrm>
                <a:custGeom>
                  <a:avLst/>
                  <a:gdLst/>
                  <a:ahLst/>
                  <a:cxnLst/>
                  <a:rect l="l" t="t" r="r" b="b"/>
                  <a:pathLst>
                    <a:path w="1108" h="1321" extrusionOk="0">
                      <a:moveTo>
                        <a:pt x="621" y="0"/>
                      </a:moveTo>
                      <a:cubicBezTo>
                        <a:pt x="613" y="0"/>
                        <a:pt x="606" y="3"/>
                        <a:pt x="600" y="10"/>
                      </a:cubicBezTo>
                      <a:cubicBezTo>
                        <a:pt x="287" y="374"/>
                        <a:pt x="81" y="815"/>
                        <a:pt x="4" y="1288"/>
                      </a:cubicBezTo>
                      <a:cubicBezTo>
                        <a:pt x="1" y="1299"/>
                        <a:pt x="5" y="1307"/>
                        <a:pt x="13" y="1315"/>
                      </a:cubicBezTo>
                      <a:cubicBezTo>
                        <a:pt x="17" y="1319"/>
                        <a:pt x="25" y="1321"/>
                        <a:pt x="31" y="1321"/>
                      </a:cubicBezTo>
                      <a:lnTo>
                        <a:pt x="40" y="1321"/>
                      </a:lnTo>
                      <a:cubicBezTo>
                        <a:pt x="365" y="1217"/>
                        <a:pt x="717" y="1205"/>
                        <a:pt x="1058" y="1193"/>
                      </a:cubicBezTo>
                      <a:lnTo>
                        <a:pt x="1079" y="1193"/>
                      </a:lnTo>
                      <a:cubicBezTo>
                        <a:pt x="1095" y="1193"/>
                        <a:pt x="1107" y="1179"/>
                        <a:pt x="1107" y="1164"/>
                      </a:cubicBezTo>
                      <a:cubicBezTo>
                        <a:pt x="1106" y="1148"/>
                        <a:pt x="1092" y="1136"/>
                        <a:pt x="1077" y="1136"/>
                      </a:cubicBezTo>
                      <a:lnTo>
                        <a:pt x="1057" y="1136"/>
                      </a:lnTo>
                      <a:cubicBezTo>
                        <a:pt x="727" y="1148"/>
                        <a:pt x="386" y="1158"/>
                        <a:pt x="66" y="1254"/>
                      </a:cubicBezTo>
                      <a:cubicBezTo>
                        <a:pt x="148" y="808"/>
                        <a:pt x="347" y="392"/>
                        <a:pt x="642" y="47"/>
                      </a:cubicBezTo>
                      <a:cubicBezTo>
                        <a:pt x="661" y="26"/>
                        <a:pt x="642" y="0"/>
                        <a:pt x="6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8"/>
                <p:cNvSpPr/>
                <p:nvPr/>
              </p:nvSpPr>
              <p:spPr>
                <a:xfrm>
                  <a:off x="3809503" y="2330465"/>
                  <a:ext cx="49784" cy="22397"/>
                </a:xfrm>
                <a:custGeom>
                  <a:avLst/>
                  <a:gdLst/>
                  <a:ahLst/>
                  <a:cxnLst/>
                  <a:rect l="l" t="t" r="r" b="b"/>
                  <a:pathLst>
                    <a:path w="1167" h="525" extrusionOk="0">
                      <a:moveTo>
                        <a:pt x="1126" y="1"/>
                      </a:moveTo>
                      <a:cubicBezTo>
                        <a:pt x="1122" y="1"/>
                        <a:pt x="1116" y="2"/>
                        <a:pt x="1111" y="5"/>
                      </a:cubicBezTo>
                      <a:cubicBezTo>
                        <a:pt x="792" y="202"/>
                        <a:pt x="427" y="424"/>
                        <a:pt x="27" y="469"/>
                      </a:cubicBezTo>
                      <a:cubicBezTo>
                        <a:pt x="12" y="470"/>
                        <a:pt x="0" y="484"/>
                        <a:pt x="2" y="499"/>
                      </a:cubicBezTo>
                      <a:cubicBezTo>
                        <a:pt x="3" y="514"/>
                        <a:pt x="16" y="524"/>
                        <a:pt x="30" y="524"/>
                      </a:cubicBezTo>
                      <a:lnTo>
                        <a:pt x="33" y="524"/>
                      </a:lnTo>
                      <a:cubicBezTo>
                        <a:pt x="446" y="479"/>
                        <a:pt x="814" y="253"/>
                        <a:pt x="1141" y="53"/>
                      </a:cubicBezTo>
                      <a:cubicBezTo>
                        <a:pt x="1167" y="37"/>
                        <a:pt x="1151" y="1"/>
                        <a:pt x="1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8"/>
                <p:cNvSpPr/>
                <p:nvPr/>
              </p:nvSpPr>
              <p:spPr>
                <a:xfrm>
                  <a:off x="3806474" y="2297787"/>
                  <a:ext cx="9982" cy="50979"/>
                </a:xfrm>
                <a:custGeom>
                  <a:avLst/>
                  <a:gdLst/>
                  <a:ahLst/>
                  <a:cxnLst/>
                  <a:rect l="l" t="t" r="r" b="b"/>
                  <a:pathLst>
                    <a:path w="234" h="1195" extrusionOk="0">
                      <a:moveTo>
                        <a:pt x="197" y="0"/>
                      </a:moveTo>
                      <a:cubicBezTo>
                        <a:pt x="186" y="0"/>
                        <a:pt x="176" y="6"/>
                        <a:pt x="171" y="20"/>
                      </a:cubicBezTo>
                      <a:cubicBezTo>
                        <a:pt x="11" y="412"/>
                        <a:pt x="5" y="619"/>
                        <a:pt x="2" y="743"/>
                      </a:cubicBezTo>
                      <a:cubicBezTo>
                        <a:pt x="1" y="877"/>
                        <a:pt x="52" y="1054"/>
                        <a:pt x="99" y="1177"/>
                      </a:cubicBezTo>
                      <a:cubicBezTo>
                        <a:pt x="104" y="1187"/>
                        <a:pt x="114" y="1195"/>
                        <a:pt x="126" y="1195"/>
                      </a:cubicBezTo>
                      <a:cubicBezTo>
                        <a:pt x="129" y="1195"/>
                        <a:pt x="134" y="1195"/>
                        <a:pt x="137" y="1193"/>
                      </a:cubicBezTo>
                      <a:cubicBezTo>
                        <a:pt x="152" y="1187"/>
                        <a:pt x="159" y="1171"/>
                        <a:pt x="152" y="1156"/>
                      </a:cubicBezTo>
                      <a:cubicBezTo>
                        <a:pt x="105" y="1040"/>
                        <a:pt x="56" y="873"/>
                        <a:pt x="59" y="744"/>
                      </a:cubicBezTo>
                      <a:cubicBezTo>
                        <a:pt x="62" y="616"/>
                        <a:pt x="67" y="424"/>
                        <a:pt x="223" y="40"/>
                      </a:cubicBezTo>
                      <a:cubicBezTo>
                        <a:pt x="234" y="18"/>
                        <a:pt x="215"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 name="Google Shape;1273;p38"/>
              <p:cNvGrpSpPr/>
              <p:nvPr/>
            </p:nvGrpSpPr>
            <p:grpSpPr>
              <a:xfrm>
                <a:off x="8344651" y="3882423"/>
                <a:ext cx="168505" cy="165830"/>
                <a:chOff x="6698852" y="4727890"/>
                <a:chExt cx="128160" cy="126173"/>
              </a:xfrm>
            </p:grpSpPr>
            <p:grpSp>
              <p:nvGrpSpPr>
                <p:cNvPr id="1274" name="Google Shape;1274;p38"/>
                <p:cNvGrpSpPr/>
                <p:nvPr/>
              </p:nvGrpSpPr>
              <p:grpSpPr>
                <a:xfrm>
                  <a:off x="6698852" y="4727890"/>
                  <a:ext cx="128160" cy="126173"/>
                  <a:chOff x="6922677" y="4661215"/>
                  <a:chExt cx="128160" cy="126173"/>
                </a:xfrm>
              </p:grpSpPr>
              <p:sp>
                <p:nvSpPr>
                  <p:cNvPr id="1275" name="Google Shape;1275;p38"/>
                  <p:cNvSpPr/>
                  <p:nvPr/>
                </p:nvSpPr>
                <p:spPr>
                  <a:xfrm rot="520759">
                    <a:off x="6965039" y="4663870"/>
                    <a:ext cx="44349" cy="120865"/>
                  </a:xfrm>
                  <a:custGeom>
                    <a:avLst/>
                    <a:gdLst/>
                    <a:ahLst/>
                    <a:cxnLst/>
                    <a:rect l="l" t="t" r="r" b="b"/>
                    <a:pathLst>
                      <a:path w="495" h="1349" extrusionOk="0">
                        <a:moveTo>
                          <a:pt x="405" y="0"/>
                        </a:moveTo>
                        <a:cubicBezTo>
                          <a:pt x="379" y="0"/>
                          <a:pt x="355" y="17"/>
                          <a:pt x="348" y="43"/>
                        </a:cubicBezTo>
                        <a:lnTo>
                          <a:pt x="8" y="1267"/>
                        </a:lnTo>
                        <a:cubicBezTo>
                          <a:pt x="1" y="1298"/>
                          <a:pt x="19" y="1331"/>
                          <a:pt x="50" y="1340"/>
                        </a:cubicBezTo>
                        <a:lnTo>
                          <a:pt x="74" y="1346"/>
                        </a:lnTo>
                        <a:cubicBezTo>
                          <a:pt x="79" y="1347"/>
                          <a:pt x="85" y="1348"/>
                          <a:pt x="90" y="1348"/>
                        </a:cubicBezTo>
                        <a:cubicBezTo>
                          <a:pt x="116" y="1348"/>
                          <a:pt x="139" y="1331"/>
                          <a:pt x="147" y="1306"/>
                        </a:cubicBezTo>
                        <a:lnTo>
                          <a:pt x="485" y="81"/>
                        </a:lnTo>
                        <a:cubicBezTo>
                          <a:pt x="494" y="50"/>
                          <a:pt x="476" y="17"/>
                          <a:pt x="445" y="8"/>
                        </a:cubicBezTo>
                        <a:lnTo>
                          <a:pt x="421" y="2"/>
                        </a:lnTo>
                        <a:cubicBezTo>
                          <a:pt x="416" y="1"/>
                          <a:pt x="410" y="0"/>
                          <a:pt x="4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8"/>
                  <p:cNvSpPr/>
                  <p:nvPr/>
                </p:nvSpPr>
                <p:spPr>
                  <a:xfrm rot="520759">
                    <a:off x="6937273" y="4681059"/>
                    <a:ext cx="99718" cy="86371"/>
                  </a:xfrm>
                  <a:custGeom>
                    <a:avLst/>
                    <a:gdLst/>
                    <a:ahLst/>
                    <a:cxnLst/>
                    <a:rect l="l" t="t" r="r" b="b"/>
                    <a:pathLst>
                      <a:path w="1113" h="964" extrusionOk="0">
                        <a:moveTo>
                          <a:pt x="1031" y="1"/>
                        </a:moveTo>
                        <a:cubicBezTo>
                          <a:pt x="1017" y="1"/>
                          <a:pt x="1004" y="5"/>
                          <a:pt x="994" y="15"/>
                        </a:cubicBezTo>
                        <a:lnTo>
                          <a:pt x="29" y="841"/>
                        </a:lnTo>
                        <a:cubicBezTo>
                          <a:pt x="3" y="862"/>
                          <a:pt x="0" y="899"/>
                          <a:pt x="21" y="924"/>
                        </a:cubicBezTo>
                        <a:lnTo>
                          <a:pt x="38" y="944"/>
                        </a:lnTo>
                        <a:cubicBezTo>
                          <a:pt x="49" y="957"/>
                          <a:pt x="66" y="964"/>
                          <a:pt x="82" y="964"/>
                        </a:cubicBezTo>
                        <a:cubicBezTo>
                          <a:pt x="96" y="964"/>
                          <a:pt x="110" y="959"/>
                          <a:pt x="121" y="950"/>
                        </a:cubicBezTo>
                        <a:lnTo>
                          <a:pt x="1086" y="123"/>
                        </a:lnTo>
                        <a:cubicBezTo>
                          <a:pt x="1111" y="103"/>
                          <a:pt x="1113" y="65"/>
                          <a:pt x="1092" y="40"/>
                        </a:cubicBezTo>
                        <a:lnTo>
                          <a:pt x="1076" y="22"/>
                        </a:lnTo>
                        <a:cubicBezTo>
                          <a:pt x="1064" y="8"/>
                          <a:pt x="1047" y="1"/>
                          <a:pt x="10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8"/>
                  <p:cNvSpPr/>
                  <p:nvPr/>
                </p:nvSpPr>
                <p:spPr>
                  <a:xfrm rot="520759">
                    <a:off x="6925099" y="4704611"/>
                    <a:ext cx="122564" cy="41393"/>
                  </a:xfrm>
                  <a:custGeom>
                    <a:avLst/>
                    <a:gdLst/>
                    <a:ahLst/>
                    <a:cxnLst/>
                    <a:rect l="l" t="t" r="r" b="b"/>
                    <a:pathLst>
                      <a:path w="1368" h="462" extrusionOk="0">
                        <a:moveTo>
                          <a:pt x="1295" y="1"/>
                        </a:moveTo>
                        <a:cubicBezTo>
                          <a:pt x="1291" y="1"/>
                          <a:pt x="1286" y="2"/>
                          <a:pt x="1281" y="3"/>
                        </a:cubicBezTo>
                        <a:lnTo>
                          <a:pt x="51" y="320"/>
                        </a:lnTo>
                        <a:cubicBezTo>
                          <a:pt x="20" y="329"/>
                          <a:pt x="0" y="361"/>
                          <a:pt x="9" y="393"/>
                        </a:cubicBezTo>
                        <a:lnTo>
                          <a:pt x="15" y="417"/>
                        </a:lnTo>
                        <a:cubicBezTo>
                          <a:pt x="23" y="443"/>
                          <a:pt x="46" y="461"/>
                          <a:pt x="71" y="461"/>
                        </a:cubicBezTo>
                        <a:cubicBezTo>
                          <a:pt x="76" y="461"/>
                          <a:pt x="82" y="460"/>
                          <a:pt x="87" y="459"/>
                        </a:cubicBezTo>
                        <a:lnTo>
                          <a:pt x="1317" y="141"/>
                        </a:lnTo>
                        <a:cubicBezTo>
                          <a:pt x="1348" y="132"/>
                          <a:pt x="1368" y="101"/>
                          <a:pt x="1359" y="70"/>
                        </a:cubicBezTo>
                        <a:lnTo>
                          <a:pt x="1353" y="46"/>
                        </a:lnTo>
                        <a:cubicBezTo>
                          <a:pt x="1346" y="18"/>
                          <a:pt x="1322" y="1"/>
                          <a:pt x="12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8"/>
                  <p:cNvSpPr/>
                  <p:nvPr/>
                </p:nvSpPr>
                <p:spPr>
                  <a:xfrm rot="520759">
                    <a:off x="6926163" y="4702665"/>
                    <a:ext cx="122116" cy="43185"/>
                  </a:xfrm>
                  <a:custGeom>
                    <a:avLst/>
                    <a:gdLst/>
                    <a:ahLst/>
                    <a:cxnLst/>
                    <a:rect l="l" t="t" r="r" b="b"/>
                    <a:pathLst>
                      <a:path w="1363" h="482" extrusionOk="0">
                        <a:moveTo>
                          <a:pt x="72" y="1"/>
                        </a:moveTo>
                        <a:cubicBezTo>
                          <a:pt x="47" y="1"/>
                          <a:pt x="23" y="18"/>
                          <a:pt x="16" y="44"/>
                        </a:cubicBezTo>
                        <a:lnTo>
                          <a:pt x="8" y="67"/>
                        </a:lnTo>
                        <a:cubicBezTo>
                          <a:pt x="1" y="99"/>
                          <a:pt x="19" y="132"/>
                          <a:pt x="50" y="140"/>
                        </a:cubicBezTo>
                        <a:lnTo>
                          <a:pt x="1274" y="479"/>
                        </a:lnTo>
                        <a:cubicBezTo>
                          <a:pt x="1280" y="481"/>
                          <a:pt x="1285" y="481"/>
                          <a:pt x="1291" y="481"/>
                        </a:cubicBezTo>
                        <a:cubicBezTo>
                          <a:pt x="1316" y="481"/>
                          <a:pt x="1340" y="465"/>
                          <a:pt x="1347" y="439"/>
                        </a:cubicBezTo>
                        <a:lnTo>
                          <a:pt x="1353" y="415"/>
                        </a:lnTo>
                        <a:cubicBezTo>
                          <a:pt x="1362" y="384"/>
                          <a:pt x="1344" y="351"/>
                          <a:pt x="1311" y="342"/>
                        </a:cubicBezTo>
                        <a:lnTo>
                          <a:pt x="89" y="3"/>
                        </a:lnTo>
                        <a:cubicBezTo>
                          <a:pt x="83" y="2"/>
                          <a:pt x="78" y="1"/>
                          <a:pt x="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8"/>
                  <p:cNvSpPr/>
                  <p:nvPr/>
                </p:nvSpPr>
                <p:spPr>
                  <a:xfrm rot="520759">
                    <a:off x="6940576" y="4678832"/>
                    <a:ext cx="93088" cy="93359"/>
                  </a:xfrm>
                  <a:custGeom>
                    <a:avLst/>
                    <a:gdLst/>
                    <a:ahLst/>
                    <a:cxnLst/>
                    <a:rect l="l" t="t" r="r" b="b"/>
                    <a:pathLst>
                      <a:path w="1039" h="1042" extrusionOk="0">
                        <a:moveTo>
                          <a:pt x="82" y="1"/>
                        </a:moveTo>
                        <a:cubicBezTo>
                          <a:pt x="67" y="1"/>
                          <a:pt x="52" y="6"/>
                          <a:pt x="40" y="17"/>
                        </a:cubicBezTo>
                        <a:lnTo>
                          <a:pt x="23" y="35"/>
                        </a:lnTo>
                        <a:cubicBezTo>
                          <a:pt x="0" y="58"/>
                          <a:pt x="0" y="95"/>
                          <a:pt x="23" y="119"/>
                        </a:cubicBezTo>
                        <a:lnTo>
                          <a:pt x="913" y="1024"/>
                        </a:lnTo>
                        <a:cubicBezTo>
                          <a:pt x="925" y="1036"/>
                          <a:pt x="940" y="1042"/>
                          <a:pt x="955" y="1042"/>
                        </a:cubicBezTo>
                        <a:cubicBezTo>
                          <a:pt x="969" y="1042"/>
                          <a:pt x="984" y="1036"/>
                          <a:pt x="996" y="1024"/>
                        </a:cubicBezTo>
                        <a:lnTo>
                          <a:pt x="1014" y="1007"/>
                        </a:lnTo>
                        <a:cubicBezTo>
                          <a:pt x="1038" y="985"/>
                          <a:pt x="1038" y="948"/>
                          <a:pt x="1014" y="924"/>
                        </a:cubicBezTo>
                        <a:lnTo>
                          <a:pt x="124" y="19"/>
                        </a:lnTo>
                        <a:cubicBezTo>
                          <a:pt x="113" y="7"/>
                          <a:pt x="97" y="1"/>
                          <a:pt x="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8"/>
                  <p:cNvSpPr/>
                  <p:nvPr/>
                </p:nvSpPr>
                <p:spPr>
                  <a:xfrm rot="520759">
                    <a:off x="6963337" y="4664228"/>
                    <a:ext cx="47753" cy="120148"/>
                  </a:xfrm>
                  <a:custGeom>
                    <a:avLst/>
                    <a:gdLst/>
                    <a:ahLst/>
                    <a:cxnLst/>
                    <a:rect l="l" t="t" r="r" b="b"/>
                    <a:pathLst>
                      <a:path w="533" h="1341" extrusionOk="0">
                        <a:moveTo>
                          <a:pt x="91" y="0"/>
                        </a:moveTo>
                        <a:cubicBezTo>
                          <a:pt x="85" y="0"/>
                          <a:pt x="79" y="1"/>
                          <a:pt x="73" y="3"/>
                        </a:cubicBezTo>
                        <a:lnTo>
                          <a:pt x="49" y="10"/>
                        </a:lnTo>
                        <a:cubicBezTo>
                          <a:pt x="18" y="19"/>
                          <a:pt x="0" y="54"/>
                          <a:pt x="11" y="85"/>
                        </a:cubicBezTo>
                        <a:lnTo>
                          <a:pt x="385" y="1299"/>
                        </a:lnTo>
                        <a:cubicBezTo>
                          <a:pt x="392" y="1324"/>
                          <a:pt x="416" y="1340"/>
                          <a:pt x="441" y="1340"/>
                        </a:cubicBezTo>
                        <a:cubicBezTo>
                          <a:pt x="447" y="1340"/>
                          <a:pt x="453" y="1339"/>
                          <a:pt x="460" y="1337"/>
                        </a:cubicBezTo>
                        <a:lnTo>
                          <a:pt x="483" y="1330"/>
                        </a:lnTo>
                        <a:cubicBezTo>
                          <a:pt x="515" y="1321"/>
                          <a:pt x="533" y="1287"/>
                          <a:pt x="522" y="1255"/>
                        </a:cubicBezTo>
                        <a:lnTo>
                          <a:pt x="148" y="42"/>
                        </a:lnTo>
                        <a:cubicBezTo>
                          <a:pt x="139" y="16"/>
                          <a:pt x="116" y="0"/>
                          <a:pt x="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1" name="Google Shape;1281;p38"/>
                <p:cNvSpPr/>
                <p:nvPr/>
              </p:nvSpPr>
              <p:spPr>
                <a:xfrm rot="520759">
                  <a:off x="6746386" y="4778324"/>
                  <a:ext cx="28491" cy="24012"/>
                </a:xfrm>
                <a:custGeom>
                  <a:avLst/>
                  <a:gdLst/>
                  <a:ahLst/>
                  <a:cxnLst/>
                  <a:rect l="l" t="t" r="r" b="b"/>
                  <a:pathLst>
                    <a:path w="318" h="268" extrusionOk="0">
                      <a:moveTo>
                        <a:pt x="168" y="0"/>
                      </a:moveTo>
                      <a:cubicBezTo>
                        <a:pt x="70" y="0"/>
                        <a:pt x="1" y="108"/>
                        <a:pt x="52" y="199"/>
                      </a:cubicBezTo>
                      <a:cubicBezTo>
                        <a:pt x="79" y="246"/>
                        <a:pt x="124" y="268"/>
                        <a:pt x="169" y="268"/>
                      </a:cubicBezTo>
                      <a:cubicBezTo>
                        <a:pt x="225" y="268"/>
                        <a:pt x="281" y="233"/>
                        <a:pt x="299" y="170"/>
                      </a:cubicBezTo>
                      <a:cubicBezTo>
                        <a:pt x="318" y="98"/>
                        <a:pt x="276" y="25"/>
                        <a:pt x="206" y="6"/>
                      </a:cubicBezTo>
                      <a:cubicBezTo>
                        <a:pt x="193" y="2"/>
                        <a:pt x="180" y="0"/>
                        <a:pt x="168" y="0"/>
                      </a:cubicBezTo>
                      <a:close/>
                    </a:path>
                  </a:pathLst>
                </a:custGeom>
                <a:solidFill>
                  <a:srgbClr val="32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38"/>
              <p:cNvGrpSpPr/>
              <p:nvPr/>
            </p:nvGrpSpPr>
            <p:grpSpPr>
              <a:xfrm>
                <a:off x="8249184" y="4318878"/>
                <a:ext cx="143822" cy="141579"/>
                <a:chOff x="6922677" y="4661215"/>
                <a:chExt cx="128160" cy="126173"/>
              </a:xfrm>
            </p:grpSpPr>
            <p:sp>
              <p:nvSpPr>
                <p:cNvPr id="1283" name="Google Shape;1283;p38"/>
                <p:cNvSpPr/>
                <p:nvPr/>
              </p:nvSpPr>
              <p:spPr>
                <a:xfrm rot="520759">
                  <a:off x="6965039" y="4663870"/>
                  <a:ext cx="44349" cy="120865"/>
                </a:xfrm>
                <a:custGeom>
                  <a:avLst/>
                  <a:gdLst/>
                  <a:ahLst/>
                  <a:cxnLst/>
                  <a:rect l="l" t="t" r="r" b="b"/>
                  <a:pathLst>
                    <a:path w="495" h="1349" extrusionOk="0">
                      <a:moveTo>
                        <a:pt x="405" y="0"/>
                      </a:moveTo>
                      <a:cubicBezTo>
                        <a:pt x="379" y="0"/>
                        <a:pt x="355" y="17"/>
                        <a:pt x="348" y="43"/>
                      </a:cubicBezTo>
                      <a:lnTo>
                        <a:pt x="8" y="1267"/>
                      </a:lnTo>
                      <a:cubicBezTo>
                        <a:pt x="1" y="1298"/>
                        <a:pt x="19" y="1331"/>
                        <a:pt x="50" y="1340"/>
                      </a:cubicBezTo>
                      <a:lnTo>
                        <a:pt x="74" y="1346"/>
                      </a:lnTo>
                      <a:cubicBezTo>
                        <a:pt x="79" y="1347"/>
                        <a:pt x="85" y="1348"/>
                        <a:pt x="90" y="1348"/>
                      </a:cubicBezTo>
                      <a:cubicBezTo>
                        <a:pt x="116" y="1348"/>
                        <a:pt x="139" y="1331"/>
                        <a:pt x="147" y="1306"/>
                      </a:cubicBezTo>
                      <a:lnTo>
                        <a:pt x="485" y="81"/>
                      </a:lnTo>
                      <a:cubicBezTo>
                        <a:pt x="494" y="50"/>
                        <a:pt x="476" y="17"/>
                        <a:pt x="445" y="8"/>
                      </a:cubicBezTo>
                      <a:lnTo>
                        <a:pt x="421" y="2"/>
                      </a:lnTo>
                      <a:cubicBezTo>
                        <a:pt x="416" y="1"/>
                        <a:pt x="410" y="0"/>
                        <a:pt x="4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8"/>
                <p:cNvSpPr/>
                <p:nvPr/>
              </p:nvSpPr>
              <p:spPr>
                <a:xfrm rot="520759">
                  <a:off x="6937273" y="4681059"/>
                  <a:ext cx="99718" cy="86371"/>
                </a:xfrm>
                <a:custGeom>
                  <a:avLst/>
                  <a:gdLst/>
                  <a:ahLst/>
                  <a:cxnLst/>
                  <a:rect l="l" t="t" r="r" b="b"/>
                  <a:pathLst>
                    <a:path w="1113" h="964" extrusionOk="0">
                      <a:moveTo>
                        <a:pt x="1031" y="1"/>
                      </a:moveTo>
                      <a:cubicBezTo>
                        <a:pt x="1017" y="1"/>
                        <a:pt x="1004" y="5"/>
                        <a:pt x="994" y="15"/>
                      </a:cubicBezTo>
                      <a:lnTo>
                        <a:pt x="29" y="841"/>
                      </a:lnTo>
                      <a:cubicBezTo>
                        <a:pt x="3" y="862"/>
                        <a:pt x="0" y="899"/>
                        <a:pt x="21" y="924"/>
                      </a:cubicBezTo>
                      <a:lnTo>
                        <a:pt x="38" y="944"/>
                      </a:lnTo>
                      <a:cubicBezTo>
                        <a:pt x="49" y="957"/>
                        <a:pt x="66" y="964"/>
                        <a:pt x="82" y="964"/>
                      </a:cubicBezTo>
                      <a:cubicBezTo>
                        <a:pt x="96" y="964"/>
                        <a:pt x="110" y="959"/>
                        <a:pt x="121" y="950"/>
                      </a:cubicBezTo>
                      <a:lnTo>
                        <a:pt x="1086" y="123"/>
                      </a:lnTo>
                      <a:cubicBezTo>
                        <a:pt x="1111" y="103"/>
                        <a:pt x="1113" y="65"/>
                        <a:pt x="1092" y="40"/>
                      </a:cubicBezTo>
                      <a:lnTo>
                        <a:pt x="1076" y="22"/>
                      </a:lnTo>
                      <a:cubicBezTo>
                        <a:pt x="1064" y="8"/>
                        <a:pt x="1047" y="1"/>
                        <a:pt x="10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8"/>
                <p:cNvSpPr/>
                <p:nvPr/>
              </p:nvSpPr>
              <p:spPr>
                <a:xfrm rot="520759">
                  <a:off x="6925099" y="4704611"/>
                  <a:ext cx="122564" cy="41393"/>
                </a:xfrm>
                <a:custGeom>
                  <a:avLst/>
                  <a:gdLst/>
                  <a:ahLst/>
                  <a:cxnLst/>
                  <a:rect l="l" t="t" r="r" b="b"/>
                  <a:pathLst>
                    <a:path w="1368" h="462" extrusionOk="0">
                      <a:moveTo>
                        <a:pt x="1295" y="1"/>
                      </a:moveTo>
                      <a:cubicBezTo>
                        <a:pt x="1291" y="1"/>
                        <a:pt x="1286" y="2"/>
                        <a:pt x="1281" y="3"/>
                      </a:cubicBezTo>
                      <a:lnTo>
                        <a:pt x="51" y="320"/>
                      </a:lnTo>
                      <a:cubicBezTo>
                        <a:pt x="20" y="329"/>
                        <a:pt x="0" y="361"/>
                        <a:pt x="9" y="393"/>
                      </a:cubicBezTo>
                      <a:lnTo>
                        <a:pt x="15" y="417"/>
                      </a:lnTo>
                      <a:cubicBezTo>
                        <a:pt x="23" y="443"/>
                        <a:pt x="46" y="461"/>
                        <a:pt x="71" y="461"/>
                      </a:cubicBezTo>
                      <a:cubicBezTo>
                        <a:pt x="76" y="461"/>
                        <a:pt x="82" y="460"/>
                        <a:pt x="87" y="459"/>
                      </a:cubicBezTo>
                      <a:lnTo>
                        <a:pt x="1317" y="141"/>
                      </a:lnTo>
                      <a:cubicBezTo>
                        <a:pt x="1348" y="132"/>
                        <a:pt x="1368" y="101"/>
                        <a:pt x="1359" y="70"/>
                      </a:cubicBezTo>
                      <a:lnTo>
                        <a:pt x="1353" y="46"/>
                      </a:lnTo>
                      <a:cubicBezTo>
                        <a:pt x="1346" y="18"/>
                        <a:pt x="1322" y="1"/>
                        <a:pt x="12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8"/>
                <p:cNvSpPr/>
                <p:nvPr/>
              </p:nvSpPr>
              <p:spPr>
                <a:xfrm rot="520759">
                  <a:off x="6926163" y="4702665"/>
                  <a:ext cx="122116" cy="43185"/>
                </a:xfrm>
                <a:custGeom>
                  <a:avLst/>
                  <a:gdLst/>
                  <a:ahLst/>
                  <a:cxnLst/>
                  <a:rect l="l" t="t" r="r" b="b"/>
                  <a:pathLst>
                    <a:path w="1363" h="482" extrusionOk="0">
                      <a:moveTo>
                        <a:pt x="72" y="1"/>
                      </a:moveTo>
                      <a:cubicBezTo>
                        <a:pt x="47" y="1"/>
                        <a:pt x="23" y="18"/>
                        <a:pt x="16" y="44"/>
                      </a:cubicBezTo>
                      <a:lnTo>
                        <a:pt x="8" y="67"/>
                      </a:lnTo>
                      <a:cubicBezTo>
                        <a:pt x="1" y="99"/>
                        <a:pt x="19" y="132"/>
                        <a:pt x="50" y="140"/>
                      </a:cubicBezTo>
                      <a:lnTo>
                        <a:pt x="1274" y="479"/>
                      </a:lnTo>
                      <a:cubicBezTo>
                        <a:pt x="1280" y="481"/>
                        <a:pt x="1285" y="481"/>
                        <a:pt x="1291" y="481"/>
                      </a:cubicBezTo>
                      <a:cubicBezTo>
                        <a:pt x="1316" y="481"/>
                        <a:pt x="1340" y="465"/>
                        <a:pt x="1347" y="439"/>
                      </a:cubicBezTo>
                      <a:lnTo>
                        <a:pt x="1353" y="415"/>
                      </a:lnTo>
                      <a:cubicBezTo>
                        <a:pt x="1362" y="384"/>
                        <a:pt x="1344" y="351"/>
                        <a:pt x="1311" y="342"/>
                      </a:cubicBezTo>
                      <a:lnTo>
                        <a:pt x="89" y="3"/>
                      </a:lnTo>
                      <a:cubicBezTo>
                        <a:pt x="83" y="2"/>
                        <a:pt x="78" y="1"/>
                        <a:pt x="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8"/>
                <p:cNvSpPr/>
                <p:nvPr/>
              </p:nvSpPr>
              <p:spPr>
                <a:xfrm rot="520759">
                  <a:off x="6940576" y="4678832"/>
                  <a:ext cx="93088" cy="93359"/>
                </a:xfrm>
                <a:custGeom>
                  <a:avLst/>
                  <a:gdLst/>
                  <a:ahLst/>
                  <a:cxnLst/>
                  <a:rect l="l" t="t" r="r" b="b"/>
                  <a:pathLst>
                    <a:path w="1039" h="1042" extrusionOk="0">
                      <a:moveTo>
                        <a:pt x="82" y="1"/>
                      </a:moveTo>
                      <a:cubicBezTo>
                        <a:pt x="67" y="1"/>
                        <a:pt x="52" y="6"/>
                        <a:pt x="40" y="17"/>
                      </a:cubicBezTo>
                      <a:lnTo>
                        <a:pt x="23" y="35"/>
                      </a:lnTo>
                      <a:cubicBezTo>
                        <a:pt x="0" y="58"/>
                        <a:pt x="0" y="95"/>
                        <a:pt x="23" y="119"/>
                      </a:cubicBezTo>
                      <a:lnTo>
                        <a:pt x="913" y="1024"/>
                      </a:lnTo>
                      <a:cubicBezTo>
                        <a:pt x="925" y="1036"/>
                        <a:pt x="940" y="1042"/>
                        <a:pt x="955" y="1042"/>
                      </a:cubicBezTo>
                      <a:cubicBezTo>
                        <a:pt x="969" y="1042"/>
                        <a:pt x="984" y="1036"/>
                        <a:pt x="996" y="1024"/>
                      </a:cubicBezTo>
                      <a:lnTo>
                        <a:pt x="1014" y="1007"/>
                      </a:lnTo>
                      <a:cubicBezTo>
                        <a:pt x="1038" y="985"/>
                        <a:pt x="1038" y="948"/>
                        <a:pt x="1014" y="924"/>
                      </a:cubicBezTo>
                      <a:lnTo>
                        <a:pt x="124" y="19"/>
                      </a:lnTo>
                      <a:cubicBezTo>
                        <a:pt x="113" y="7"/>
                        <a:pt x="97" y="1"/>
                        <a:pt x="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8"/>
                <p:cNvSpPr/>
                <p:nvPr/>
              </p:nvSpPr>
              <p:spPr>
                <a:xfrm rot="520759">
                  <a:off x="6963337" y="4664228"/>
                  <a:ext cx="47753" cy="120148"/>
                </a:xfrm>
                <a:custGeom>
                  <a:avLst/>
                  <a:gdLst/>
                  <a:ahLst/>
                  <a:cxnLst/>
                  <a:rect l="l" t="t" r="r" b="b"/>
                  <a:pathLst>
                    <a:path w="533" h="1341" extrusionOk="0">
                      <a:moveTo>
                        <a:pt x="91" y="0"/>
                      </a:moveTo>
                      <a:cubicBezTo>
                        <a:pt x="85" y="0"/>
                        <a:pt x="79" y="1"/>
                        <a:pt x="73" y="3"/>
                      </a:cubicBezTo>
                      <a:lnTo>
                        <a:pt x="49" y="10"/>
                      </a:lnTo>
                      <a:cubicBezTo>
                        <a:pt x="18" y="19"/>
                        <a:pt x="0" y="54"/>
                        <a:pt x="11" y="85"/>
                      </a:cubicBezTo>
                      <a:lnTo>
                        <a:pt x="385" y="1299"/>
                      </a:lnTo>
                      <a:cubicBezTo>
                        <a:pt x="392" y="1324"/>
                        <a:pt x="416" y="1340"/>
                        <a:pt x="441" y="1340"/>
                      </a:cubicBezTo>
                      <a:cubicBezTo>
                        <a:pt x="447" y="1340"/>
                        <a:pt x="453" y="1339"/>
                        <a:pt x="460" y="1337"/>
                      </a:cubicBezTo>
                      <a:lnTo>
                        <a:pt x="483" y="1330"/>
                      </a:lnTo>
                      <a:cubicBezTo>
                        <a:pt x="515" y="1321"/>
                        <a:pt x="533" y="1287"/>
                        <a:pt x="522" y="1255"/>
                      </a:cubicBezTo>
                      <a:lnTo>
                        <a:pt x="148" y="42"/>
                      </a:lnTo>
                      <a:cubicBezTo>
                        <a:pt x="139" y="16"/>
                        <a:pt x="116" y="0"/>
                        <a:pt x="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9" name="Google Shape;1289;p38"/>
              <p:cNvSpPr/>
              <p:nvPr/>
            </p:nvSpPr>
            <p:spPr>
              <a:xfrm rot="520688">
                <a:off x="8302526" y="4375469"/>
                <a:ext cx="31972" cy="26944"/>
              </a:xfrm>
              <a:custGeom>
                <a:avLst/>
                <a:gdLst/>
                <a:ahLst/>
                <a:cxnLst/>
                <a:rect l="l" t="t" r="r" b="b"/>
                <a:pathLst>
                  <a:path w="318" h="268" extrusionOk="0">
                    <a:moveTo>
                      <a:pt x="168" y="0"/>
                    </a:moveTo>
                    <a:cubicBezTo>
                      <a:pt x="70" y="0"/>
                      <a:pt x="1" y="108"/>
                      <a:pt x="52" y="199"/>
                    </a:cubicBezTo>
                    <a:cubicBezTo>
                      <a:pt x="79" y="246"/>
                      <a:pt x="124" y="268"/>
                      <a:pt x="169" y="268"/>
                    </a:cubicBezTo>
                    <a:cubicBezTo>
                      <a:pt x="225" y="268"/>
                      <a:pt x="281" y="233"/>
                      <a:pt x="299" y="170"/>
                    </a:cubicBezTo>
                    <a:cubicBezTo>
                      <a:pt x="318" y="98"/>
                      <a:pt x="276" y="25"/>
                      <a:pt x="206" y="6"/>
                    </a:cubicBezTo>
                    <a:cubicBezTo>
                      <a:pt x="193" y="2"/>
                      <a:pt x="180" y="0"/>
                      <a:pt x="168" y="0"/>
                    </a:cubicBezTo>
                    <a:close/>
                  </a:path>
                </a:pathLst>
              </a:custGeom>
              <a:solidFill>
                <a:srgbClr val="32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0" name="Google Shape;1290;p38"/>
              <p:cNvGrpSpPr/>
              <p:nvPr/>
            </p:nvGrpSpPr>
            <p:grpSpPr>
              <a:xfrm>
                <a:off x="8158353" y="3963981"/>
                <a:ext cx="90494" cy="89078"/>
                <a:chOff x="6922677" y="4661215"/>
                <a:chExt cx="128160" cy="126173"/>
              </a:xfrm>
            </p:grpSpPr>
            <p:sp>
              <p:nvSpPr>
                <p:cNvPr id="1291" name="Google Shape;1291;p38"/>
                <p:cNvSpPr/>
                <p:nvPr/>
              </p:nvSpPr>
              <p:spPr>
                <a:xfrm rot="520759">
                  <a:off x="6965039" y="4663870"/>
                  <a:ext cx="44349" cy="120865"/>
                </a:xfrm>
                <a:custGeom>
                  <a:avLst/>
                  <a:gdLst/>
                  <a:ahLst/>
                  <a:cxnLst/>
                  <a:rect l="l" t="t" r="r" b="b"/>
                  <a:pathLst>
                    <a:path w="495" h="1349" extrusionOk="0">
                      <a:moveTo>
                        <a:pt x="405" y="0"/>
                      </a:moveTo>
                      <a:cubicBezTo>
                        <a:pt x="379" y="0"/>
                        <a:pt x="355" y="17"/>
                        <a:pt x="348" y="43"/>
                      </a:cubicBezTo>
                      <a:lnTo>
                        <a:pt x="8" y="1267"/>
                      </a:lnTo>
                      <a:cubicBezTo>
                        <a:pt x="1" y="1298"/>
                        <a:pt x="19" y="1331"/>
                        <a:pt x="50" y="1340"/>
                      </a:cubicBezTo>
                      <a:lnTo>
                        <a:pt x="74" y="1346"/>
                      </a:lnTo>
                      <a:cubicBezTo>
                        <a:pt x="79" y="1347"/>
                        <a:pt x="85" y="1348"/>
                        <a:pt x="90" y="1348"/>
                      </a:cubicBezTo>
                      <a:cubicBezTo>
                        <a:pt x="116" y="1348"/>
                        <a:pt x="139" y="1331"/>
                        <a:pt x="147" y="1306"/>
                      </a:cubicBezTo>
                      <a:lnTo>
                        <a:pt x="485" y="81"/>
                      </a:lnTo>
                      <a:cubicBezTo>
                        <a:pt x="494" y="50"/>
                        <a:pt x="476" y="17"/>
                        <a:pt x="445" y="8"/>
                      </a:cubicBezTo>
                      <a:lnTo>
                        <a:pt x="421" y="2"/>
                      </a:lnTo>
                      <a:cubicBezTo>
                        <a:pt x="416" y="1"/>
                        <a:pt x="410" y="0"/>
                        <a:pt x="4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8"/>
                <p:cNvSpPr/>
                <p:nvPr/>
              </p:nvSpPr>
              <p:spPr>
                <a:xfrm rot="520759">
                  <a:off x="6937273" y="4681059"/>
                  <a:ext cx="99718" cy="86371"/>
                </a:xfrm>
                <a:custGeom>
                  <a:avLst/>
                  <a:gdLst/>
                  <a:ahLst/>
                  <a:cxnLst/>
                  <a:rect l="l" t="t" r="r" b="b"/>
                  <a:pathLst>
                    <a:path w="1113" h="964" extrusionOk="0">
                      <a:moveTo>
                        <a:pt x="1031" y="1"/>
                      </a:moveTo>
                      <a:cubicBezTo>
                        <a:pt x="1017" y="1"/>
                        <a:pt x="1004" y="5"/>
                        <a:pt x="994" y="15"/>
                      </a:cubicBezTo>
                      <a:lnTo>
                        <a:pt x="29" y="841"/>
                      </a:lnTo>
                      <a:cubicBezTo>
                        <a:pt x="3" y="862"/>
                        <a:pt x="0" y="899"/>
                        <a:pt x="21" y="924"/>
                      </a:cubicBezTo>
                      <a:lnTo>
                        <a:pt x="38" y="944"/>
                      </a:lnTo>
                      <a:cubicBezTo>
                        <a:pt x="49" y="957"/>
                        <a:pt x="66" y="964"/>
                        <a:pt x="82" y="964"/>
                      </a:cubicBezTo>
                      <a:cubicBezTo>
                        <a:pt x="96" y="964"/>
                        <a:pt x="110" y="959"/>
                        <a:pt x="121" y="950"/>
                      </a:cubicBezTo>
                      <a:lnTo>
                        <a:pt x="1086" y="123"/>
                      </a:lnTo>
                      <a:cubicBezTo>
                        <a:pt x="1111" y="103"/>
                        <a:pt x="1113" y="65"/>
                        <a:pt x="1092" y="40"/>
                      </a:cubicBezTo>
                      <a:lnTo>
                        <a:pt x="1076" y="22"/>
                      </a:lnTo>
                      <a:cubicBezTo>
                        <a:pt x="1064" y="8"/>
                        <a:pt x="1047" y="1"/>
                        <a:pt x="10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8"/>
                <p:cNvSpPr/>
                <p:nvPr/>
              </p:nvSpPr>
              <p:spPr>
                <a:xfrm rot="520759">
                  <a:off x="6925099" y="4704611"/>
                  <a:ext cx="122564" cy="41393"/>
                </a:xfrm>
                <a:custGeom>
                  <a:avLst/>
                  <a:gdLst/>
                  <a:ahLst/>
                  <a:cxnLst/>
                  <a:rect l="l" t="t" r="r" b="b"/>
                  <a:pathLst>
                    <a:path w="1368" h="462" extrusionOk="0">
                      <a:moveTo>
                        <a:pt x="1295" y="1"/>
                      </a:moveTo>
                      <a:cubicBezTo>
                        <a:pt x="1291" y="1"/>
                        <a:pt x="1286" y="2"/>
                        <a:pt x="1281" y="3"/>
                      </a:cubicBezTo>
                      <a:lnTo>
                        <a:pt x="51" y="320"/>
                      </a:lnTo>
                      <a:cubicBezTo>
                        <a:pt x="20" y="329"/>
                        <a:pt x="0" y="361"/>
                        <a:pt x="9" y="393"/>
                      </a:cubicBezTo>
                      <a:lnTo>
                        <a:pt x="15" y="417"/>
                      </a:lnTo>
                      <a:cubicBezTo>
                        <a:pt x="23" y="443"/>
                        <a:pt x="46" y="461"/>
                        <a:pt x="71" y="461"/>
                      </a:cubicBezTo>
                      <a:cubicBezTo>
                        <a:pt x="76" y="461"/>
                        <a:pt x="82" y="460"/>
                        <a:pt x="87" y="459"/>
                      </a:cubicBezTo>
                      <a:lnTo>
                        <a:pt x="1317" y="141"/>
                      </a:lnTo>
                      <a:cubicBezTo>
                        <a:pt x="1348" y="132"/>
                        <a:pt x="1368" y="101"/>
                        <a:pt x="1359" y="70"/>
                      </a:cubicBezTo>
                      <a:lnTo>
                        <a:pt x="1353" y="46"/>
                      </a:lnTo>
                      <a:cubicBezTo>
                        <a:pt x="1346" y="18"/>
                        <a:pt x="1322" y="1"/>
                        <a:pt x="12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8"/>
                <p:cNvSpPr/>
                <p:nvPr/>
              </p:nvSpPr>
              <p:spPr>
                <a:xfrm rot="520759">
                  <a:off x="6926163" y="4702665"/>
                  <a:ext cx="122116" cy="43185"/>
                </a:xfrm>
                <a:custGeom>
                  <a:avLst/>
                  <a:gdLst/>
                  <a:ahLst/>
                  <a:cxnLst/>
                  <a:rect l="l" t="t" r="r" b="b"/>
                  <a:pathLst>
                    <a:path w="1363" h="482" extrusionOk="0">
                      <a:moveTo>
                        <a:pt x="72" y="1"/>
                      </a:moveTo>
                      <a:cubicBezTo>
                        <a:pt x="47" y="1"/>
                        <a:pt x="23" y="18"/>
                        <a:pt x="16" y="44"/>
                      </a:cubicBezTo>
                      <a:lnTo>
                        <a:pt x="8" y="67"/>
                      </a:lnTo>
                      <a:cubicBezTo>
                        <a:pt x="1" y="99"/>
                        <a:pt x="19" y="132"/>
                        <a:pt x="50" y="140"/>
                      </a:cubicBezTo>
                      <a:lnTo>
                        <a:pt x="1274" y="479"/>
                      </a:lnTo>
                      <a:cubicBezTo>
                        <a:pt x="1280" y="481"/>
                        <a:pt x="1285" y="481"/>
                        <a:pt x="1291" y="481"/>
                      </a:cubicBezTo>
                      <a:cubicBezTo>
                        <a:pt x="1316" y="481"/>
                        <a:pt x="1340" y="465"/>
                        <a:pt x="1347" y="439"/>
                      </a:cubicBezTo>
                      <a:lnTo>
                        <a:pt x="1353" y="415"/>
                      </a:lnTo>
                      <a:cubicBezTo>
                        <a:pt x="1362" y="384"/>
                        <a:pt x="1344" y="351"/>
                        <a:pt x="1311" y="342"/>
                      </a:cubicBezTo>
                      <a:lnTo>
                        <a:pt x="89" y="3"/>
                      </a:lnTo>
                      <a:cubicBezTo>
                        <a:pt x="83" y="2"/>
                        <a:pt x="78" y="1"/>
                        <a:pt x="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8"/>
                <p:cNvSpPr/>
                <p:nvPr/>
              </p:nvSpPr>
              <p:spPr>
                <a:xfrm rot="520759">
                  <a:off x="6940576" y="4678832"/>
                  <a:ext cx="93088" cy="93359"/>
                </a:xfrm>
                <a:custGeom>
                  <a:avLst/>
                  <a:gdLst/>
                  <a:ahLst/>
                  <a:cxnLst/>
                  <a:rect l="l" t="t" r="r" b="b"/>
                  <a:pathLst>
                    <a:path w="1039" h="1042" extrusionOk="0">
                      <a:moveTo>
                        <a:pt x="82" y="1"/>
                      </a:moveTo>
                      <a:cubicBezTo>
                        <a:pt x="67" y="1"/>
                        <a:pt x="52" y="6"/>
                        <a:pt x="40" y="17"/>
                      </a:cubicBezTo>
                      <a:lnTo>
                        <a:pt x="23" y="35"/>
                      </a:lnTo>
                      <a:cubicBezTo>
                        <a:pt x="0" y="58"/>
                        <a:pt x="0" y="95"/>
                        <a:pt x="23" y="119"/>
                      </a:cubicBezTo>
                      <a:lnTo>
                        <a:pt x="913" y="1024"/>
                      </a:lnTo>
                      <a:cubicBezTo>
                        <a:pt x="925" y="1036"/>
                        <a:pt x="940" y="1042"/>
                        <a:pt x="955" y="1042"/>
                      </a:cubicBezTo>
                      <a:cubicBezTo>
                        <a:pt x="969" y="1042"/>
                        <a:pt x="984" y="1036"/>
                        <a:pt x="996" y="1024"/>
                      </a:cubicBezTo>
                      <a:lnTo>
                        <a:pt x="1014" y="1007"/>
                      </a:lnTo>
                      <a:cubicBezTo>
                        <a:pt x="1038" y="985"/>
                        <a:pt x="1038" y="948"/>
                        <a:pt x="1014" y="924"/>
                      </a:cubicBezTo>
                      <a:lnTo>
                        <a:pt x="124" y="19"/>
                      </a:lnTo>
                      <a:cubicBezTo>
                        <a:pt x="113" y="7"/>
                        <a:pt x="97" y="1"/>
                        <a:pt x="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8"/>
                <p:cNvSpPr/>
                <p:nvPr/>
              </p:nvSpPr>
              <p:spPr>
                <a:xfrm rot="520759">
                  <a:off x="6963337" y="4664228"/>
                  <a:ext cx="47753" cy="120148"/>
                </a:xfrm>
                <a:custGeom>
                  <a:avLst/>
                  <a:gdLst/>
                  <a:ahLst/>
                  <a:cxnLst/>
                  <a:rect l="l" t="t" r="r" b="b"/>
                  <a:pathLst>
                    <a:path w="533" h="1341" extrusionOk="0">
                      <a:moveTo>
                        <a:pt x="91" y="0"/>
                      </a:moveTo>
                      <a:cubicBezTo>
                        <a:pt x="85" y="0"/>
                        <a:pt x="79" y="1"/>
                        <a:pt x="73" y="3"/>
                      </a:cubicBezTo>
                      <a:lnTo>
                        <a:pt x="49" y="10"/>
                      </a:lnTo>
                      <a:cubicBezTo>
                        <a:pt x="18" y="19"/>
                        <a:pt x="0" y="54"/>
                        <a:pt x="11" y="85"/>
                      </a:cubicBezTo>
                      <a:lnTo>
                        <a:pt x="385" y="1299"/>
                      </a:lnTo>
                      <a:cubicBezTo>
                        <a:pt x="392" y="1324"/>
                        <a:pt x="416" y="1340"/>
                        <a:pt x="441" y="1340"/>
                      </a:cubicBezTo>
                      <a:cubicBezTo>
                        <a:pt x="447" y="1340"/>
                        <a:pt x="453" y="1339"/>
                        <a:pt x="460" y="1337"/>
                      </a:cubicBezTo>
                      <a:lnTo>
                        <a:pt x="483" y="1330"/>
                      </a:lnTo>
                      <a:cubicBezTo>
                        <a:pt x="515" y="1321"/>
                        <a:pt x="533" y="1287"/>
                        <a:pt x="522" y="1255"/>
                      </a:cubicBezTo>
                      <a:lnTo>
                        <a:pt x="148" y="42"/>
                      </a:lnTo>
                      <a:cubicBezTo>
                        <a:pt x="139" y="16"/>
                        <a:pt x="116" y="0"/>
                        <a:pt x="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7" name="Google Shape;1297;p38"/>
              <p:cNvSpPr/>
              <p:nvPr/>
            </p:nvSpPr>
            <p:spPr>
              <a:xfrm rot="520639">
                <a:off x="8192241" y="3999727"/>
                <a:ext cx="20119" cy="16954"/>
              </a:xfrm>
              <a:custGeom>
                <a:avLst/>
                <a:gdLst/>
                <a:ahLst/>
                <a:cxnLst/>
                <a:rect l="l" t="t" r="r" b="b"/>
                <a:pathLst>
                  <a:path w="318" h="268" extrusionOk="0">
                    <a:moveTo>
                      <a:pt x="168" y="0"/>
                    </a:moveTo>
                    <a:cubicBezTo>
                      <a:pt x="70" y="0"/>
                      <a:pt x="1" y="108"/>
                      <a:pt x="52" y="199"/>
                    </a:cubicBezTo>
                    <a:cubicBezTo>
                      <a:pt x="79" y="246"/>
                      <a:pt x="124" y="268"/>
                      <a:pt x="169" y="268"/>
                    </a:cubicBezTo>
                    <a:cubicBezTo>
                      <a:pt x="225" y="268"/>
                      <a:pt x="281" y="233"/>
                      <a:pt x="299" y="170"/>
                    </a:cubicBezTo>
                    <a:cubicBezTo>
                      <a:pt x="318" y="98"/>
                      <a:pt x="276" y="25"/>
                      <a:pt x="206" y="6"/>
                    </a:cubicBezTo>
                    <a:cubicBezTo>
                      <a:pt x="193" y="2"/>
                      <a:pt x="180" y="0"/>
                      <a:pt x="168" y="0"/>
                    </a:cubicBezTo>
                    <a:close/>
                  </a:path>
                </a:pathLst>
              </a:custGeom>
              <a:solidFill>
                <a:srgbClr val="32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 name="Google Shape;1298;p38"/>
            <p:cNvGrpSpPr/>
            <p:nvPr/>
          </p:nvGrpSpPr>
          <p:grpSpPr>
            <a:xfrm>
              <a:off x="5202119" y="906940"/>
              <a:ext cx="3603696" cy="3706648"/>
              <a:chOff x="4990125" y="908118"/>
              <a:chExt cx="3603696" cy="3700357"/>
            </a:xfrm>
          </p:grpSpPr>
          <p:sp>
            <p:nvSpPr>
              <p:cNvPr id="1299" name="Google Shape;1299;p38"/>
              <p:cNvSpPr/>
              <p:nvPr/>
            </p:nvSpPr>
            <p:spPr>
              <a:xfrm>
                <a:off x="5441661" y="2640706"/>
                <a:ext cx="530969" cy="1905248"/>
              </a:xfrm>
              <a:custGeom>
                <a:avLst/>
                <a:gdLst/>
                <a:ahLst/>
                <a:cxnLst/>
                <a:rect l="l" t="t" r="r" b="b"/>
                <a:pathLst>
                  <a:path w="4516" h="15887" extrusionOk="0">
                    <a:moveTo>
                      <a:pt x="0" y="1"/>
                    </a:moveTo>
                    <a:lnTo>
                      <a:pt x="0" y="15886"/>
                    </a:lnTo>
                    <a:lnTo>
                      <a:pt x="4516" y="15886"/>
                    </a:lnTo>
                    <a:lnTo>
                      <a:pt x="45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8"/>
              <p:cNvSpPr/>
              <p:nvPr/>
            </p:nvSpPr>
            <p:spPr>
              <a:xfrm>
                <a:off x="6842651" y="2640706"/>
                <a:ext cx="530756" cy="1905248"/>
              </a:xfrm>
              <a:custGeom>
                <a:avLst/>
                <a:gdLst/>
                <a:ahLst/>
                <a:cxnLst/>
                <a:rect l="l" t="t" r="r" b="b"/>
                <a:pathLst>
                  <a:path w="4514" h="15887" extrusionOk="0">
                    <a:moveTo>
                      <a:pt x="0" y="1"/>
                    </a:moveTo>
                    <a:lnTo>
                      <a:pt x="0" y="15886"/>
                    </a:lnTo>
                    <a:lnTo>
                      <a:pt x="4514" y="15886"/>
                    </a:lnTo>
                    <a:lnTo>
                      <a:pt x="4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8"/>
              <p:cNvSpPr/>
              <p:nvPr/>
            </p:nvSpPr>
            <p:spPr>
              <a:xfrm>
                <a:off x="5712563" y="2584378"/>
                <a:ext cx="879028" cy="2024097"/>
              </a:xfrm>
              <a:custGeom>
                <a:avLst/>
                <a:gdLst/>
                <a:ahLst/>
                <a:cxnLst/>
                <a:rect l="l" t="t" r="r" b="b"/>
                <a:pathLst>
                  <a:path w="7476" h="17215" extrusionOk="0">
                    <a:moveTo>
                      <a:pt x="0" y="0"/>
                    </a:moveTo>
                    <a:lnTo>
                      <a:pt x="0" y="17214"/>
                    </a:lnTo>
                    <a:lnTo>
                      <a:pt x="7476" y="17214"/>
                    </a:lnTo>
                    <a:lnTo>
                      <a:pt x="7476" y="0"/>
                    </a:lnTo>
                    <a:close/>
                  </a:path>
                </a:pathLst>
              </a:custGeom>
              <a:solidFill>
                <a:srgbClr val="A48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8"/>
              <p:cNvSpPr/>
              <p:nvPr/>
            </p:nvSpPr>
            <p:spPr>
              <a:xfrm>
                <a:off x="5712563" y="2487373"/>
                <a:ext cx="879028" cy="97119"/>
              </a:xfrm>
              <a:custGeom>
                <a:avLst/>
                <a:gdLst/>
                <a:ahLst/>
                <a:cxnLst/>
                <a:rect l="l" t="t" r="r" b="b"/>
                <a:pathLst>
                  <a:path w="7476" h="826" extrusionOk="0">
                    <a:moveTo>
                      <a:pt x="0" y="0"/>
                    </a:moveTo>
                    <a:lnTo>
                      <a:pt x="0" y="825"/>
                    </a:lnTo>
                    <a:lnTo>
                      <a:pt x="7476" y="825"/>
                    </a:lnTo>
                    <a:lnTo>
                      <a:pt x="7476" y="0"/>
                    </a:lnTo>
                    <a:close/>
                  </a:path>
                </a:pathLst>
              </a:custGeom>
              <a:solidFill>
                <a:srgbClr val="C2A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8"/>
              <p:cNvSpPr/>
              <p:nvPr/>
            </p:nvSpPr>
            <p:spPr>
              <a:xfrm>
                <a:off x="4990125" y="908118"/>
                <a:ext cx="804012" cy="671955"/>
              </a:xfrm>
              <a:custGeom>
                <a:avLst/>
                <a:gdLst/>
                <a:ahLst/>
                <a:cxnLst/>
                <a:rect l="l" t="t" r="r" b="b"/>
                <a:pathLst>
                  <a:path w="6838" h="5715" extrusionOk="0">
                    <a:moveTo>
                      <a:pt x="3420" y="0"/>
                    </a:moveTo>
                    <a:cubicBezTo>
                      <a:pt x="1531" y="0"/>
                      <a:pt x="1" y="1280"/>
                      <a:pt x="1" y="2857"/>
                    </a:cubicBezTo>
                    <a:cubicBezTo>
                      <a:pt x="1" y="4435"/>
                      <a:pt x="1531" y="5715"/>
                      <a:pt x="3420" y="5715"/>
                    </a:cubicBezTo>
                    <a:cubicBezTo>
                      <a:pt x="5308" y="5715"/>
                      <a:pt x="6838" y="4435"/>
                      <a:pt x="6838" y="2857"/>
                    </a:cubicBezTo>
                    <a:cubicBezTo>
                      <a:pt x="6838" y="1280"/>
                      <a:pt x="5308" y="0"/>
                      <a:pt x="34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8"/>
              <p:cNvSpPr/>
              <p:nvPr/>
            </p:nvSpPr>
            <p:spPr>
              <a:xfrm>
                <a:off x="6056261" y="2423525"/>
                <a:ext cx="74898" cy="78424"/>
              </a:xfrm>
              <a:custGeom>
                <a:avLst/>
                <a:gdLst/>
                <a:ahLst/>
                <a:cxnLst/>
                <a:rect l="l" t="t" r="r" b="b"/>
                <a:pathLst>
                  <a:path w="637" h="667" extrusionOk="0">
                    <a:moveTo>
                      <a:pt x="582" y="1"/>
                    </a:moveTo>
                    <a:lnTo>
                      <a:pt x="243" y="95"/>
                    </a:lnTo>
                    <a:cubicBezTo>
                      <a:pt x="243" y="95"/>
                      <a:pt x="0" y="563"/>
                      <a:pt x="113" y="600"/>
                    </a:cubicBezTo>
                    <a:cubicBezTo>
                      <a:pt x="183" y="623"/>
                      <a:pt x="323" y="667"/>
                      <a:pt x="434" y="667"/>
                    </a:cubicBezTo>
                    <a:cubicBezTo>
                      <a:pt x="503" y="667"/>
                      <a:pt x="560" y="650"/>
                      <a:pt x="582" y="600"/>
                    </a:cubicBezTo>
                    <a:cubicBezTo>
                      <a:pt x="637" y="469"/>
                      <a:pt x="582" y="1"/>
                      <a:pt x="5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8"/>
              <p:cNvSpPr/>
              <p:nvPr/>
            </p:nvSpPr>
            <p:spPr>
              <a:xfrm>
                <a:off x="6036390" y="2477848"/>
                <a:ext cx="200474" cy="67489"/>
              </a:xfrm>
              <a:custGeom>
                <a:avLst/>
                <a:gdLst/>
                <a:ahLst/>
                <a:cxnLst/>
                <a:rect l="l" t="t" r="r" b="b"/>
                <a:pathLst>
                  <a:path w="1705" h="574" extrusionOk="0">
                    <a:moveTo>
                      <a:pt x="279" y="1"/>
                    </a:moveTo>
                    <a:cubicBezTo>
                      <a:pt x="279" y="1"/>
                      <a:pt x="1" y="401"/>
                      <a:pt x="75" y="456"/>
                    </a:cubicBezTo>
                    <a:cubicBezTo>
                      <a:pt x="150" y="512"/>
                      <a:pt x="357" y="512"/>
                      <a:pt x="357" y="512"/>
                    </a:cubicBezTo>
                    <a:cubicBezTo>
                      <a:pt x="357" y="512"/>
                      <a:pt x="907" y="573"/>
                      <a:pt x="1305" y="573"/>
                    </a:cubicBezTo>
                    <a:cubicBezTo>
                      <a:pt x="1529" y="573"/>
                      <a:pt x="1705" y="554"/>
                      <a:pt x="1705" y="493"/>
                    </a:cubicBezTo>
                    <a:lnTo>
                      <a:pt x="880" y="213"/>
                    </a:lnTo>
                    <a:lnTo>
                      <a:pt x="774" y="62"/>
                    </a:lnTo>
                    <a:lnTo>
                      <a:pt x="2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8"/>
              <p:cNvSpPr/>
              <p:nvPr/>
            </p:nvSpPr>
            <p:spPr>
              <a:xfrm>
                <a:off x="6056261" y="1714266"/>
                <a:ext cx="213996" cy="757199"/>
              </a:xfrm>
              <a:custGeom>
                <a:avLst/>
                <a:gdLst/>
                <a:ahLst/>
                <a:cxnLst/>
                <a:rect l="l" t="t" r="r" b="b"/>
                <a:pathLst>
                  <a:path w="1820" h="6440" extrusionOk="0">
                    <a:moveTo>
                      <a:pt x="188" y="1"/>
                    </a:moveTo>
                    <a:lnTo>
                      <a:pt x="355" y="3073"/>
                    </a:lnTo>
                    <a:cubicBezTo>
                      <a:pt x="355" y="3073"/>
                      <a:pt x="0" y="6313"/>
                      <a:pt x="188" y="6389"/>
                    </a:cubicBezTo>
                    <a:cubicBezTo>
                      <a:pt x="269" y="6421"/>
                      <a:pt x="360" y="6439"/>
                      <a:pt x="442" y="6439"/>
                    </a:cubicBezTo>
                    <a:cubicBezTo>
                      <a:pt x="550" y="6439"/>
                      <a:pt x="643" y="6407"/>
                      <a:pt x="674" y="6332"/>
                    </a:cubicBezTo>
                    <a:cubicBezTo>
                      <a:pt x="731" y="6203"/>
                      <a:pt x="1256" y="3972"/>
                      <a:pt x="1256" y="3972"/>
                    </a:cubicBezTo>
                    <a:cubicBezTo>
                      <a:pt x="1256" y="3972"/>
                      <a:pt x="1819" y="843"/>
                      <a:pt x="17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8"/>
              <p:cNvSpPr/>
              <p:nvPr/>
            </p:nvSpPr>
            <p:spPr>
              <a:xfrm>
                <a:off x="5985711" y="2456448"/>
                <a:ext cx="75016" cy="78542"/>
              </a:xfrm>
              <a:custGeom>
                <a:avLst/>
                <a:gdLst/>
                <a:ahLst/>
                <a:cxnLst/>
                <a:rect l="l" t="t" r="r" b="b"/>
                <a:pathLst>
                  <a:path w="638" h="668" extrusionOk="0">
                    <a:moveTo>
                      <a:pt x="582" y="1"/>
                    </a:moveTo>
                    <a:lnTo>
                      <a:pt x="244" y="95"/>
                    </a:lnTo>
                    <a:cubicBezTo>
                      <a:pt x="244" y="95"/>
                      <a:pt x="1" y="563"/>
                      <a:pt x="114" y="600"/>
                    </a:cubicBezTo>
                    <a:cubicBezTo>
                      <a:pt x="184" y="623"/>
                      <a:pt x="324" y="668"/>
                      <a:pt x="435" y="668"/>
                    </a:cubicBezTo>
                    <a:cubicBezTo>
                      <a:pt x="503" y="668"/>
                      <a:pt x="560" y="651"/>
                      <a:pt x="582" y="600"/>
                    </a:cubicBezTo>
                    <a:cubicBezTo>
                      <a:pt x="637" y="471"/>
                      <a:pt x="582" y="1"/>
                      <a:pt x="5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8"/>
              <p:cNvSpPr/>
              <p:nvPr/>
            </p:nvSpPr>
            <p:spPr>
              <a:xfrm>
                <a:off x="5983594" y="1747306"/>
                <a:ext cx="213173" cy="757082"/>
              </a:xfrm>
              <a:custGeom>
                <a:avLst/>
                <a:gdLst/>
                <a:ahLst/>
                <a:cxnLst/>
                <a:rect l="l" t="t" r="r" b="b"/>
                <a:pathLst>
                  <a:path w="1813" h="6439" extrusionOk="0">
                    <a:moveTo>
                      <a:pt x="1" y="0"/>
                    </a:moveTo>
                    <a:lnTo>
                      <a:pt x="393" y="3072"/>
                    </a:lnTo>
                    <a:cubicBezTo>
                      <a:pt x="393" y="3072"/>
                      <a:pt x="38" y="6314"/>
                      <a:pt x="224" y="6388"/>
                    </a:cubicBezTo>
                    <a:cubicBezTo>
                      <a:pt x="305" y="6420"/>
                      <a:pt x="396" y="6439"/>
                      <a:pt x="478" y="6439"/>
                    </a:cubicBezTo>
                    <a:cubicBezTo>
                      <a:pt x="587" y="6439"/>
                      <a:pt x="680" y="6406"/>
                      <a:pt x="712" y="6332"/>
                    </a:cubicBezTo>
                    <a:cubicBezTo>
                      <a:pt x="769" y="6200"/>
                      <a:pt x="1292" y="3971"/>
                      <a:pt x="1292" y="3971"/>
                    </a:cubicBezTo>
                    <a:lnTo>
                      <a:pt x="1316" y="3838"/>
                    </a:lnTo>
                    <a:cubicBezTo>
                      <a:pt x="1382" y="3466"/>
                      <a:pt x="1568" y="2383"/>
                      <a:pt x="1687" y="1430"/>
                    </a:cubicBezTo>
                    <a:cubicBezTo>
                      <a:pt x="1763" y="832"/>
                      <a:pt x="1813" y="285"/>
                      <a:pt x="17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8"/>
              <p:cNvSpPr/>
              <p:nvPr/>
            </p:nvSpPr>
            <p:spPr>
              <a:xfrm>
                <a:off x="5970425" y="1720262"/>
                <a:ext cx="295831" cy="62551"/>
              </a:xfrm>
              <a:custGeom>
                <a:avLst/>
                <a:gdLst/>
                <a:ahLst/>
                <a:cxnLst/>
                <a:rect l="l" t="t" r="r" b="b"/>
                <a:pathLst>
                  <a:path w="2516" h="532" extrusionOk="0">
                    <a:moveTo>
                      <a:pt x="2515" y="0"/>
                    </a:moveTo>
                    <a:lnTo>
                      <a:pt x="113" y="324"/>
                    </a:lnTo>
                    <a:cubicBezTo>
                      <a:pt x="131" y="342"/>
                      <a:pt x="1" y="510"/>
                      <a:pt x="113" y="510"/>
                    </a:cubicBezTo>
                    <a:cubicBezTo>
                      <a:pt x="151" y="510"/>
                      <a:pt x="440" y="531"/>
                      <a:pt x="805" y="531"/>
                    </a:cubicBezTo>
                    <a:cubicBezTo>
                      <a:pt x="1508" y="531"/>
                      <a:pt x="2493" y="454"/>
                      <a:pt x="25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8"/>
              <p:cNvSpPr/>
              <p:nvPr/>
            </p:nvSpPr>
            <p:spPr>
              <a:xfrm>
                <a:off x="5950435" y="1167976"/>
                <a:ext cx="330517" cy="594825"/>
              </a:xfrm>
              <a:custGeom>
                <a:avLst/>
                <a:gdLst/>
                <a:ahLst/>
                <a:cxnLst/>
                <a:rect l="l" t="t" r="r" b="b"/>
                <a:pathLst>
                  <a:path w="2811" h="5059" extrusionOk="0">
                    <a:moveTo>
                      <a:pt x="1166" y="1"/>
                    </a:moveTo>
                    <a:cubicBezTo>
                      <a:pt x="1156" y="1"/>
                      <a:pt x="1147" y="2"/>
                      <a:pt x="1137" y="3"/>
                    </a:cubicBezTo>
                    <a:cubicBezTo>
                      <a:pt x="793" y="63"/>
                      <a:pt x="320" y="995"/>
                      <a:pt x="301" y="1050"/>
                    </a:cubicBezTo>
                    <a:lnTo>
                      <a:pt x="1" y="3466"/>
                    </a:lnTo>
                    <a:lnTo>
                      <a:pt x="207" y="5058"/>
                    </a:lnTo>
                    <a:cubicBezTo>
                      <a:pt x="207" y="5058"/>
                      <a:pt x="207" y="5058"/>
                      <a:pt x="207" y="5058"/>
                    </a:cubicBezTo>
                    <a:cubicBezTo>
                      <a:pt x="239" y="5058"/>
                      <a:pt x="2662" y="5057"/>
                      <a:pt x="2736" y="4609"/>
                    </a:cubicBezTo>
                    <a:cubicBezTo>
                      <a:pt x="2810" y="4161"/>
                      <a:pt x="2342" y="2549"/>
                      <a:pt x="2342" y="2549"/>
                    </a:cubicBezTo>
                    <a:cubicBezTo>
                      <a:pt x="2411" y="2210"/>
                      <a:pt x="2424" y="1861"/>
                      <a:pt x="2379" y="1518"/>
                    </a:cubicBezTo>
                    <a:cubicBezTo>
                      <a:pt x="2307" y="990"/>
                      <a:pt x="1525" y="1"/>
                      <a:pt x="1166" y="1"/>
                    </a:cubicBezTo>
                    <a:close/>
                  </a:path>
                </a:pathLst>
              </a:custGeom>
              <a:solidFill>
                <a:srgbClr val="A48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8"/>
              <p:cNvSpPr/>
              <p:nvPr/>
            </p:nvSpPr>
            <p:spPr>
              <a:xfrm>
                <a:off x="6062846" y="1114946"/>
                <a:ext cx="136746" cy="147795"/>
              </a:xfrm>
              <a:custGeom>
                <a:avLst/>
                <a:gdLst/>
                <a:ahLst/>
                <a:cxnLst/>
                <a:rect l="l" t="t" r="r" b="b"/>
                <a:pathLst>
                  <a:path w="1163" h="1257" extrusionOk="0">
                    <a:moveTo>
                      <a:pt x="675" y="1"/>
                    </a:moveTo>
                    <a:cubicBezTo>
                      <a:pt x="675" y="11"/>
                      <a:pt x="627" y="55"/>
                      <a:pt x="558" y="113"/>
                    </a:cubicBezTo>
                    <a:cubicBezTo>
                      <a:pt x="494" y="169"/>
                      <a:pt x="411" y="238"/>
                      <a:pt x="329" y="310"/>
                    </a:cubicBezTo>
                    <a:cubicBezTo>
                      <a:pt x="162" y="454"/>
                      <a:pt x="1" y="602"/>
                      <a:pt x="19" y="639"/>
                    </a:cubicBezTo>
                    <a:cubicBezTo>
                      <a:pt x="56" y="714"/>
                      <a:pt x="637" y="1256"/>
                      <a:pt x="637" y="1256"/>
                    </a:cubicBezTo>
                    <a:lnTo>
                      <a:pt x="718" y="1191"/>
                    </a:lnTo>
                    <a:lnTo>
                      <a:pt x="797" y="1125"/>
                    </a:lnTo>
                    <a:lnTo>
                      <a:pt x="1162" y="826"/>
                    </a:lnTo>
                    <a:lnTo>
                      <a:pt x="675" y="1"/>
                    </a:lnTo>
                    <a:close/>
                  </a:path>
                </a:pathLst>
              </a:custGeom>
              <a:solidFill>
                <a:srgbClr val="FF72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8"/>
              <p:cNvSpPr/>
              <p:nvPr/>
            </p:nvSpPr>
            <p:spPr>
              <a:xfrm>
                <a:off x="6101414" y="1128351"/>
                <a:ext cx="55263" cy="126631"/>
              </a:xfrm>
              <a:custGeom>
                <a:avLst/>
                <a:gdLst/>
                <a:ahLst/>
                <a:cxnLst/>
                <a:rect l="l" t="t" r="r" b="b"/>
                <a:pathLst>
                  <a:path w="470" h="1077" extrusionOk="0">
                    <a:moveTo>
                      <a:pt x="230" y="0"/>
                    </a:moveTo>
                    <a:lnTo>
                      <a:pt x="230" y="0"/>
                    </a:lnTo>
                    <a:cubicBezTo>
                      <a:pt x="166" y="55"/>
                      <a:pt x="83" y="125"/>
                      <a:pt x="1" y="196"/>
                    </a:cubicBezTo>
                    <a:cubicBezTo>
                      <a:pt x="60" y="485"/>
                      <a:pt x="268" y="873"/>
                      <a:pt x="390" y="1077"/>
                    </a:cubicBezTo>
                    <a:lnTo>
                      <a:pt x="469" y="1011"/>
                    </a:lnTo>
                    <a:cubicBezTo>
                      <a:pt x="321" y="814"/>
                      <a:pt x="210" y="463"/>
                      <a:pt x="196" y="451"/>
                    </a:cubicBezTo>
                    <a:cubicBezTo>
                      <a:pt x="184" y="437"/>
                      <a:pt x="198" y="205"/>
                      <a:pt x="2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8"/>
              <p:cNvSpPr/>
              <p:nvPr/>
            </p:nvSpPr>
            <p:spPr>
              <a:xfrm>
                <a:off x="6122344" y="1055802"/>
                <a:ext cx="154147" cy="206819"/>
              </a:xfrm>
              <a:custGeom>
                <a:avLst/>
                <a:gdLst/>
                <a:ahLst/>
                <a:cxnLst/>
                <a:rect l="l" t="t" r="r" b="b"/>
                <a:pathLst>
                  <a:path w="1311" h="1759" extrusionOk="0">
                    <a:moveTo>
                      <a:pt x="738" y="0"/>
                    </a:moveTo>
                    <a:cubicBezTo>
                      <a:pt x="623" y="0"/>
                      <a:pt x="498" y="58"/>
                      <a:pt x="370" y="207"/>
                    </a:cubicBezTo>
                    <a:cubicBezTo>
                      <a:pt x="339" y="243"/>
                      <a:pt x="310" y="283"/>
                      <a:pt x="284" y="323"/>
                    </a:cubicBezTo>
                    <a:cubicBezTo>
                      <a:pt x="260" y="306"/>
                      <a:pt x="232" y="291"/>
                      <a:pt x="203" y="291"/>
                    </a:cubicBezTo>
                    <a:cubicBezTo>
                      <a:pt x="170" y="291"/>
                      <a:pt x="136" y="312"/>
                      <a:pt x="112" y="374"/>
                    </a:cubicBezTo>
                    <a:cubicBezTo>
                      <a:pt x="38" y="565"/>
                      <a:pt x="0" y="1068"/>
                      <a:pt x="20" y="1068"/>
                    </a:cubicBezTo>
                    <a:cubicBezTo>
                      <a:pt x="38" y="1068"/>
                      <a:pt x="169" y="1506"/>
                      <a:pt x="336" y="1682"/>
                    </a:cubicBezTo>
                    <a:cubicBezTo>
                      <a:pt x="380" y="1729"/>
                      <a:pt x="427" y="1758"/>
                      <a:pt x="474" y="1758"/>
                    </a:cubicBezTo>
                    <a:cubicBezTo>
                      <a:pt x="510" y="1758"/>
                      <a:pt x="545" y="1742"/>
                      <a:pt x="580" y="1704"/>
                    </a:cubicBezTo>
                    <a:cubicBezTo>
                      <a:pt x="843" y="1422"/>
                      <a:pt x="1311" y="805"/>
                      <a:pt x="1236" y="486"/>
                    </a:cubicBezTo>
                    <a:cubicBezTo>
                      <a:pt x="1189" y="285"/>
                      <a:pt x="991" y="0"/>
                      <a:pt x="738" y="0"/>
                    </a:cubicBezTo>
                    <a:close/>
                  </a:path>
                </a:pathLst>
              </a:custGeom>
              <a:solidFill>
                <a:srgbClr val="FF72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8"/>
              <p:cNvSpPr/>
              <p:nvPr/>
            </p:nvSpPr>
            <p:spPr>
              <a:xfrm>
                <a:off x="6175139" y="1202663"/>
                <a:ext cx="27866" cy="16814"/>
              </a:xfrm>
              <a:custGeom>
                <a:avLst/>
                <a:gdLst/>
                <a:ahLst/>
                <a:cxnLst/>
                <a:rect l="l" t="t" r="r" b="b"/>
                <a:pathLst>
                  <a:path w="237" h="143" extrusionOk="0">
                    <a:moveTo>
                      <a:pt x="12" y="1"/>
                    </a:moveTo>
                    <a:cubicBezTo>
                      <a:pt x="6" y="1"/>
                      <a:pt x="1" y="8"/>
                      <a:pt x="5" y="14"/>
                    </a:cubicBezTo>
                    <a:cubicBezTo>
                      <a:pt x="15" y="29"/>
                      <a:pt x="28" y="42"/>
                      <a:pt x="45" y="53"/>
                    </a:cubicBezTo>
                    <a:cubicBezTo>
                      <a:pt x="63" y="63"/>
                      <a:pt x="79" y="74"/>
                      <a:pt x="99" y="83"/>
                    </a:cubicBezTo>
                    <a:cubicBezTo>
                      <a:pt x="116" y="93"/>
                      <a:pt x="136" y="102"/>
                      <a:pt x="155" y="112"/>
                    </a:cubicBezTo>
                    <a:lnTo>
                      <a:pt x="184" y="127"/>
                    </a:lnTo>
                    <a:cubicBezTo>
                      <a:pt x="194" y="132"/>
                      <a:pt x="204" y="138"/>
                      <a:pt x="216" y="142"/>
                    </a:cubicBezTo>
                    <a:cubicBezTo>
                      <a:pt x="217" y="142"/>
                      <a:pt x="218" y="142"/>
                      <a:pt x="219" y="142"/>
                    </a:cubicBezTo>
                    <a:cubicBezTo>
                      <a:pt x="232" y="142"/>
                      <a:pt x="236" y="125"/>
                      <a:pt x="227" y="117"/>
                    </a:cubicBezTo>
                    <a:cubicBezTo>
                      <a:pt x="216" y="111"/>
                      <a:pt x="207" y="106"/>
                      <a:pt x="198" y="102"/>
                    </a:cubicBezTo>
                    <a:lnTo>
                      <a:pt x="169" y="88"/>
                    </a:lnTo>
                    <a:lnTo>
                      <a:pt x="113" y="60"/>
                    </a:lnTo>
                    <a:cubicBezTo>
                      <a:pt x="96" y="53"/>
                      <a:pt x="79" y="44"/>
                      <a:pt x="63" y="33"/>
                    </a:cubicBezTo>
                    <a:cubicBezTo>
                      <a:pt x="46" y="24"/>
                      <a:pt x="33" y="11"/>
                      <a:pt x="16" y="2"/>
                    </a:cubicBezTo>
                    <a:cubicBezTo>
                      <a:pt x="15" y="1"/>
                      <a:pt x="14" y="1"/>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8"/>
              <p:cNvSpPr/>
              <p:nvPr/>
            </p:nvSpPr>
            <p:spPr>
              <a:xfrm>
                <a:off x="6202418" y="1167506"/>
                <a:ext cx="35039" cy="38801"/>
              </a:xfrm>
              <a:custGeom>
                <a:avLst/>
                <a:gdLst/>
                <a:ahLst/>
                <a:cxnLst/>
                <a:rect l="l" t="t" r="r" b="b"/>
                <a:pathLst>
                  <a:path w="298" h="330" extrusionOk="0">
                    <a:moveTo>
                      <a:pt x="292" y="0"/>
                    </a:moveTo>
                    <a:cubicBezTo>
                      <a:pt x="291" y="0"/>
                      <a:pt x="290" y="0"/>
                      <a:pt x="290" y="1"/>
                    </a:cubicBezTo>
                    <a:cubicBezTo>
                      <a:pt x="253" y="53"/>
                      <a:pt x="215" y="103"/>
                      <a:pt x="177" y="153"/>
                    </a:cubicBezTo>
                    <a:cubicBezTo>
                      <a:pt x="141" y="201"/>
                      <a:pt x="107" y="249"/>
                      <a:pt x="68" y="295"/>
                    </a:cubicBezTo>
                    <a:cubicBezTo>
                      <a:pt x="59" y="288"/>
                      <a:pt x="53" y="279"/>
                      <a:pt x="47" y="270"/>
                    </a:cubicBezTo>
                    <a:cubicBezTo>
                      <a:pt x="41" y="255"/>
                      <a:pt x="38" y="240"/>
                      <a:pt x="37" y="225"/>
                    </a:cubicBezTo>
                    <a:cubicBezTo>
                      <a:pt x="34" y="219"/>
                      <a:pt x="29" y="216"/>
                      <a:pt x="23" y="216"/>
                    </a:cubicBezTo>
                    <a:cubicBezTo>
                      <a:pt x="18" y="216"/>
                      <a:pt x="13" y="219"/>
                      <a:pt x="11" y="225"/>
                    </a:cubicBezTo>
                    <a:cubicBezTo>
                      <a:pt x="1" y="265"/>
                      <a:pt x="31" y="308"/>
                      <a:pt x="63" y="328"/>
                    </a:cubicBezTo>
                    <a:cubicBezTo>
                      <a:pt x="66" y="329"/>
                      <a:pt x="68" y="329"/>
                      <a:pt x="71" y="329"/>
                    </a:cubicBezTo>
                    <a:cubicBezTo>
                      <a:pt x="76" y="329"/>
                      <a:pt x="81" y="327"/>
                      <a:pt x="84" y="322"/>
                    </a:cubicBezTo>
                    <a:cubicBezTo>
                      <a:pt x="122" y="271"/>
                      <a:pt x="162" y="220"/>
                      <a:pt x="196" y="168"/>
                    </a:cubicBezTo>
                    <a:cubicBezTo>
                      <a:pt x="232" y="115"/>
                      <a:pt x="265" y="59"/>
                      <a:pt x="296" y="4"/>
                    </a:cubicBezTo>
                    <a:cubicBezTo>
                      <a:pt x="297" y="2"/>
                      <a:pt x="294"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8"/>
              <p:cNvSpPr/>
              <p:nvPr/>
            </p:nvSpPr>
            <p:spPr>
              <a:xfrm>
                <a:off x="6129516" y="1069559"/>
                <a:ext cx="48443" cy="55614"/>
              </a:xfrm>
              <a:custGeom>
                <a:avLst/>
                <a:gdLst/>
                <a:ahLst/>
                <a:cxnLst/>
                <a:rect l="l" t="t" r="r" b="b"/>
                <a:pathLst>
                  <a:path w="412" h="473" extrusionOk="0">
                    <a:moveTo>
                      <a:pt x="406" y="1"/>
                    </a:moveTo>
                    <a:cubicBezTo>
                      <a:pt x="394" y="1"/>
                      <a:pt x="382" y="5"/>
                      <a:pt x="373" y="14"/>
                    </a:cubicBezTo>
                    <a:cubicBezTo>
                      <a:pt x="364" y="20"/>
                      <a:pt x="355" y="26"/>
                      <a:pt x="346" y="32"/>
                    </a:cubicBezTo>
                    <a:cubicBezTo>
                      <a:pt x="328" y="47"/>
                      <a:pt x="312" y="62"/>
                      <a:pt x="296" y="80"/>
                    </a:cubicBezTo>
                    <a:cubicBezTo>
                      <a:pt x="281" y="96"/>
                      <a:pt x="267" y="116"/>
                      <a:pt x="255" y="135"/>
                    </a:cubicBezTo>
                    <a:cubicBezTo>
                      <a:pt x="245" y="150"/>
                      <a:pt x="237" y="166"/>
                      <a:pt x="230" y="183"/>
                    </a:cubicBezTo>
                    <a:cubicBezTo>
                      <a:pt x="211" y="168"/>
                      <a:pt x="188" y="162"/>
                      <a:pt x="164" y="162"/>
                    </a:cubicBezTo>
                    <a:cubicBezTo>
                      <a:pt x="81" y="163"/>
                      <a:pt x="33" y="241"/>
                      <a:pt x="17" y="314"/>
                    </a:cubicBezTo>
                    <a:cubicBezTo>
                      <a:pt x="12" y="338"/>
                      <a:pt x="8" y="360"/>
                      <a:pt x="6" y="384"/>
                    </a:cubicBezTo>
                    <a:cubicBezTo>
                      <a:pt x="5" y="397"/>
                      <a:pt x="3" y="411"/>
                      <a:pt x="3" y="424"/>
                    </a:cubicBezTo>
                    <a:cubicBezTo>
                      <a:pt x="3" y="439"/>
                      <a:pt x="3" y="453"/>
                      <a:pt x="2" y="466"/>
                    </a:cubicBezTo>
                    <a:cubicBezTo>
                      <a:pt x="1" y="470"/>
                      <a:pt x="4" y="472"/>
                      <a:pt x="7" y="472"/>
                    </a:cubicBezTo>
                    <a:cubicBezTo>
                      <a:pt x="9" y="472"/>
                      <a:pt x="10" y="471"/>
                      <a:pt x="11" y="469"/>
                    </a:cubicBezTo>
                    <a:cubicBezTo>
                      <a:pt x="15" y="451"/>
                      <a:pt x="23" y="433"/>
                      <a:pt x="26" y="414"/>
                    </a:cubicBezTo>
                    <a:cubicBezTo>
                      <a:pt x="29" y="393"/>
                      <a:pt x="30" y="376"/>
                      <a:pt x="33" y="359"/>
                    </a:cubicBezTo>
                    <a:cubicBezTo>
                      <a:pt x="38" y="323"/>
                      <a:pt x="48" y="288"/>
                      <a:pt x="66" y="256"/>
                    </a:cubicBezTo>
                    <a:cubicBezTo>
                      <a:pt x="81" y="230"/>
                      <a:pt x="103" y="209"/>
                      <a:pt x="132" y="198"/>
                    </a:cubicBezTo>
                    <a:cubicBezTo>
                      <a:pt x="142" y="193"/>
                      <a:pt x="153" y="191"/>
                      <a:pt x="164" y="191"/>
                    </a:cubicBezTo>
                    <a:cubicBezTo>
                      <a:pt x="182" y="191"/>
                      <a:pt x="200" y="197"/>
                      <a:pt x="215" y="208"/>
                    </a:cubicBezTo>
                    <a:cubicBezTo>
                      <a:pt x="226" y="218"/>
                      <a:pt x="233" y="232"/>
                      <a:pt x="236" y="247"/>
                    </a:cubicBezTo>
                    <a:cubicBezTo>
                      <a:pt x="237" y="254"/>
                      <a:pt x="237" y="262"/>
                      <a:pt x="236" y="269"/>
                    </a:cubicBezTo>
                    <a:cubicBezTo>
                      <a:pt x="235" y="277"/>
                      <a:pt x="232" y="283"/>
                      <a:pt x="235" y="291"/>
                    </a:cubicBezTo>
                    <a:cubicBezTo>
                      <a:pt x="236" y="295"/>
                      <a:pt x="239" y="298"/>
                      <a:pt x="243" y="298"/>
                    </a:cubicBezTo>
                    <a:cubicBezTo>
                      <a:pt x="244" y="298"/>
                      <a:pt x="245" y="298"/>
                      <a:pt x="246" y="297"/>
                    </a:cubicBezTo>
                    <a:cubicBezTo>
                      <a:pt x="263" y="294"/>
                      <a:pt x="266" y="271"/>
                      <a:pt x="267" y="257"/>
                    </a:cubicBezTo>
                    <a:cubicBezTo>
                      <a:pt x="267" y="239"/>
                      <a:pt x="263" y="223"/>
                      <a:pt x="254" y="208"/>
                    </a:cubicBezTo>
                    <a:cubicBezTo>
                      <a:pt x="251" y="202"/>
                      <a:pt x="246" y="196"/>
                      <a:pt x="240" y="192"/>
                    </a:cubicBezTo>
                    <a:cubicBezTo>
                      <a:pt x="251" y="175"/>
                      <a:pt x="260" y="159"/>
                      <a:pt x="270" y="144"/>
                    </a:cubicBezTo>
                    <a:cubicBezTo>
                      <a:pt x="284" y="127"/>
                      <a:pt x="299" y="110"/>
                      <a:pt x="314" y="95"/>
                    </a:cubicBezTo>
                    <a:cubicBezTo>
                      <a:pt x="328" y="78"/>
                      <a:pt x="345" y="65"/>
                      <a:pt x="363" y="51"/>
                    </a:cubicBezTo>
                    <a:cubicBezTo>
                      <a:pt x="370" y="44"/>
                      <a:pt x="379" y="38"/>
                      <a:pt x="388" y="32"/>
                    </a:cubicBezTo>
                    <a:cubicBezTo>
                      <a:pt x="397" y="26"/>
                      <a:pt x="407" y="22"/>
                      <a:pt x="412" y="11"/>
                    </a:cubicBezTo>
                    <a:cubicBezTo>
                      <a:pt x="412" y="7"/>
                      <a:pt x="409" y="2"/>
                      <a:pt x="4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8"/>
              <p:cNvSpPr/>
              <p:nvPr/>
            </p:nvSpPr>
            <p:spPr>
              <a:xfrm>
                <a:off x="6123755" y="1182674"/>
                <a:ext cx="60083" cy="81364"/>
              </a:xfrm>
              <a:custGeom>
                <a:avLst/>
                <a:gdLst/>
                <a:ahLst/>
                <a:cxnLst/>
                <a:rect l="l" t="t" r="r" b="b"/>
                <a:pathLst>
                  <a:path w="511" h="692" extrusionOk="0">
                    <a:moveTo>
                      <a:pt x="9" y="1"/>
                    </a:moveTo>
                    <a:cubicBezTo>
                      <a:pt x="5" y="1"/>
                      <a:pt x="0" y="4"/>
                      <a:pt x="0" y="9"/>
                    </a:cubicBezTo>
                    <a:cubicBezTo>
                      <a:pt x="2" y="29"/>
                      <a:pt x="6" y="48"/>
                      <a:pt x="14" y="66"/>
                    </a:cubicBezTo>
                    <a:cubicBezTo>
                      <a:pt x="20" y="84"/>
                      <a:pt x="26" y="103"/>
                      <a:pt x="33" y="121"/>
                    </a:cubicBezTo>
                    <a:cubicBezTo>
                      <a:pt x="46" y="159"/>
                      <a:pt x="61" y="196"/>
                      <a:pt x="78" y="233"/>
                    </a:cubicBezTo>
                    <a:cubicBezTo>
                      <a:pt x="111" y="305"/>
                      <a:pt x="146" y="376"/>
                      <a:pt x="188" y="443"/>
                    </a:cubicBezTo>
                    <a:cubicBezTo>
                      <a:pt x="200" y="463"/>
                      <a:pt x="210" y="481"/>
                      <a:pt x="224" y="500"/>
                    </a:cubicBezTo>
                    <a:cubicBezTo>
                      <a:pt x="230" y="509"/>
                      <a:pt x="236" y="518"/>
                      <a:pt x="242" y="527"/>
                    </a:cubicBezTo>
                    <a:cubicBezTo>
                      <a:pt x="248" y="536"/>
                      <a:pt x="257" y="543"/>
                      <a:pt x="263" y="552"/>
                    </a:cubicBezTo>
                    <a:cubicBezTo>
                      <a:pt x="288" y="592"/>
                      <a:pt x="322" y="628"/>
                      <a:pt x="361" y="657"/>
                    </a:cubicBezTo>
                    <a:cubicBezTo>
                      <a:pt x="382" y="670"/>
                      <a:pt x="404" y="680"/>
                      <a:pt x="430" y="686"/>
                    </a:cubicBezTo>
                    <a:cubicBezTo>
                      <a:pt x="440" y="689"/>
                      <a:pt x="454" y="691"/>
                      <a:pt x="467" y="691"/>
                    </a:cubicBezTo>
                    <a:cubicBezTo>
                      <a:pt x="482" y="691"/>
                      <a:pt x="496" y="688"/>
                      <a:pt x="504" y="679"/>
                    </a:cubicBezTo>
                    <a:cubicBezTo>
                      <a:pt x="510" y="675"/>
                      <a:pt x="509" y="664"/>
                      <a:pt x="500" y="661"/>
                    </a:cubicBezTo>
                    <a:cubicBezTo>
                      <a:pt x="495" y="660"/>
                      <a:pt x="489" y="660"/>
                      <a:pt x="484" y="660"/>
                    </a:cubicBezTo>
                    <a:cubicBezTo>
                      <a:pt x="479" y="660"/>
                      <a:pt x="474" y="660"/>
                      <a:pt x="468" y="661"/>
                    </a:cubicBezTo>
                    <a:cubicBezTo>
                      <a:pt x="465" y="661"/>
                      <a:pt x="462" y="662"/>
                      <a:pt x="459" y="662"/>
                    </a:cubicBezTo>
                    <a:cubicBezTo>
                      <a:pt x="450" y="662"/>
                      <a:pt x="442" y="660"/>
                      <a:pt x="434" y="658"/>
                    </a:cubicBezTo>
                    <a:cubicBezTo>
                      <a:pt x="410" y="654"/>
                      <a:pt x="389" y="643"/>
                      <a:pt x="370" y="630"/>
                    </a:cubicBezTo>
                    <a:cubicBezTo>
                      <a:pt x="349" y="615"/>
                      <a:pt x="331" y="598"/>
                      <a:pt x="316" y="581"/>
                    </a:cubicBezTo>
                    <a:cubicBezTo>
                      <a:pt x="301" y="561"/>
                      <a:pt x="285" y="543"/>
                      <a:pt x="267" y="527"/>
                    </a:cubicBezTo>
                    <a:lnTo>
                      <a:pt x="266" y="527"/>
                    </a:lnTo>
                    <a:cubicBezTo>
                      <a:pt x="264" y="524"/>
                      <a:pt x="263" y="522"/>
                      <a:pt x="261" y="519"/>
                    </a:cubicBezTo>
                    <a:cubicBezTo>
                      <a:pt x="257" y="510"/>
                      <a:pt x="251" y="500"/>
                      <a:pt x="245" y="493"/>
                    </a:cubicBezTo>
                    <a:cubicBezTo>
                      <a:pt x="236" y="476"/>
                      <a:pt x="227" y="460"/>
                      <a:pt x="216" y="443"/>
                    </a:cubicBezTo>
                    <a:cubicBezTo>
                      <a:pt x="197" y="409"/>
                      <a:pt x="178" y="375"/>
                      <a:pt x="160" y="340"/>
                    </a:cubicBezTo>
                    <a:cubicBezTo>
                      <a:pt x="124" y="270"/>
                      <a:pt x="93" y="200"/>
                      <a:pt x="64" y="127"/>
                    </a:cubicBezTo>
                    <a:cubicBezTo>
                      <a:pt x="57" y="108"/>
                      <a:pt x="49" y="87"/>
                      <a:pt x="42" y="66"/>
                    </a:cubicBezTo>
                    <a:cubicBezTo>
                      <a:pt x="36" y="45"/>
                      <a:pt x="29" y="24"/>
                      <a:pt x="18" y="5"/>
                    </a:cubicBezTo>
                    <a:cubicBezTo>
                      <a:pt x="16" y="2"/>
                      <a:pt x="13" y="1"/>
                      <a:pt x="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8"/>
              <p:cNvSpPr/>
              <p:nvPr/>
            </p:nvSpPr>
            <p:spPr>
              <a:xfrm>
                <a:off x="5935267" y="1709680"/>
                <a:ext cx="49384" cy="53498"/>
              </a:xfrm>
              <a:custGeom>
                <a:avLst/>
                <a:gdLst/>
                <a:ahLst/>
                <a:cxnLst/>
                <a:rect l="l" t="t" r="r" b="b"/>
                <a:pathLst>
                  <a:path w="420" h="455" extrusionOk="0">
                    <a:moveTo>
                      <a:pt x="169" y="1"/>
                    </a:moveTo>
                    <a:cubicBezTo>
                      <a:pt x="133" y="41"/>
                      <a:pt x="100" y="83"/>
                      <a:pt x="70" y="126"/>
                    </a:cubicBezTo>
                    <a:cubicBezTo>
                      <a:pt x="31" y="184"/>
                      <a:pt x="0" y="247"/>
                      <a:pt x="18" y="283"/>
                    </a:cubicBezTo>
                    <a:cubicBezTo>
                      <a:pt x="55" y="357"/>
                      <a:pt x="130" y="432"/>
                      <a:pt x="167" y="451"/>
                    </a:cubicBezTo>
                    <a:cubicBezTo>
                      <a:pt x="172" y="454"/>
                      <a:pt x="179" y="455"/>
                      <a:pt x="189" y="455"/>
                    </a:cubicBezTo>
                    <a:cubicBezTo>
                      <a:pt x="251" y="455"/>
                      <a:pt x="395" y="407"/>
                      <a:pt x="412" y="357"/>
                    </a:cubicBezTo>
                    <a:cubicBezTo>
                      <a:pt x="419" y="334"/>
                      <a:pt x="416" y="274"/>
                      <a:pt x="412" y="210"/>
                    </a:cubicBezTo>
                    <a:cubicBezTo>
                      <a:pt x="406" y="126"/>
                      <a:pt x="392" y="38"/>
                      <a:pt x="392" y="38"/>
                    </a:cubicBezTo>
                    <a:lnTo>
                      <a:pt x="169" y="1"/>
                    </a:lnTo>
                    <a:close/>
                  </a:path>
                </a:pathLst>
              </a:custGeom>
              <a:solidFill>
                <a:srgbClr val="F76E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8"/>
              <p:cNvSpPr/>
              <p:nvPr/>
            </p:nvSpPr>
            <p:spPr>
              <a:xfrm>
                <a:off x="5943469" y="1709915"/>
                <a:ext cx="40212" cy="37154"/>
              </a:xfrm>
              <a:custGeom>
                <a:avLst/>
                <a:gdLst/>
                <a:ahLst/>
                <a:cxnLst/>
                <a:rect l="l" t="t" r="r" b="b"/>
                <a:pathLst>
                  <a:path w="342" h="316" extrusionOk="0">
                    <a:moveTo>
                      <a:pt x="97" y="0"/>
                    </a:moveTo>
                    <a:cubicBezTo>
                      <a:pt x="61" y="39"/>
                      <a:pt x="30" y="81"/>
                      <a:pt x="0" y="126"/>
                    </a:cubicBezTo>
                    <a:cubicBezTo>
                      <a:pt x="54" y="207"/>
                      <a:pt x="139" y="315"/>
                      <a:pt x="217" y="315"/>
                    </a:cubicBezTo>
                    <a:cubicBezTo>
                      <a:pt x="241" y="315"/>
                      <a:pt x="264" y="305"/>
                      <a:pt x="285" y="281"/>
                    </a:cubicBezTo>
                    <a:cubicBezTo>
                      <a:pt x="304" y="258"/>
                      <a:pt x="324" y="233"/>
                      <a:pt x="342" y="209"/>
                    </a:cubicBezTo>
                    <a:cubicBezTo>
                      <a:pt x="334" y="124"/>
                      <a:pt x="322" y="38"/>
                      <a:pt x="322" y="38"/>
                    </a:cubicBezTo>
                    <a:lnTo>
                      <a:pt x="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8"/>
              <p:cNvSpPr/>
              <p:nvPr/>
            </p:nvSpPr>
            <p:spPr>
              <a:xfrm>
                <a:off x="5918217" y="1238408"/>
                <a:ext cx="186364" cy="480422"/>
              </a:xfrm>
              <a:custGeom>
                <a:avLst/>
                <a:gdLst/>
                <a:ahLst/>
                <a:cxnLst/>
                <a:rect l="l" t="t" r="r" b="b"/>
                <a:pathLst>
                  <a:path w="1585" h="4086" extrusionOk="0">
                    <a:moveTo>
                      <a:pt x="931" y="1"/>
                    </a:moveTo>
                    <a:cubicBezTo>
                      <a:pt x="919" y="1"/>
                      <a:pt x="906" y="1"/>
                      <a:pt x="894" y="2"/>
                    </a:cubicBezTo>
                    <a:cubicBezTo>
                      <a:pt x="425" y="39"/>
                      <a:pt x="144" y="2175"/>
                      <a:pt x="69" y="2512"/>
                    </a:cubicBezTo>
                    <a:cubicBezTo>
                      <a:pt x="1" y="2819"/>
                      <a:pt x="214" y="3782"/>
                      <a:pt x="264" y="3948"/>
                    </a:cubicBezTo>
                    <a:cubicBezTo>
                      <a:pt x="270" y="3964"/>
                      <a:pt x="273" y="3973"/>
                      <a:pt x="275" y="3973"/>
                    </a:cubicBezTo>
                    <a:lnTo>
                      <a:pt x="557" y="4085"/>
                    </a:lnTo>
                    <a:cubicBezTo>
                      <a:pt x="595" y="4072"/>
                      <a:pt x="745" y="3308"/>
                      <a:pt x="837" y="2819"/>
                    </a:cubicBezTo>
                    <a:cubicBezTo>
                      <a:pt x="837" y="2818"/>
                      <a:pt x="837" y="2816"/>
                      <a:pt x="837" y="2816"/>
                    </a:cubicBezTo>
                    <a:cubicBezTo>
                      <a:pt x="882" y="2585"/>
                      <a:pt x="912" y="2418"/>
                      <a:pt x="912" y="2418"/>
                    </a:cubicBezTo>
                    <a:cubicBezTo>
                      <a:pt x="912" y="2418"/>
                      <a:pt x="1210" y="1792"/>
                      <a:pt x="1395" y="1335"/>
                    </a:cubicBezTo>
                    <a:cubicBezTo>
                      <a:pt x="1462" y="1165"/>
                      <a:pt x="1516" y="1019"/>
                      <a:pt x="1530" y="937"/>
                    </a:cubicBezTo>
                    <a:cubicBezTo>
                      <a:pt x="1584" y="645"/>
                      <a:pt x="1374" y="1"/>
                      <a:pt x="931" y="1"/>
                    </a:cubicBezTo>
                    <a:close/>
                  </a:path>
                </a:pathLst>
              </a:custGeom>
              <a:solidFill>
                <a:srgbClr val="A48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8"/>
              <p:cNvSpPr/>
              <p:nvPr/>
            </p:nvSpPr>
            <p:spPr>
              <a:xfrm>
                <a:off x="6001349" y="1400437"/>
                <a:ext cx="72194" cy="241504"/>
              </a:xfrm>
              <a:custGeom>
                <a:avLst/>
                <a:gdLst/>
                <a:ahLst/>
                <a:cxnLst/>
                <a:rect l="l" t="t" r="r" b="b"/>
                <a:pathLst>
                  <a:path w="614" h="2054" extrusionOk="0">
                    <a:moveTo>
                      <a:pt x="604" y="1"/>
                    </a:moveTo>
                    <a:cubicBezTo>
                      <a:pt x="599" y="1"/>
                      <a:pt x="594" y="3"/>
                      <a:pt x="592" y="8"/>
                    </a:cubicBezTo>
                    <a:cubicBezTo>
                      <a:pt x="577" y="48"/>
                      <a:pt x="565" y="89"/>
                      <a:pt x="557" y="130"/>
                    </a:cubicBezTo>
                    <a:cubicBezTo>
                      <a:pt x="546" y="172"/>
                      <a:pt x="534" y="212"/>
                      <a:pt x="522" y="254"/>
                    </a:cubicBezTo>
                    <a:cubicBezTo>
                      <a:pt x="498" y="335"/>
                      <a:pt x="473" y="417"/>
                      <a:pt x="445" y="497"/>
                    </a:cubicBezTo>
                    <a:cubicBezTo>
                      <a:pt x="390" y="657"/>
                      <a:pt x="325" y="815"/>
                      <a:pt x="255" y="970"/>
                    </a:cubicBezTo>
                    <a:cubicBezTo>
                      <a:pt x="239" y="1007"/>
                      <a:pt x="221" y="1043"/>
                      <a:pt x="203" y="1080"/>
                    </a:cubicBezTo>
                    <a:cubicBezTo>
                      <a:pt x="208" y="1052"/>
                      <a:pt x="209" y="1025"/>
                      <a:pt x="211" y="998"/>
                    </a:cubicBezTo>
                    <a:cubicBezTo>
                      <a:pt x="211" y="974"/>
                      <a:pt x="209" y="950"/>
                      <a:pt x="208" y="927"/>
                    </a:cubicBezTo>
                    <a:cubicBezTo>
                      <a:pt x="206" y="907"/>
                      <a:pt x="206" y="877"/>
                      <a:pt x="190" y="862"/>
                    </a:cubicBezTo>
                    <a:cubicBezTo>
                      <a:pt x="188" y="861"/>
                      <a:pt x="187" y="860"/>
                      <a:pt x="185" y="860"/>
                    </a:cubicBezTo>
                    <a:cubicBezTo>
                      <a:pt x="182" y="860"/>
                      <a:pt x="180" y="861"/>
                      <a:pt x="178" y="864"/>
                    </a:cubicBezTo>
                    <a:cubicBezTo>
                      <a:pt x="169" y="883"/>
                      <a:pt x="178" y="909"/>
                      <a:pt x="179" y="930"/>
                    </a:cubicBezTo>
                    <a:cubicBezTo>
                      <a:pt x="182" y="950"/>
                      <a:pt x="184" y="973"/>
                      <a:pt x="184" y="995"/>
                    </a:cubicBezTo>
                    <a:cubicBezTo>
                      <a:pt x="182" y="1029"/>
                      <a:pt x="181" y="1064"/>
                      <a:pt x="175" y="1097"/>
                    </a:cubicBezTo>
                    <a:cubicBezTo>
                      <a:pt x="175" y="1083"/>
                      <a:pt x="175" y="1071"/>
                      <a:pt x="173" y="1059"/>
                    </a:cubicBezTo>
                    <a:cubicBezTo>
                      <a:pt x="170" y="1019"/>
                      <a:pt x="160" y="979"/>
                      <a:pt x="143" y="941"/>
                    </a:cubicBezTo>
                    <a:cubicBezTo>
                      <a:pt x="130" y="904"/>
                      <a:pt x="105" y="873"/>
                      <a:pt x="72" y="852"/>
                    </a:cubicBezTo>
                    <a:cubicBezTo>
                      <a:pt x="70" y="851"/>
                      <a:pt x="67" y="850"/>
                      <a:pt x="65" y="850"/>
                    </a:cubicBezTo>
                    <a:cubicBezTo>
                      <a:pt x="55" y="850"/>
                      <a:pt x="47" y="863"/>
                      <a:pt x="57" y="871"/>
                    </a:cubicBezTo>
                    <a:cubicBezTo>
                      <a:pt x="78" y="897"/>
                      <a:pt x="97" y="924"/>
                      <a:pt x="112" y="952"/>
                    </a:cubicBezTo>
                    <a:cubicBezTo>
                      <a:pt x="126" y="983"/>
                      <a:pt x="135" y="1016"/>
                      <a:pt x="139" y="1050"/>
                    </a:cubicBezTo>
                    <a:cubicBezTo>
                      <a:pt x="143" y="1106"/>
                      <a:pt x="143" y="1162"/>
                      <a:pt x="136" y="1217"/>
                    </a:cubicBezTo>
                    <a:lnTo>
                      <a:pt x="132" y="1231"/>
                    </a:lnTo>
                    <a:cubicBezTo>
                      <a:pt x="129" y="1235"/>
                      <a:pt x="130" y="1241"/>
                      <a:pt x="135" y="1244"/>
                    </a:cubicBezTo>
                    <a:cubicBezTo>
                      <a:pt x="133" y="1261"/>
                      <a:pt x="130" y="1276"/>
                      <a:pt x="129" y="1292"/>
                    </a:cubicBezTo>
                    <a:cubicBezTo>
                      <a:pt x="112" y="1453"/>
                      <a:pt x="88" y="1613"/>
                      <a:pt x="57" y="1772"/>
                    </a:cubicBezTo>
                    <a:cubicBezTo>
                      <a:pt x="48" y="1817"/>
                      <a:pt x="39" y="1862"/>
                      <a:pt x="29" y="1906"/>
                    </a:cubicBezTo>
                    <a:cubicBezTo>
                      <a:pt x="20" y="1951"/>
                      <a:pt x="12" y="1997"/>
                      <a:pt x="2" y="2042"/>
                    </a:cubicBezTo>
                    <a:cubicBezTo>
                      <a:pt x="0" y="2049"/>
                      <a:pt x="5" y="2053"/>
                      <a:pt x="10" y="2053"/>
                    </a:cubicBezTo>
                    <a:cubicBezTo>
                      <a:pt x="14" y="2053"/>
                      <a:pt x="17" y="2051"/>
                      <a:pt x="18" y="2046"/>
                    </a:cubicBezTo>
                    <a:cubicBezTo>
                      <a:pt x="29" y="2006"/>
                      <a:pt x="42" y="1967"/>
                      <a:pt x="53" y="1927"/>
                    </a:cubicBezTo>
                    <a:cubicBezTo>
                      <a:pt x="63" y="1885"/>
                      <a:pt x="70" y="1845"/>
                      <a:pt x="81" y="1805"/>
                    </a:cubicBezTo>
                    <a:cubicBezTo>
                      <a:pt x="97" y="1721"/>
                      <a:pt x="112" y="1639"/>
                      <a:pt x="126" y="1556"/>
                    </a:cubicBezTo>
                    <a:cubicBezTo>
                      <a:pt x="139" y="1472"/>
                      <a:pt x="149" y="1390"/>
                      <a:pt x="160" y="1307"/>
                    </a:cubicBezTo>
                    <a:cubicBezTo>
                      <a:pt x="163" y="1274"/>
                      <a:pt x="167" y="1241"/>
                      <a:pt x="170" y="1207"/>
                    </a:cubicBezTo>
                    <a:cubicBezTo>
                      <a:pt x="246" y="1068"/>
                      <a:pt x="313" y="925"/>
                      <a:pt x="372" y="777"/>
                    </a:cubicBezTo>
                    <a:cubicBezTo>
                      <a:pt x="436" y="618"/>
                      <a:pt x="492" y="457"/>
                      <a:pt x="543" y="291"/>
                    </a:cubicBezTo>
                    <a:cubicBezTo>
                      <a:pt x="557" y="245"/>
                      <a:pt x="568" y="200"/>
                      <a:pt x="582" y="154"/>
                    </a:cubicBezTo>
                    <a:cubicBezTo>
                      <a:pt x="595" y="108"/>
                      <a:pt x="606" y="60"/>
                      <a:pt x="612" y="11"/>
                    </a:cubicBezTo>
                    <a:cubicBezTo>
                      <a:pt x="613" y="4"/>
                      <a:pt x="609" y="1"/>
                      <a:pt x="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8"/>
              <p:cNvSpPr/>
              <p:nvPr/>
            </p:nvSpPr>
            <p:spPr>
              <a:xfrm>
                <a:off x="6016400" y="1488507"/>
                <a:ext cx="4115" cy="8348"/>
              </a:xfrm>
              <a:custGeom>
                <a:avLst/>
                <a:gdLst/>
                <a:ahLst/>
                <a:cxnLst/>
                <a:rect l="l" t="t" r="r" b="b"/>
                <a:pathLst>
                  <a:path w="35" h="71" extrusionOk="0">
                    <a:moveTo>
                      <a:pt x="11" y="1"/>
                    </a:moveTo>
                    <a:cubicBezTo>
                      <a:pt x="9" y="1"/>
                      <a:pt x="7" y="1"/>
                      <a:pt x="5" y="3"/>
                    </a:cubicBezTo>
                    <a:cubicBezTo>
                      <a:pt x="2" y="5"/>
                      <a:pt x="1" y="9"/>
                      <a:pt x="2" y="14"/>
                    </a:cubicBezTo>
                    <a:cubicBezTo>
                      <a:pt x="2" y="15"/>
                      <a:pt x="2" y="17"/>
                      <a:pt x="4" y="17"/>
                    </a:cubicBezTo>
                    <a:cubicBezTo>
                      <a:pt x="5" y="21"/>
                      <a:pt x="8" y="24"/>
                      <a:pt x="10" y="27"/>
                    </a:cubicBezTo>
                    <a:lnTo>
                      <a:pt x="11" y="30"/>
                    </a:lnTo>
                    <a:lnTo>
                      <a:pt x="13" y="36"/>
                    </a:lnTo>
                    <a:cubicBezTo>
                      <a:pt x="13" y="37"/>
                      <a:pt x="13" y="39"/>
                      <a:pt x="14" y="42"/>
                    </a:cubicBezTo>
                    <a:cubicBezTo>
                      <a:pt x="14" y="42"/>
                      <a:pt x="14" y="43"/>
                      <a:pt x="14" y="43"/>
                    </a:cubicBezTo>
                    <a:cubicBezTo>
                      <a:pt x="14" y="45"/>
                      <a:pt x="14" y="45"/>
                      <a:pt x="14" y="46"/>
                    </a:cubicBezTo>
                    <a:lnTo>
                      <a:pt x="14" y="52"/>
                    </a:lnTo>
                    <a:lnTo>
                      <a:pt x="14" y="54"/>
                    </a:lnTo>
                    <a:lnTo>
                      <a:pt x="14" y="58"/>
                    </a:lnTo>
                    <a:cubicBezTo>
                      <a:pt x="13" y="63"/>
                      <a:pt x="15" y="69"/>
                      <a:pt x="20" y="70"/>
                    </a:cubicBezTo>
                    <a:cubicBezTo>
                      <a:pt x="26" y="70"/>
                      <a:pt x="30" y="67"/>
                      <a:pt x="32" y="63"/>
                    </a:cubicBezTo>
                    <a:cubicBezTo>
                      <a:pt x="33" y="55"/>
                      <a:pt x="35" y="48"/>
                      <a:pt x="33" y="39"/>
                    </a:cubicBezTo>
                    <a:cubicBezTo>
                      <a:pt x="33" y="30"/>
                      <a:pt x="30" y="21"/>
                      <a:pt x="26" y="14"/>
                    </a:cubicBezTo>
                    <a:cubicBezTo>
                      <a:pt x="23" y="9"/>
                      <a:pt x="20" y="5"/>
                      <a:pt x="15" y="2"/>
                    </a:cubicBezTo>
                    <a:cubicBezTo>
                      <a:pt x="14" y="1"/>
                      <a:pt x="12" y="1"/>
                      <a:pt x="11" y="1"/>
                    </a:cubicBezTo>
                    <a:close/>
                  </a:path>
                </a:pathLst>
              </a:custGeom>
              <a:solidFill>
                <a:srgbClr val="A48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8"/>
              <p:cNvSpPr/>
              <p:nvPr/>
            </p:nvSpPr>
            <p:spPr>
              <a:xfrm>
                <a:off x="6028276" y="1499795"/>
                <a:ext cx="4821" cy="9994"/>
              </a:xfrm>
              <a:custGeom>
                <a:avLst/>
                <a:gdLst/>
                <a:ahLst/>
                <a:cxnLst/>
                <a:rect l="l" t="t" r="r" b="b"/>
                <a:pathLst>
                  <a:path w="41" h="85" extrusionOk="0">
                    <a:moveTo>
                      <a:pt x="9" y="1"/>
                    </a:moveTo>
                    <a:cubicBezTo>
                      <a:pt x="6" y="1"/>
                      <a:pt x="3" y="3"/>
                      <a:pt x="2" y="6"/>
                    </a:cubicBezTo>
                    <a:cubicBezTo>
                      <a:pt x="1" y="10"/>
                      <a:pt x="1" y="13"/>
                      <a:pt x="2" y="17"/>
                    </a:cubicBezTo>
                    <a:cubicBezTo>
                      <a:pt x="2" y="20"/>
                      <a:pt x="4" y="23"/>
                      <a:pt x="4" y="26"/>
                    </a:cubicBezTo>
                    <a:cubicBezTo>
                      <a:pt x="4" y="32"/>
                      <a:pt x="5" y="38"/>
                      <a:pt x="8" y="43"/>
                    </a:cubicBezTo>
                    <a:lnTo>
                      <a:pt x="19" y="77"/>
                    </a:lnTo>
                    <a:cubicBezTo>
                      <a:pt x="19" y="82"/>
                      <a:pt x="22" y="84"/>
                      <a:pt x="26" y="84"/>
                    </a:cubicBezTo>
                    <a:cubicBezTo>
                      <a:pt x="33" y="84"/>
                      <a:pt x="40" y="79"/>
                      <a:pt x="37" y="73"/>
                    </a:cubicBezTo>
                    <a:lnTo>
                      <a:pt x="38" y="73"/>
                    </a:lnTo>
                    <a:cubicBezTo>
                      <a:pt x="35" y="61"/>
                      <a:pt x="32" y="49"/>
                      <a:pt x="29" y="37"/>
                    </a:cubicBezTo>
                    <a:lnTo>
                      <a:pt x="26" y="29"/>
                    </a:lnTo>
                    <a:cubicBezTo>
                      <a:pt x="25" y="26"/>
                      <a:pt x="23" y="22"/>
                      <a:pt x="22" y="19"/>
                    </a:cubicBezTo>
                    <a:cubicBezTo>
                      <a:pt x="20" y="13"/>
                      <a:pt x="17" y="7"/>
                      <a:pt x="14" y="3"/>
                    </a:cubicBezTo>
                    <a:cubicBezTo>
                      <a:pt x="13" y="1"/>
                      <a:pt x="11" y="1"/>
                      <a:pt x="9" y="1"/>
                    </a:cubicBezTo>
                    <a:close/>
                  </a:path>
                </a:pathLst>
              </a:custGeom>
              <a:solidFill>
                <a:srgbClr val="A48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8"/>
              <p:cNvSpPr/>
              <p:nvPr/>
            </p:nvSpPr>
            <p:spPr>
              <a:xfrm>
                <a:off x="6005230" y="1532365"/>
                <a:ext cx="9054" cy="13169"/>
              </a:xfrm>
              <a:custGeom>
                <a:avLst/>
                <a:gdLst/>
                <a:ahLst/>
                <a:cxnLst/>
                <a:rect l="l" t="t" r="r" b="b"/>
                <a:pathLst>
                  <a:path w="77" h="112" extrusionOk="0">
                    <a:moveTo>
                      <a:pt x="9" y="0"/>
                    </a:moveTo>
                    <a:cubicBezTo>
                      <a:pt x="5" y="0"/>
                      <a:pt x="0" y="4"/>
                      <a:pt x="0" y="9"/>
                    </a:cubicBezTo>
                    <a:cubicBezTo>
                      <a:pt x="0" y="18"/>
                      <a:pt x="5" y="27"/>
                      <a:pt x="9" y="36"/>
                    </a:cubicBezTo>
                    <a:cubicBezTo>
                      <a:pt x="14" y="43"/>
                      <a:pt x="18" y="51"/>
                      <a:pt x="23" y="58"/>
                    </a:cubicBezTo>
                    <a:cubicBezTo>
                      <a:pt x="33" y="74"/>
                      <a:pt x="42" y="89"/>
                      <a:pt x="51" y="106"/>
                    </a:cubicBezTo>
                    <a:cubicBezTo>
                      <a:pt x="53" y="109"/>
                      <a:pt x="57" y="111"/>
                      <a:pt x="60" y="111"/>
                    </a:cubicBezTo>
                    <a:cubicBezTo>
                      <a:pt x="68" y="111"/>
                      <a:pt x="77" y="103"/>
                      <a:pt x="72" y="94"/>
                    </a:cubicBezTo>
                    <a:cubicBezTo>
                      <a:pt x="63" y="77"/>
                      <a:pt x="54" y="63"/>
                      <a:pt x="45" y="46"/>
                    </a:cubicBezTo>
                    <a:cubicBezTo>
                      <a:pt x="40" y="39"/>
                      <a:pt x="36" y="31"/>
                      <a:pt x="31" y="22"/>
                    </a:cubicBezTo>
                    <a:cubicBezTo>
                      <a:pt x="27" y="15"/>
                      <a:pt x="21" y="7"/>
                      <a:pt x="12" y="1"/>
                    </a:cubicBezTo>
                    <a:cubicBezTo>
                      <a:pt x="11" y="1"/>
                      <a:pt x="10" y="0"/>
                      <a:pt x="9" y="0"/>
                    </a:cubicBezTo>
                    <a:close/>
                  </a:path>
                </a:pathLst>
              </a:custGeom>
              <a:solidFill>
                <a:srgbClr val="A48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8"/>
              <p:cNvSpPr/>
              <p:nvPr/>
            </p:nvSpPr>
            <p:spPr>
              <a:xfrm>
                <a:off x="6080248" y="1276975"/>
                <a:ext cx="23634" cy="95473"/>
              </a:xfrm>
              <a:custGeom>
                <a:avLst/>
                <a:gdLst/>
                <a:ahLst/>
                <a:cxnLst/>
                <a:rect l="l" t="t" r="r" b="b"/>
                <a:pathLst>
                  <a:path w="201" h="812" extrusionOk="0">
                    <a:moveTo>
                      <a:pt x="11" y="1"/>
                    </a:moveTo>
                    <a:cubicBezTo>
                      <a:pt x="6" y="1"/>
                      <a:pt x="0" y="7"/>
                      <a:pt x="3" y="13"/>
                    </a:cubicBezTo>
                    <a:cubicBezTo>
                      <a:pt x="132" y="190"/>
                      <a:pt x="181" y="412"/>
                      <a:pt x="139" y="627"/>
                    </a:cubicBezTo>
                    <a:cubicBezTo>
                      <a:pt x="133" y="657"/>
                      <a:pt x="126" y="685"/>
                      <a:pt x="117" y="714"/>
                    </a:cubicBezTo>
                    <a:cubicBezTo>
                      <a:pt x="106" y="743"/>
                      <a:pt x="96" y="772"/>
                      <a:pt x="88" y="802"/>
                    </a:cubicBezTo>
                    <a:cubicBezTo>
                      <a:pt x="86" y="807"/>
                      <a:pt x="91" y="811"/>
                      <a:pt x="95" y="811"/>
                    </a:cubicBezTo>
                    <a:cubicBezTo>
                      <a:pt x="98" y="811"/>
                      <a:pt x="100" y="810"/>
                      <a:pt x="102" y="807"/>
                    </a:cubicBezTo>
                    <a:cubicBezTo>
                      <a:pt x="132" y="761"/>
                      <a:pt x="154" y="708"/>
                      <a:pt x="163" y="652"/>
                    </a:cubicBezTo>
                    <a:cubicBezTo>
                      <a:pt x="200" y="488"/>
                      <a:pt x="184" y="317"/>
                      <a:pt x="117" y="163"/>
                    </a:cubicBezTo>
                    <a:cubicBezTo>
                      <a:pt x="91" y="105"/>
                      <a:pt x="57" y="51"/>
                      <a:pt x="17" y="4"/>
                    </a:cubicBezTo>
                    <a:cubicBezTo>
                      <a:pt x="15" y="2"/>
                      <a:pt x="13"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8"/>
              <p:cNvSpPr/>
              <p:nvPr/>
            </p:nvSpPr>
            <p:spPr>
              <a:xfrm>
                <a:off x="6016635" y="1395381"/>
                <a:ext cx="85951" cy="174250"/>
              </a:xfrm>
              <a:custGeom>
                <a:avLst/>
                <a:gdLst/>
                <a:ahLst/>
                <a:cxnLst/>
                <a:rect l="l" t="t" r="r" b="b"/>
                <a:pathLst>
                  <a:path w="731" h="1482" extrusionOk="0">
                    <a:moveTo>
                      <a:pt x="558" y="0"/>
                    </a:moveTo>
                    <a:cubicBezTo>
                      <a:pt x="373" y="455"/>
                      <a:pt x="75" y="1083"/>
                      <a:pt x="75" y="1083"/>
                    </a:cubicBezTo>
                    <a:cubicBezTo>
                      <a:pt x="75" y="1083"/>
                      <a:pt x="45" y="1251"/>
                      <a:pt x="0" y="1481"/>
                    </a:cubicBezTo>
                    <a:cubicBezTo>
                      <a:pt x="24" y="1399"/>
                      <a:pt x="719" y="276"/>
                      <a:pt x="731" y="258"/>
                    </a:cubicBezTo>
                    <a:lnTo>
                      <a:pt x="731" y="258"/>
                    </a:lnTo>
                    <a:cubicBezTo>
                      <a:pt x="725" y="262"/>
                      <a:pt x="621" y="333"/>
                      <a:pt x="567" y="333"/>
                    </a:cubicBezTo>
                    <a:cubicBezTo>
                      <a:pt x="539" y="333"/>
                      <a:pt x="524" y="314"/>
                      <a:pt x="543" y="258"/>
                    </a:cubicBezTo>
                    <a:cubicBezTo>
                      <a:pt x="564" y="197"/>
                      <a:pt x="565" y="100"/>
                      <a:pt x="5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8"/>
              <p:cNvSpPr/>
              <p:nvPr/>
            </p:nvSpPr>
            <p:spPr>
              <a:xfrm>
                <a:off x="5950389" y="1690044"/>
                <a:ext cx="45503" cy="46913"/>
              </a:xfrm>
              <a:custGeom>
                <a:avLst/>
                <a:gdLst/>
                <a:ahLst/>
                <a:cxnLst/>
                <a:rect l="l" t="t" r="r" b="b"/>
                <a:pathLst>
                  <a:path w="387" h="399" extrusionOk="0">
                    <a:moveTo>
                      <a:pt x="0" y="1"/>
                    </a:moveTo>
                    <a:lnTo>
                      <a:pt x="0" y="1"/>
                    </a:lnTo>
                    <a:cubicBezTo>
                      <a:pt x="2" y="19"/>
                      <a:pt x="2" y="262"/>
                      <a:pt x="39" y="299"/>
                    </a:cubicBezTo>
                    <a:cubicBezTo>
                      <a:pt x="67" y="328"/>
                      <a:pt x="161" y="399"/>
                      <a:pt x="228" y="399"/>
                    </a:cubicBezTo>
                    <a:cubicBezTo>
                      <a:pt x="250" y="399"/>
                      <a:pt x="269" y="392"/>
                      <a:pt x="282" y="374"/>
                    </a:cubicBezTo>
                    <a:cubicBezTo>
                      <a:pt x="339" y="299"/>
                      <a:pt x="386" y="29"/>
                      <a:pt x="386" y="29"/>
                    </a:cubicBezTo>
                    <a:lnTo>
                      <a:pt x="0" y="1"/>
                    </a:lnTo>
                    <a:close/>
                  </a:path>
                </a:pathLst>
              </a:custGeom>
              <a:solidFill>
                <a:srgbClr val="A48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8"/>
              <p:cNvSpPr/>
              <p:nvPr/>
            </p:nvSpPr>
            <p:spPr>
              <a:xfrm>
                <a:off x="6058966" y="1181851"/>
                <a:ext cx="89949" cy="102175"/>
              </a:xfrm>
              <a:custGeom>
                <a:avLst/>
                <a:gdLst/>
                <a:ahLst/>
                <a:cxnLst/>
                <a:rect l="l" t="t" r="r" b="b"/>
                <a:pathLst>
                  <a:path w="765" h="869" extrusionOk="0">
                    <a:moveTo>
                      <a:pt x="54" y="1"/>
                    </a:moveTo>
                    <a:cubicBezTo>
                      <a:pt x="53" y="1"/>
                      <a:pt x="52" y="1"/>
                      <a:pt x="50" y="2"/>
                    </a:cubicBezTo>
                    <a:lnTo>
                      <a:pt x="46" y="3"/>
                    </a:lnTo>
                    <a:cubicBezTo>
                      <a:pt x="20" y="5"/>
                      <a:pt x="1" y="25"/>
                      <a:pt x="2" y="51"/>
                    </a:cubicBezTo>
                    <a:cubicBezTo>
                      <a:pt x="2" y="82"/>
                      <a:pt x="31" y="106"/>
                      <a:pt x="50" y="127"/>
                    </a:cubicBezTo>
                    <a:cubicBezTo>
                      <a:pt x="101" y="179"/>
                      <a:pt x="150" y="231"/>
                      <a:pt x="202" y="282"/>
                    </a:cubicBezTo>
                    <a:cubicBezTo>
                      <a:pt x="254" y="331"/>
                      <a:pt x="308" y="380"/>
                      <a:pt x="363" y="425"/>
                    </a:cubicBezTo>
                    <a:cubicBezTo>
                      <a:pt x="377" y="434"/>
                      <a:pt x="390" y="444"/>
                      <a:pt x="402" y="453"/>
                    </a:cubicBezTo>
                    <a:cubicBezTo>
                      <a:pt x="426" y="476"/>
                      <a:pt x="450" y="498"/>
                      <a:pt x="474" y="519"/>
                    </a:cubicBezTo>
                    <a:cubicBezTo>
                      <a:pt x="518" y="559"/>
                      <a:pt x="565" y="597"/>
                      <a:pt x="608" y="638"/>
                    </a:cubicBezTo>
                    <a:cubicBezTo>
                      <a:pt x="617" y="655"/>
                      <a:pt x="624" y="671"/>
                      <a:pt x="633" y="687"/>
                    </a:cubicBezTo>
                    <a:cubicBezTo>
                      <a:pt x="636" y="693"/>
                      <a:pt x="641" y="696"/>
                      <a:pt x="646" y="696"/>
                    </a:cubicBezTo>
                    <a:cubicBezTo>
                      <a:pt x="649" y="696"/>
                      <a:pt x="653" y="694"/>
                      <a:pt x="656" y="692"/>
                    </a:cubicBezTo>
                    <a:cubicBezTo>
                      <a:pt x="696" y="740"/>
                      <a:pt x="723" y="796"/>
                      <a:pt x="735" y="857"/>
                    </a:cubicBezTo>
                    <a:cubicBezTo>
                      <a:pt x="737" y="865"/>
                      <a:pt x="743" y="868"/>
                      <a:pt x="749" y="868"/>
                    </a:cubicBezTo>
                    <a:cubicBezTo>
                      <a:pt x="756" y="868"/>
                      <a:pt x="764" y="863"/>
                      <a:pt x="764" y="854"/>
                    </a:cubicBezTo>
                    <a:cubicBezTo>
                      <a:pt x="760" y="798"/>
                      <a:pt x="741" y="744"/>
                      <a:pt x="706" y="699"/>
                    </a:cubicBezTo>
                    <a:cubicBezTo>
                      <a:pt x="711" y="693"/>
                      <a:pt x="714" y="687"/>
                      <a:pt x="717" y="682"/>
                    </a:cubicBezTo>
                    <a:cubicBezTo>
                      <a:pt x="724" y="671"/>
                      <a:pt x="732" y="661"/>
                      <a:pt x="736" y="649"/>
                    </a:cubicBezTo>
                    <a:cubicBezTo>
                      <a:pt x="745" y="635"/>
                      <a:pt x="734" y="623"/>
                      <a:pt x="722" y="623"/>
                    </a:cubicBezTo>
                    <a:cubicBezTo>
                      <a:pt x="717" y="623"/>
                      <a:pt x="712" y="626"/>
                      <a:pt x="709" y="632"/>
                    </a:cubicBezTo>
                    <a:cubicBezTo>
                      <a:pt x="702" y="643"/>
                      <a:pt x="696" y="655"/>
                      <a:pt x="690" y="665"/>
                    </a:cubicBezTo>
                    <a:cubicBezTo>
                      <a:pt x="688" y="668"/>
                      <a:pt x="687" y="670"/>
                      <a:pt x="687" y="673"/>
                    </a:cubicBezTo>
                    <a:lnTo>
                      <a:pt x="684" y="670"/>
                    </a:lnTo>
                    <a:cubicBezTo>
                      <a:pt x="669" y="650"/>
                      <a:pt x="651" y="631"/>
                      <a:pt x="633" y="614"/>
                    </a:cubicBezTo>
                    <a:cubicBezTo>
                      <a:pt x="630" y="610"/>
                      <a:pt x="629" y="605"/>
                      <a:pt x="626" y="601"/>
                    </a:cubicBezTo>
                    <a:cubicBezTo>
                      <a:pt x="609" y="580"/>
                      <a:pt x="591" y="559"/>
                      <a:pt x="572" y="541"/>
                    </a:cubicBezTo>
                    <a:cubicBezTo>
                      <a:pt x="530" y="506"/>
                      <a:pt x="487" y="471"/>
                      <a:pt x="441" y="440"/>
                    </a:cubicBezTo>
                    <a:lnTo>
                      <a:pt x="436" y="435"/>
                    </a:lnTo>
                    <a:cubicBezTo>
                      <a:pt x="357" y="364"/>
                      <a:pt x="281" y="291"/>
                      <a:pt x="208" y="215"/>
                    </a:cubicBezTo>
                    <a:cubicBezTo>
                      <a:pt x="180" y="185"/>
                      <a:pt x="152" y="155"/>
                      <a:pt x="123" y="124"/>
                    </a:cubicBezTo>
                    <a:cubicBezTo>
                      <a:pt x="101" y="101"/>
                      <a:pt x="80" y="75"/>
                      <a:pt x="56" y="54"/>
                    </a:cubicBezTo>
                    <a:cubicBezTo>
                      <a:pt x="62" y="45"/>
                      <a:pt x="65" y="34"/>
                      <a:pt x="65" y="24"/>
                    </a:cubicBezTo>
                    <a:cubicBezTo>
                      <a:pt x="65" y="22"/>
                      <a:pt x="67" y="19"/>
                      <a:pt x="67" y="18"/>
                    </a:cubicBezTo>
                    <a:cubicBezTo>
                      <a:pt x="69" y="9"/>
                      <a:pt x="63" y="1"/>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8"/>
              <p:cNvSpPr/>
              <p:nvPr/>
            </p:nvSpPr>
            <p:spPr>
              <a:xfrm>
                <a:off x="6145978" y="1256986"/>
                <a:ext cx="4703" cy="5761"/>
              </a:xfrm>
              <a:custGeom>
                <a:avLst/>
                <a:gdLst/>
                <a:ahLst/>
                <a:cxnLst/>
                <a:rect l="l" t="t" r="r" b="b"/>
                <a:pathLst>
                  <a:path w="40" h="49" extrusionOk="0">
                    <a:moveTo>
                      <a:pt x="29" y="0"/>
                    </a:moveTo>
                    <a:cubicBezTo>
                      <a:pt x="28" y="0"/>
                      <a:pt x="27" y="0"/>
                      <a:pt x="26" y="1"/>
                    </a:cubicBezTo>
                    <a:cubicBezTo>
                      <a:pt x="17" y="2"/>
                      <a:pt x="10" y="8"/>
                      <a:pt x="7" y="16"/>
                    </a:cubicBezTo>
                    <a:cubicBezTo>
                      <a:pt x="2" y="23"/>
                      <a:pt x="1" y="31"/>
                      <a:pt x="2" y="40"/>
                    </a:cubicBezTo>
                    <a:cubicBezTo>
                      <a:pt x="2" y="41"/>
                      <a:pt x="4" y="44"/>
                      <a:pt x="5" y="45"/>
                    </a:cubicBezTo>
                    <a:cubicBezTo>
                      <a:pt x="7" y="48"/>
                      <a:pt x="10" y="48"/>
                      <a:pt x="12" y="48"/>
                    </a:cubicBezTo>
                    <a:cubicBezTo>
                      <a:pt x="18" y="48"/>
                      <a:pt x="23" y="44"/>
                      <a:pt x="23" y="40"/>
                    </a:cubicBezTo>
                    <a:cubicBezTo>
                      <a:pt x="23" y="38"/>
                      <a:pt x="23" y="37"/>
                      <a:pt x="23" y="35"/>
                    </a:cubicBezTo>
                    <a:cubicBezTo>
                      <a:pt x="23" y="34"/>
                      <a:pt x="23" y="32"/>
                      <a:pt x="24" y="31"/>
                    </a:cubicBezTo>
                    <a:cubicBezTo>
                      <a:pt x="24" y="29"/>
                      <a:pt x="26" y="28"/>
                      <a:pt x="26" y="26"/>
                    </a:cubicBezTo>
                    <a:cubicBezTo>
                      <a:pt x="29" y="25"/>
                      <a:pt x="30" y="22"/>
                      <a:pt x="33" y="20"/>
                    </a:cubicBezTo>
                    <a:lnTo>
                      <a:pt x="36" y="17"/>
                    </a:lnTo>
                    <a:lnTo>
                      <a:pt x="38" y="16"/>
                    </a:lnTo>
                    <a:cubicBezTo>
                      <a:pt x="38" y="14"/>
                      <a:pt x="39" y="13"/>
                      <a:pt x="39" y="11"/>
                    </a:cubicBezTo>
                    <a:cubicBezTo>
                      <a:pt x="39" y="10"/>
                      <a:pt x="38" y="7"/>
                      <a:pt x="38" y="5"/>
                    </a:cubicBezTo>
                    <a:cubicBezTo>
                      <a:pt x="36" y="2"/>
                      <a:pt x="33" y="0"/>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8"/>
              <p:cNvSpPr/>
              <p:nvPr/>
            </p:nvSpPr>
            <p:spPr>
              <a:xfrm>
                <a:off x="6221585" y="1353169"/>
                <a:ext cx="17402" cy="154262"/>
              </a:xfrm>
              <a:custGeom>
                <a:avLst/>
                <a:gdLst/>
                <a:ahLst/>
                <a:cxnLst/>
                <a:rect l="l" t="t" r="r" b="b"/>
                <a:pathLst>
                  <a:path w="148" h="1312" extrusionOk="0">
                    <a:moveTo>
                      <a:pt x="68" y="1"/>
                    </a:moveTo>
                    <a:cubicBezTo>
                      <a:pt x="62" y="1"/>
                      <a:pt x="57" y="5"/>
                      <a:pt x="57" y="12"/>
                    </a:cubicBezTo>
                    <a:cubicBezTo>
                      <a:pt x="58" y="43"/>
                      <a:pt x="63" y="74"/>
                      <a:pt x="69" y="106"/>
                    </a:cubicBezTo>
                    <a:cubicBezTo>
                      <a:pt x="73" y="137"/>
                      <a:pt x="78" y="170"/>
                      <a:pt x="81" y="201"/>
                    </a:cubicBezTo>
                    <a:cubicBezTo>
                      <a:pt x="87" y="265"/>
                      <a:pt x="91" y="328"/>
                      <a:pt x="91" y="392"/>
                    </a:cubicBezTo>
                    <a:cubicBezTo>
                      <a:pt x="93" y="520"/>
                      <a:pt x="82" y="647"/>
                      <a:pt x="60" y="774"/>
                    </a:cubicBezTo>
                    <a:cubicBezTo>
                      <a:pt x="52" y="808"/>
                      <a:pt x="46" y="842"/>
                      <a:pt x="39" y="877"/>
                    </a:cubicBezTo>
                    <a:cubicBezTo>
                      <a:pt x="32" y="904"/>
                      <a:pt x="23" y="932"/>
                      <a:pt x="18" y="960"/>
                    </a:cubicBezTo>
                    <a:cubicBezTo>
                      <a:pt x="17" y="960"/>
                      <a:pt x="15" y="959"/>
                      <a:pt x="14" y="959"/>
                    </a:cubicBezTo>
                    <a:cubicBezTo>
                      <a:pt x="7" y="959"/>
                      <a:pt x="1" y="965"/>
                      <a:pt x="3" y="972"/>
                    </a:cubicBezTo>
                    <a:cubicBezTo>
                      <a:pt x="26" y="1027"/>
                      <a:pt x="51" y="1084"/>
                      <a:pt x="72" y="1141"/>
                    </a:cubicBezTo>
                    <a:cubicBezTo>
                      <a:pt x="81" y="1169"/>
                      <a:pt x="91" y="1199"/>
                      <a:pt x="100" y="1227"/>
                    </a:cubicBezTo>
                    <a:cubicBezTo>
                      <a:pt x="105" y="1241"/>
                      <a:pt x="109" y="1256"/>
                      <a:pt x="112" y="1269"/>
                    </a:cubicBezTo>
                    <a:cubicBezTo>
                      <a:pt x="115" y="1284"/>
                      <a:pt x="123" y="1297"/>
                      <a:pt x="131" y="1309"/>
                    </a:cubicBezTo>
                    <a:cubicBezTo>
                      <a:pt x="133" y="1311"/>
                      <a:pt x="135" y="1312"/>
                      <a:pt x="138" y="1312"/>
                    </a:cubicBezTo>
                    <a:cubicBezTo>
                      <a:pt x="141" y="1312"/>
                      <a:pt x="145" y="1310"/>
                      <a:pt x="146" y="1306"/>
                    </a:cubicBezTo>
                    <a:cubicBezTo>
                      <a:pt x="148" y="1291"/>
                      <a:pt x="146" y="1276"/>
                      <a:pt x="140" y="1263"/>
                    </a:cubicBezTo>
                    <a:cubicBezTo>
                      <a:pt x="136" y="1248"/>
                      <a:pt x="131" y="1233"/>
                      <a:pt x="127" y="1218"/>
                    </a:cubicBezTo>
                    <a:cubicBezTo>
                      <a:pt x="118" y="1190"/>
                      <a:pt x="108" y="1160"/>
                      <a:pt x="97" y="1132"/>
                    </a:cubicBezTo>
                    <a:cubicBezTo>
                      <a:pt x="78" y="1081"/>
                      <a:pt x="57" y="1032"/>
                      <a:pt x="33" y="984"/>
                    </a:cubicBezTo>
                    <a:cubicBezTo>
                      <a:pt x="45" y="956"/>
                      <a:pt x="55" y="924"/>
                      <a:pt x="61" y="893"/>
                    </a:cubicBezTo>
                    <a:cubicBezTo>
                      <a:pt x="69" y="862"/>
                      <a:pt x="76" y="831"/>
                      <a:pt x="82" y="801"/>
                    </a:cubicBezTo>
                    <a:cubicBezTo>
                      <a:pt x="96" y="737"/>
                      <a:pt x="105" y="672"/>
                      <a:pt x="111" y="608"/>
                    </a:cubicBezTo>
                    <a:cubicBezTo>
                      <a:pt x="124" y="480"/>
                      <a:pt x="124" y="352"/>
                      <a:pt x="114" y="224"/>
                    </a:cubicBezTo>
                    <a:cubicBezTo>
                      <a:pt x="109" y="188"/>
                      <a:pt x="106" y="152"/>
                      <a:pt x="100" y="115"/>
                    </a:cubicBezTo>
                    <a:cubicBezTo>
                      <a:pt x="97" y="79"/>
                      <a:pt x="90" y="43"/>
                      <a:pt x="78" y="9"/>
                    </a:cubicBezTo>
                    <a:cubicBezTo>
                      <a:pt x="76" y="3"/>
                      <a:pt x="72" y="1"/>
                      <a:pt x="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8"/>
              <p:cNvSpPr/>
              <p:nvPr/>
            </p:nvSpPr>
            <p:spPr>
              <a:xfrm>
                <a:off x="6237694" y="1518373"/>
                <a:ext cx="23163" cy="102175"/>
              </a:xfrm>
              <a:custGeom>
                <a:avLst/>
                <a:gdLst/>
                <a:ahLst/>
                <a:cxnLst/>
                <a:rect l="l" t="t" r="r" b="b"/>
                <a:pathLst>
                  <a:path w="197" h="869" extrusionOk="0">
                    <a:moveTo>
                      <a:pt x="8" y="0"/>
                    </a:moveTo>
                    <a:cubicBezTo>
                      <a:pt x="4" y="0"/>
                      <a:pt x="0" y="3"/>
                      <a:pt x="2" y="9"/>
                    </a:cubicBezTo>
                    <a:cubicBezTo>
                      <a:pt x="17" y="65"/>
                      <a:pt x="29" y="120"/>
                      <a:pt x="44" y="176"/>
                    </a:cubicBezTo>
                    <a:cubicBezTo>
                      <a:pt x="57" y="229"/>
                      <a:pt x="71" y="283"/>
                      <a:pt x="82" y="338"/>
                    </a:cubicBezTo>
                    <a:cubicBezTo>
                      <a:pt x="108" y="448"/>
                      <a:pt x="129" y="560"/>
                      <a:pt x="147" y="672"/>
                    </a:cubicBezTo>
                    <a:cubicBezTo>
                      <a:pt x="153" y="703"/>
                      <a:pt x="157" y="735"/>
                      <a:pt x="161" y="765"/>
                    </a:cubicBezTo>
                    <a:cubicBezTo>
                      <a:pt x="163" y="781"/>
                      <a:pt x="166" y="796"/>
                      <a:pt x="167" y="812"/>
                    </a:cubicBezTo>
                    <a:cubicBezTo>
                      <a:pt x="170" y="829"/>
                      <a:pt x="173" y="845"/>
                      <a:pt x="178" y="860"/>
                    </a:cubicBezTo>
                    <a:cubicBezTo>
                      <a:pt x="179" y="866"/>
                      <a:pt x="182" y="869"/>
                      <a:pt x="186" y="869"/>
                    </a:cubicBezTo>
                    <a:cubicBezTo>
                      <a:pt x="191" y="869"/>
                      <a:pt x="197" y="865"/>
                      <a:pt x="196" y="857"/>
                    </a:cubicBezTo>
                    <a:cubicBezTo>
                      <a:pt x="196" y="829"/>
                      <a:pt x="194" y="800"/>
                      <a:pt x="188" y="774"/>
                    </a:cubicBezTo>
                    <a:cubicBezTo>
                      <a:pt x="185" y="745"/>
                      <a:pt x="181" y="717"/>
                      <a:pt x="176" y="689"/>
                    </a:cubicBezTo>
                    <a:cubicBezTo>
                      <a:pt x="169" y="633"/>
                      <a:pt x="159" y="577"/>
                      <a:pt x="148" y="520"/>
                    </a:cubicBezTo>
                    <a:cubicBezTo>
                      <a:pt x="127" y="410"/>
                      <a:pt x="103" y="299"/>
                      <a:pt x="74" y="190"/>
                    </a:cubicBezTo>
                    <a:cubicBezTo>
                      <a:pt x="57" y="128"/>
                      <a:pt x="36" y="67"/>
                      <a:pt x="15" y="6"/>
                    </a:cubicBezTo>
                    <a:cubicBezTo>
                      <a:pt x="14" y="2"/>
                      <a:pt x="11" y="0"/>
                      <a:pt x="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8"/>
              <p:cNvSpPr/>
              <p:nvPr/>
            </p:nvSpPr>
            <p:spPr>
              <a:xfrm>
                <a:off x="5965957" y="2511007"/>
                <a:ext cx="200474" cy="67254"/>
              </a:xfrm>
              <a:custGeom>
                <a:avLst/>
                <a:gdLst/>
                <a:ahLst/>
                <a:cxnLst/>
                <a:rect l="l" t="t" r="r" b="b"/>
                <a:pathLst>
                  <a:path w="1705" h="572" extrusionOk="0">
                    <a:moveTo>
                      <a:pt x="279" y="1"/>
                    </a:moveTo>
                    <a:cubicBezTo>
                      <a:pt x="279" y="1"/>
                      <a:pt x="0" y="399"/>
                      <a:pt x="75" y="456"/>
                    </a:cubicBezTo>
                    <a:cubicBezTo>
                      <a:pt x="147" y="509"/>
                      <a:pt x="336" y="511"/>
                      <a:pt x="355" y="511"/>
                    </a:cubicBezTo>
                    <a:cubicBezTo>
                      <a:pt x="356" y="511"/>
                      <a:pt x="357" y="511"/>
                      <a:pt x="357" y="511"/>
                    </a:cubicBezTo>
                    <a:cubicBezTo>
                      <a:pt x="357" y="511"/>
                      <a:pt x="910" y="572"/>
                      <a:pt x="1308" y="572"/>
                    </a:cubicBezTo>
                    <a:cubicBezTo>
                      <a:pt x="1531" y="572"/>
                      <a:pt x="1705" y="553"/>
                      <a:pt x="1705" y="493"/>
                    </a:cubicBezTo>
                    <a:lnTo>
                      <a:pt x="880" y="211"/>
                    </a:lnTo>
                    <a:lnTo>
                      <a:pt x="774" y="60"/>
                    </a:lnTo>
                    <a:lnTo>
                      <a:pt x="2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8"/>
              <p:cNvSpPr/>
              <p:nvPr/>
            </p:nvSpPr>
            <p:spPr>
              <a:xfrm>
                <a:off x="6055909" y="1772116"/>
                <a:ext cx="38449" cy="61258"/>
              </a:xfrm>
              <a:custGeom>
                <a:avLst/>
                <a:gdLst/>
                <a:ahLst/>
                <a:cxnLst/>
                <a:rect l="l" t="t" r="r" b="b"/>
                <a:pathLst>
                  <a:path w="327" h="521" extrusionOk="0">
                    <a:moveTo>
                      <a:pt x="313" y="0"/>
                    </a:moveTo>
                    <a:cubicBezTo>
                      <a:pt x="307" y="0"/>
                      <a:pt x="302" y="3"/>
                      <a:pt x="300" y="10"/>
                    </a:cubicBezTo>
                    <a:cubicBezTo>
                      <a:pt x="294" y="29"/>
                      <a:pt x="291" y="49"/>
                      <a:pt x="289" y="66"/>
                    </a:cubicBezTo>
                    <a:cubicBezTo>
                      <a:pt x="285" y="86"/>
                      <a:pt x="280" y="104"/>
                      <a:pt x="274" y="122"/>
                    </a:cubicBezTo>
                    <a:cubicBezTo>
                      <a:pt x="264" y="157"/>
                      <a:pt x="251" y="193"/>
                      <a:pt x="234" y="228"/>
                    </a:cubicBezTo>
                    <a:cubicBezTo>
                      <a:pt x="201" y="296"/>
                      <a:pt x="158" y="359"/>
                      <a:pt x="106" y="412"/>
                    </a:cubicBezTo>
                    <a:cubicBezTo>
                      <a:pt x="76" y="445"/>
                      <a:pt x="43" y="474"/>
                      <a:pt x="9" y="499"/>
                    </a:cubicBezTo>
                    <a:cubicBezTo>
                      <a:pt x="0" y="506"/>
                      <a:pt x="6" y="520"/>
                      <a:pt x="14" y="520"/>
                    </a:cubicBezTo>
                    <a:cubicBezTo>
                      <a:pt x="16" y="520"/>
                      <a:pt x="18" y="520"/>
                      <a:pt x="19" y="518"/>
                    </a:cubicBezTo>
                    <a:cubicBezTo>
                      <a:pt x="85" y="474"/>
                      <a:pt x="143" y="418"/>
                      <a:pt x="191" y="356"/>
                    </a:cubicBezTo>
                    <a:cubicBezTo>
                      <a:pt x="237" y="292"/>
                      <a:pt x="274" y="220"/>
                      <a:pt x="300" y="145"/>
                    </a:cubicBezTo>
                    <a:cubicBezTo>
                      <a:pt x="306" y="125"/>
                      <a:pt x="312" y="104"/>
                      <a:pt x="316" y="83"/>
                    </a:cubicBezTo>
                    <a:cubicBezTo>
                      <a:pt x="324" y="61"/>
                      <a:pt x="327" y="37"/>
                      <a:pt x="327" y="14"/>
                    </a:cubicBezTo>
                    <a:cubicBezTo>
                      <a:pt x="327" y="5"/>
                      <a:pt x="320"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8"/>
              <p:cNvSpPr/>
              <p:nvPr/>
            </p:nvSpPr>
            <p:spPr>
              <a:xfrm>
                <a:off x="6154562" y="1857481"/>
                <a:ext cx="63023" cy="223868"/>
              </a:xfrm>
              <a:custGeom>
                <a:avLst/>
                <a:gdLst/>
                <a:ahLst/>
                <a:cxnLst/>
                <a:rect l="l" t="t" r="r" b="b"/>
                <a:pathLst>
                  <a:path w="536" h="1904" extrusionOk="0">
                    <a:moveTo>
                      <a:pt x="523" y="1"/>
                    </a:moveTo>
                    <a:cubicBezTo>
                      <a:pt x="522" y="1"/>
                      <a:pt x="522" y="1"/>
                      <a:pt x="521" y="1"/>
                    </a:cubicBezTo>
                    <a:cubicBezTo>
                      <a:pt x="505" y="6"/>
                      <a:pt x="490" y="14"/>
                      <a:pt x="478" y="25"/>
                    </a:cubicBezTo>
                    <a:cubicBezTo>
                      <a:pt x="463" y="34"/>
                      <a:pt x="448" y="43"/>
                      <a:pt x="433" y="50"/>
                    </a:cubicBezTo>
                    <a:cubicBezTo>
                      <a:pt x="403" y="67"/>
                      <a:pt x="373" y="82"/>
                      <a:pt x="342" y="92"/>
                    </a:cubicBezTo>
                    <a:cubicBezTo>
                      <a:pt x="317" y="101"/>
                      <a:pt x="291" y="108"/>
                      <a:pt x="268" y="114"/>
                    </a:cubicBezTo>
                    <a:cubicBezTo>
                      <a:pt x="265" y="107"/>
                      <a:pt x="259" y="104"/>
                      <a:pt x="252" y="104"/>
                    </a:cubicBezTo>
                    <a:cubicBezTo>
                      <a:pt x="246" y="104"/>
                      <a:pt x="239" y="108"/>
                      <a:pt x="238" y="116"/>
                    </a:cubicBezTo>
                    <a:cubicBezTo>
                      <a:pt x="238" y="117"/>
                      <a:pt x="238" y="119"/>
                      <a:pt x="238" y="120"/>
                    </a:cubicBezTo>
                    <a:cubicBezTo>
                      <a:pt x="206" y="126"/>
                      <a:pt x="175" y="129"/>
                      <a:pt x="144" y="131"/>
                    </a:cubicBezTo>
                    <a:cubicBezTo>
                      <a:pt x="130" y="132"/>
                      <a:pt x="130" y="152"/>
                      <a:pt x="144" y="153"/>
                    </a:cubicBezTo>
                    <a:cubicBezTo>
                      <a:pt x="152" y="154"/>
                      <a:pt x="160" y="154"/>
                      <a:pt x="167" y="154"/>
                    </a:cubicBezTo>
                    <a:cubicBezTo>
                      <a:pt x="189" y="154"/>
                      <a:pt x="210" y="152"/>
                      <a:pt x="232" y="150"/>
                    </a:cubicBezTo>
                    <a:lnTo>
                      <a:pt x="232" y="150"/>
                    </a:lnTo>
                    <a:cubicBezTo>
                      <a:pt x="223" y="196"/>
                      <a:pt x="218" y="243"/>
                      <a:pt x="212" y="290"/>
                    </a:cubicBezTo>
                    <a:lnTo>
                      <a:pt x="190" y="462"/>
                    </a:lnTo>
                    <a:lnTo>
                      <a:pt x="142" y="809"/>
                    </a:lnTo>
                    <a:cubicBezTo>
                      <a:pt x="111" y="1040"/>
                      <a:pt x="81" y="1272"/>
                      <a:pt x="50" y="1503"/>
                    </a:cubicBezTo>
                    <a:cubicBezTo>
                      <a:pt x="41" y="1567"/>
                      <a:pt x="33" y="1631"/>
                      <a:pt x="24" y="1695"/>
                    </a:cubicBezTo>
                    <a:cubicBezTo>
                      <a:pt x="17" y="1759"/>
                      <a:pt x="7" y="1825"/>
                      <a:pt x="2" y="1890"/>
                    </a:cubicBezTo>
                    <a:cubicBezTo>
                      <a:pt x="0" y="1899"/>
                      <a:pt x="6" y="1903"/>
                      <a:pt x="12" y="1903"/>
                    </a:cubicBezTo>
                    <a:cubicBezTo>
                      <a:pt x="17" y="1903"/>
                      <a:pt x="22" y="1900"/>
                      <a:pt x="23" y="1893"/>
                    </a:cubicBezTo>
                    <a:cubicBezTo>
                      <a:pt x="36" y="1837"/>
                      <a:pt x="42" y="1779"/>
                      <a:pt x="51" y="1720"/>
                    </a:cubicBezTo>
                    <a:cubicBezTo>
                      <a:pt x="60" y="1662"/>
                      <a:pt x="68" y="1606"/>
                      <a:pt x="75" y="1549"/>
                    </a:cubicBezTo>
                    <a:lnTo>
                      <a:pt x="123" y="1201"/>
                    </a:lnTo>
                    <a:cubicBezTo>
                      <a:pt x="154" y="972"/>
                      <a:pt x="186" y="741"/>
                      <a:pt x="217" y="510"/>
                    </a:cubicBezTo>
                    <a:cubicBezTo>
                      <a:pt x="226" y="445"/>
                      <a:pt x="235" y="381"/>
                      <a:pt x="244" y="317"/>
                    </a:cubicBezTo>
                    <a:cubicBezTo>
                      <a:pt x="251" y="261"/>
                      <a:pt x="262" y="202"/>
                      <a:pt x="266" y="146"/>
                    </a:cubicBezTo>
                    <a:cubicBezTo>
                      <a:pt x="296" y="141"/>
                      <a:pt x="324" y="134"/>
                      <a:pt x="353" y="123"/>
                    </a:cubicBezTo>
                    <a:cubicBezTo>
                      <a:pt x="385" y="111"/>
                      <a:pt x="418" y="98"/>
                      <a:pt x="449" y="80"/>
                    </a:cubicBezTo>
                    <a:cubicBezTo>
                      <a:pt x="464" y="73"/>
                      <a:pt x="479" y="62"/>
                      <a:pt x="493" y="53"/>
                    </a:cubicBezTo>
                    <a:cubicBezTo>
                      <a:pt x="509" y="43"/>
                      <a:pt x="523" y="31"/>
                      <a:pt x="531" y="16"/>
                    </a:cubicBezTo>
                    <a:cubicBezTo>
                      <a:pt x="536" y="9"/>
                      <a:pt x="530" y="1"/>
                      <a:pt x="5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8"/>
              <p:cNvSpPr/>
              <p:nvPr/>
            </p:nvSpPr>
            <p:spPr>
              <a:xfrm>
                <a:off x="6104118" y="2135094"/>
                <a:ext cx="44680" cy="200234"/>
              </a:xfrm>
              <a:custGeom>
                <a:avLst/>
                <a:gdLst/>
                <a:ahLst/>
                <a:cxnLst/>
                <a:rect l="l" t="t" r="r" b="b"/>
                <a:pathLst>
                  <a:path w="380" h="1703" extrusionOk="0">
                    <a:moveTo>
                      <a:pt x="366" y="0"/>
                    </a:moveTo>
                    <a:cubicBezTo>
                      <a:pt x="361" y="0"/>
                      <a:pt x="355" y="4"/>
                      <a:pt x="354" y="11"/>
                    </a:cubicBezTo>
                    <a:cubicBezTo>
                      <a:pt x="342" y="65"/>
                      <a:pt x="334" y="120"/>
                      <a:pt x="328" y="175"/>
                    </a:cubicBezTo>
                    <a:cubicBezTo>
                      <a:pt x="321" y="232"/>
                      <a:pt x="313" y="285"/>
                      <a:pt x="304" y="341"/>
                    </a:cubicBezTo>
                    <a:cubicBezTo>
                      <a:pt x="286" y="452"/>
                      <a:pt x="269" y="563"/>
                      <a:pt x="248" y="673"/>
                    </a:cubicBezTo>
                    <a:cubicBezTo>
                      <a:pt x="206" y="892"/>
                      <a:pt x="157" y="1109"/>
                      <a:pt x="100" y="1325"/>
                    </a:cubicBezTo>
                    <a:cubicBezTo>
                      <a:pt x="84" y="1386"/>
                      <a:pt x="67" y="1446"/>
                      <a:pt x="51" y="1507"/>
                    </a:cubicBezTo>
                    <a:cubicBezTo>
                      <a:pt x="42" y="1537"/>
                      <a:pt x="34" y="1568"/>
                      <a:pt x="26" y="1598"/>
                    </a:cubicBezTo>
                    <a:cubicBezTo>
                      <a:pt x="17" y="1627"/>
                      <a:pt x="8" y="1659"/>
                      <a:pt x="2" y="1690"/>
                    </a:cubicBezTo>
                    <a:cubicBezTo>
                      <a:pt x="1" y="1696"/>
                      <a:pt x="7" y="1702"/>
                      <a:pt x="13" y="1702"/>
                    </a:cubicBezTo>
                    <a:cubicBezTo>
                      <a:pt x="16" y="1702"/>
                      <a:pt x="19" y="1701"/>
                      <a:pt x="21" y="1698"/>
                    </a:cubicBezTo>
                    <a:cubicBezTo>
                      <a:pt x="42" y="1645"/>
                      <a:pt x="60" y="1592"/>
                      <a:pt x="73" y="1538"/>
                    </a:cubicBezTo>
                    <a:cubicBezTo>
                      <a:pt x="90" y="1484"/>
                      <a:pt x="105" y="1429"/>
                      <a:pt x="119" y="1375"/>
                    </a:cubicBezTo>
                    <a:cubicBezTo>
                      <a:pt x="149" y="1267"/>
                      <a:pt x="176" y="1159"/>
                      <a:pt x="201" y="1050"/>
                    </a:cubicBezTo>
                    <a:cubicBezTo>
                      <a:pt x="252" y="831"/>
                      <a:pt x="295" y="612"/>
                      <a:pt x="330" y="390"/>
                    </a:cubicBezTo>
                    <a:cubicBezTo>
                      <a:pt x="340" y="327"/>
                      <a:pt x="349" y="265"/>
                      <a:pt x="358" y="202"/>
                    </a:cubicBezTo>
                    <a:cubicBezTo>
                      <a:pt x="363" y="171"/>
                      <a:pt x="367" y="139"/>
                      <a:pt x="370" y="108"/>
                    </a:cubicBezTo>
                    <a:cubicBezTo>
                      <a:pt x="376" y="77"/>
                      <a:pt x="377" y="45"/>
                      <a:pt x="377" y="14"/>
                    </a:cubicBezTo>
                    <a:cubicBezTo>
                      <a:pt x="379" y="5"/>
                      <a:pt x="373" y="0"/>
                      <a:pt x="366" y="0"/>
                    </a:cubicBezTo>
                    <a:close/>
                  </a:path>
                </a:pathLst>
              </a:custGeom>
              <a:solidFill>
                <a:srgbClr val="382B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8"/>
              <p:cNvSpPr/>
              <p:nvPr/>
            </p:nvSpPr>
            <p:spPr>
              <a:xfrm>
                <a:off x="6028276" y="2116046"/>
                <a:ext cx="24692" cy="14932"/>
              </a:xfrm>
              <a:custGeom>
                <a:avLst/>
                <a:gdLst/>
                <a:ahLst/>
                <a:cxnLst/>
                <a:rect l="l" t="t" r="r" b="b"/>
                <a:pathLst>
                  <a:path w="210" h="127" extrusionOk="0">
                    <a:moveTo>
                      <a:pt x="21" y="0"/>
                    </a:moveTo>
                    <a:cubicBezTo>
                      <a:pt x="19" y="0"/>
                      <a:pt x="17" y="1"/>
                      <a:pt x="16" y="2"/>
                    </a:cubicBezTo>
                    <a:cubicBezTo>
                      <a:pt x="14" y="2"/>
                      <a:pt x="13" y="3"/>
                      <a:pt x="13" y="3"/>
                    </a:cubicBezTo>
                    <a:lnTo>
                      <a:pt x="11" y="3"/>
                    </a:lnTo>
                    <a:cubicBezTo>
                      <a:pt x="5" y="22"/>
                      <a:pt x="1" y="43"/>
                      <a:pt x="1" y="63"/>
                    </a:cubicBezTo>
                    <a:cubicBezTo>
                      <a:pt x="2" y="64"/>
                      <a:pt x="5" y="66"/>
                      <a:pt x="7" y="66"/>
                    </a:cubicBezTo>
                    <a:cubicBezTo>
                      <a:pt x="35" y="82"/>
                      <a:pt x="67" y="95"/>
                      <a:pt x="98" y="104"/>
                    </a:cubicBezTo>
                    <a:cubicBezTo>
                      <a:pt x="116" y="110"/>
                      <a:pt x="132" y="116"/>
                      <a:pt x="150" y="121"/>
                    </a:cubicBezTo>
                    <a:cubicBezTo>
                      <a:pt x="161" y="125"/>
                      <a:pt x="173" y="127"/>
                      <a:pt x="184" y="127"/>
                    </a:cubicBezTo>
                    <a:cubicBezTo>
                      <a:pt x="190" y="127"/>
                      <a:pt x="196" y="126"/>
                      <a:pt x="202" y="125"/>
                    </a:cubicBezTo>
                    <a:cubicBezTo>
                      <a:pt x="210" y="122"/>
                      <a:pt x="210" y="112"/>
                      <a:pt x="204" y="107"/>
                    </a:cubicBezTo>
                    <a:cubicBezTo>
                      <a:pt x="189" y="100"/>
                      <a:pt x="174" y="94"/>
                      <a:pt x="158" y="93"/>
                    </a:cubicBezTo>
                    <a:cubicBezTo>
                      <a:pt x="141" y="87"/>
                      <a:pt x="125" y="82"/>
                      <a:pt x="108" y="76"/>
                    </a:cubicBezTo>
                    <a:cubicBezTo>
                      <a:pt x="76" y="66"/>
                      <a:pt x="46" y="51"/>
                      <a:pt x="14" y="37"/>
                    </a:cubicBezTo>
                    <a:cubicBezTo>
                      <a:pt x="13" y="36"/>
                      <a:pt x="10" y="36"/>
                      <a:pt x="8" y="36"/>
                    </a:cubicBezTo>
                    <a:lnTo>
                      <a:pt x="8" y="33"/>
                    </a:lnTo>
                    <a:cubicBezTo>
                      <a:pt x="10" y="33"/>
                      <a:pt x="11" y="33"/>
                      <a:pt x="13" y="31"/>
                    </a:cubicBezTo>
                    <a:cubicBezTo>
                      <a:pt x="14" y="30"/>
                      <a:pt x="16" y="28"/>
                      <a:pt x="19" y="27"/>
                    </a:cubicBezTo>
                    <a:cubicBezTo>
                      <a:pt x="35" y="36"/>
                      <a:pt x="52" y="43"/>
                      <a:pt x="70" y="48"/>
                    </a:cubicBezTo>
                    <a:cubicBezTo>
                      <a:pt x="80" y="51"/>
                      <a:pt x="89" y="54"/>
                      <a:pt x="98" y="55"/>
                    </a:cubicBezTo>
                    <a:cubicBezTo>
                      <a:pt x="104" y="57"/>
                      <a:pt x="110" y="59"/>
                      <a:pt x="116" y="59"/>
                    </a:cubicBezTo>
                    <a:cubicBezTo>
                      <a:pt x="121" y="59"/>
                      <a:pt x="127" y="57"/>
                      <a:pt x="132" y="55"/>
                    </a:cubicBezTo>
                    <a:cubicBezTo>
                      <a:pt x="141" y="52"/>
                      <a:pt x="138" y="39"/>
                      <a:pt x="132" y="34"/>
                    </a:cubicBezTo>
                    <a:cubicBezTo>
                      <a:pt x="123" y="30"/>
                      <a:pt x="114" y="28"/>
                      <a:pt x="104" y="28"/>
                    </a:cubicBezTo>
                    <a:cubicBezTo>
                      <a:pt x="95" y="25"/>
                      <a:pt x="86" y="24"/>
                      <a:pt x="77" y="21"/>
                    </a:cubicBezTo>
                    <a:cubicBezTo>
                      <a:pt x="61" y="15"/>
                      <a:pt x="43" y="9"/>
                      <a:pt x="26" y="2"/>
                    </a:cubicBezTo>
                    <a:cubicBezTo>
                      <a:pt x="25" y="1"/>
                      <a:pt x="23" y="0"/>
                      <a:pt x="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8"/>
              <p:cNvSpPr/>
              <p:nvPr/>
            </p:nvSpPr>
            <p:spPr>
              <a:xfrm>
                <a:off x="6000291" y="2481964"/>
                <a:ext cx="68667" cy="25985"/>
              </a:xfrm>
              <a:custGeom>
                <a:avLst/>
                <a:gdLst/>
                <a:ahLst/>
                <a:cxnLst/>
                <a:rect l="l" t="t" r="r" b="b"/>
                <a:pathLst>
                  <a:path w="584" h="221" extrusionOk="0">
                    <a:moveTo>
                      <a:pt x="24" y="1"/>
                    </a:moveTo>
                    <a:cubicBezTo>
                      <a:pt x="20" y="1"/>
                      <a:pt x="15" y="3"/>
                      <a:pt x="14" y="8"/>
                    </a:cubicBezTo>
                    <a:cubicBezTo>
                      <a:pt x="14" y="11"/>
                      <a:pt x="12" y="12"/>
                      <a:pt x="12" y="14"/>
                    </a:cubicBezTo>
                    <a:cubicBezTo>
                      <a:pt x="8" y="18"/>
                      <a:pt x="6" y="26"/>
                      <a:pt x="9" y="31"/>
                    </a:cubicBezTo>
                    <a:cubicBezTo>
                      <a:pt x="2" y="69"/>
                      <a:pt x="0" y="111"/>
                      <a:pt x="23" y="143"/>
                    </a:cubicBezTo>
                    <a:cubicBezTo>
                      <a:pt x="54" y="187"/>
                      <a:pt x="112" y="191"/>
                      <a:pt x="160" y="197"/>
                    </a:cubicBezTo>
                    <a:cubicBezTo>
                      <a:pt x="221" y="206"/>
                      <a:pt x="281" y="212"/>
                      <a:pt x="342" y="216"/>
                    </a:cubicBezTo>
                    <a:cubicBezTo>
                      <a:pt x="372" y="218"/>
                      <a:pt x="402" y="219"/>
                      <a:pt x="431" y="219"/>
                    </a:cubicBezTo>
                    <a:cubicBezTo>
                      <a:pt x="437" y="220"/>
                      <a:pt x="442" y="220"/>
                      <a:pt x="448" y="220"/>
                    </a:cubicBezTo>
                    <a:cubicBezTo>
                      <a:pt x="467" y="220"/>
                      <a:pt x="487" y="216"/>
                      <a:pt x="506" y="210"/>
                    </a:cubicBezTo>
                    <a:cubicBezTo>
                      <a:pt x="560" y="188"/>
                      <a:pt x="574" y="133"/>
                      <a:pt x="583" y="82"/>
                    </a:cubicBezTo>
                    <a:cubicBezTo>
                      <a:pt x="583" y="72"/>
                      <a:pt x="579" y="60"/>
                      <a:pt x="569" y="60"/>
                    </a:cubicBezTo>
                    <a:cubicBezTo>
                      <a:pt x="568" y="60"/>
                      <a:pt x="568" y="60"/>
                      <a:pt x="567" y="60"/>
                    </a:cubicBezTo>
                    <a:cubicBezTo>
                      <a:pt x="512" y="67"/>
                      <a:pt x="457" y="71"/>
                      <a:pt x="402" y="71"/>
                    </a:cubicBezTo>
                    <a:cubicBezTo>
                      <a:pt x="366" y="71"/>
                      <a:pt x="330" y="69"/>
                      <a:pt x="294" y="66"/>
                    </a:cubicBezTo>
                    <a:cubicBezTo>
                      <a:pt x="249" y="61"/>
                      <a:pt x="205" y="54"/>
                      <a:pt x="161" y="45"/>
                    </a:cubicBezTo>
                    <a:cubicBezTo>
                      <a:pt x="138" y="40"/>
                      <a:pt x="115" y="34"/>
                      <a:pt x="93" y="28"/>
                    </a:cubicBezTo>
                    <a:cubicBezTo>
                      <a:pt x="72" y="21"/>
                      <a:pt x="54" y="17"/>
                      <a:pt x="35" y="11"/>
                    </a:cubicBezTo>
                    <a:cubicBezTo>
                      <a:pt x="36" y="4"/>
                      <a:pt x="30" y="1"/>
                      <a:pt x="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8"/>
              <p:cNvSpPr/>
              <p:nvPr/>
            </p:nvSpPr>
            <p:spPr>
              <a:xfrm>
                <a:off x="6073781" y="2383547"/>
                <a:ext cx="69725" cy="91123"/>
              </a:xfrm>
              <a:custGeom>
                <a:avLst/>
                <a:gdLst/>
                <a:ahLst/>
                <a:cxnLst/>
                <a:rect l="l" t="t" r="r" b="b"/>
                <a:pathLst>
                  <a:path w="593" h="775" extrusionOk="0">
                    <a:moveTo>
                      <a:pt x="166" y="0"/>
                    </a:moveTo>
                    <a:cubicBezTo>
                      <a:pt x="162" y="0"/>
                      <a:pt x="157" y="2"/>
                      <a:pt x="155" y="7"/>
                    </a:cubicBezTo>
                    <a:cubicBezTo>
                      <a:pt x="142" y="45"/>
                      <a:pt x="131" y="84"/>
                      <a:pt x="124" y="124"/>
                    </a:cubicBezTo>
                    <a:cubicBezTo>
                      <a:pt x="115" y="163"/>
                      <a:pt x="106" y="203"/>
                      <a:pt x="97" y="242"/>
                    </a:cubicBezTo>
                    <a:cubicBezTo>
                      <a:pt x="78" y="321"/>
                      <a:pt x="61" y="399"/>
                      <a:pt x="43" y="478"/>
                    </a:cubicBezTo>
                    <a:cubicBezTo>
                      <a:pt x="39" y="499"/>
                      <a:pt x="33" y="521"/>
                      <a:pt x="29" y="543"/>
                    </a:cubicBezTo>
                    <a:cubicBezTo>
                      <a:pt x="23" y="566"/>
                      <a:pt x="18" y="588"/>
                      <a:pt x="15" y="611"/>
                    </a:cubicBezTo>
                    <a:cubicBezTo>
                      <a:pt x="15" y="611"/>
                      <a:pt x="15" y="611"/>
                      <a:pt x="15" y="612"/>
                    </a:cubicBezTo>
                    <a:cubicBezTo>
                      <a:pt x="5" y="624"/>
                      <a:pt x="0" y="640"/>
                      <a:pt x="5" y="657"/>
                    </a:cubicBezTo>
                    <a:cubicBezTo>
                      <a:pt x="9" y="679"/>
                      <a:pt x="24" y="697"/>
                      <a:pt x="43" y="707"/>
                    </a:cubicBezTo>
                    <a:cubicBezTo>
                      <a:pt x="67" y="718"/>
                      <a:pt x="91" y="727"/>
                      <a:pt x="117" y="731"/>
                    </a:cubicBezTo>
                    <a:cubicBezTo>
                      <a:pt x="146" y="739"/>
                      <a:pt x="176" y="746"/>
                      <a:pt x="204" y="752"/>
                    </a:cubicBezTo>
                    <a:cubicBezTo>
                      <a:pt x="264" y="766"/>
                      <a:pt x="324" y="773"/>
                      <a:pt x="383" y="775"/>
                    </a:cubicBezTo>
                    <a:cubicBezTo>
                      <a:pt x="434" y="775"/>
                      <a:pt x="489" y="769"/>
                      <a:pt x="531" y="737"/>
                    </a:cubicBezTo>
                    <a:cubicBezTo>
                      <a:pt x="576" y="706"/>
                      <a:pt x="592" y="649"/>
                      <a:pt x="573" y="600"/>
                    </a:cubicBezTo>
                    <a:cubicBezTo>
                      <a:pt x="571" y="595"/>
                      <a:pt x="566" y="591"/>
                      <a:pt x="561" y="591"/>
                    </a:cubicBezTo>
                    <a:cubicBezTo>
                      <a:pt x="559" y="591"/>
                      <a:pt x="557" y="592"/>
                      <a:pt x="555" y="593"/>
                    </a:cubicBezTo>
                    <a:cubicBezTo>
                      <a:pt x="470" y="621"/>
                      <a:pt x="380" y="640"/>
                      <a:pt x="291" y="648"/>
                    </a:cubicBezTo>
                    <a:cubicBezTo>
                      <a:pt x="263" y="650"/>
                      <a:pt x="236" y="651"/>
                      <a:pt x="208" y="651"/>
                    </a:cubicBezTo>
                    <a:cubicBezTo>
                      <a:pt x="191" y="651"/>
                      <a:pt x="174" y="650"/>
                      <a:pt x="157" y="649"/>
                    </a:cubicBezTo>
                    <a:cubicBezTo>
                      <a:pt x="125" y="648"/>
                      <a:pt x="61" y="651"/>
                      <a:pt x="58" y="608"/>
                    </a:cubicBezTo>
                    <a:cubicBezTo>
                      <a:pt x="58" y="600"/>
                      <a:pt x="53" y="593"/>
                      <a:pt x="45" y="593"/>
                    </a:cubicBezTo>
                    <a:cubicBezTo>
                      <a:pt x="44" y="593"/>
                      <a:pt x="42" y="594"/>
                      <a:pt x="40" y="594"/>
                    </a:cubicBezTo>
                    <a:cubicBezTo>
                      <a:pt x="51" y="561"/>
                      <a:pt x="57" y="527"/>
                      <a:pt x="64" y="496"/>
                    </a:cubicBezTo>
                    <a:cubicBezTo>
                      <a:pt x="75" y="455"/>
                      <a:pt x="84" y="417"/>
                      <a:pt x="93" y="376"/>
                    </a:cubicBezTo>
                    <a:cubicBezTo>
                      <a:pt x="112" y="299"/>
                      <a:pt x="130" y="221"/>
                      <a:pt x="148" y="142"/>
                    </a:cubicBezTo>
                    <a:cubicBezTo>
                      <a:pt x="160" y="99"/>
                      <a:pt x="169" y="54"/>
                      <a:pt x="175" y="10"/>
                    </a:cubicBezTo>
                    <a:cubicBezTo>
                      <a:pt x="175" y="3"/>
                      <a:pt x="170" y="0"/>
                      <a:pt x="1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8"/>
              <p:cNvSpPr/>
              <p:nvPr/>
            </p:nvSpPr>
            <p:spPr>
              <a:xfrm>
                <a:off x="6094123" y="2358384"/>
                <a:ext cx="5526" cy="16814"/>
              </a:xfrm>
              <a:custGeom>
                <a:avLst/>
                <a:gdLst/>
                <a:ahLst/>
                <a:cxnLst/>
                <a:rect l="l" t="t" r="r" b="b"/>
                <a:pathLst>
                  <a:path w="47" h="143" extrusionOk="0">
                    <a:moveTo>
                      <a:pt x="37" y="0"/>
                    </a:moveTo>
                    <a:cubicBezTo>
                      <a:pt x="35" y="0"/>
                      <a:pt x="34" y="1"/>
                      <a:pt x="33" y="1"/>
                    </a:cubicBezTo>
                    <a:cubicBezTo>
                      <a:pt x="23" y="7"/>
                      <a:pt x="23" y="22"/>
                      <a:pt x="20" y="31"/>
                    </a:cubicBezTo>
                    <a:cubicBezTo>
                      <a:pt x="18" y="42"/>
                      <a:pt x="15" y="54"/>
                      <a:pt x="14" y="64"/>
                    </a:cubicBezTo>
                    <a:cubicBezTo>
                      <a:pt x="9" y="88"/>
                      <a:pt x="6" y="110"/>
                      <a:pt x="2" y="133"/>
                    </a:cubicBezTo>
                    <a:cubicBezTo>
                      <a:pt x="1" y="139"/>
                      <a:pt x="6" y="142"/>
                      <a:pt x="10" y="142"/>
                    </a:cubicBezTo>
                    <a:cubicBezTo>
                      <a:pt x="13" y="142"/>
                      <a:pt x="16" y="141"/>
                      <a:pt x="17" y="137"/>
                    </a:cubicBezTo>
                    <a:cubicBezTo>
                      <a:pt x="23" y="115"/>
                      <a:pt x="28" y="92"/>
                      <a:pt x="34" y="70"/>
                    </a:cubicBezTo>
                    <a:cubicBezTo>
                      <a:pt x="36" y="60"/>
                      <a:pt x="39" y="48"/>
                      <a:pt x="40" y="37"/>
                    </a:cubicBezTo>
                    <a:cubicBezTo>
                      <a:pt x="42" y="31"/>
                      <a:pt x="43" y="25"/>
                      <a:pt x="45" y="19"/>
                    </a:cubicBezTo>
                    <a:cubicBezTo>
                      <a:pt x="46" y="15"/>
                      <a:pt x="45" y="9"/>
                      <a:pt x="42" y="4"/>
                    </a:cubicBezTo>
                    <a:cubicBezTo>
                      <a:pt x="41" y="2"/>
                      <a:pt x="39" y="0"/>
                      <a:pt x="37" y="0"/>
                    </a:cubicBezTo>
                    <a:close/>
                  </a:path>
                </a:pathLst>
              </a:custGeom>
              <a:solidFill>
                <a:srgbClr val="382B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8"/>
              <p:cNvSpPr/>
              <p:nvPr/>
            </p:nvSpPr>
            <p:spPr>
              <a:xfrm>
                <a:off x="5184962" y="1059447"/>
                <a:ext cx="372376" cy="358141"/>
              </a:xfrm>
              <a:custGeom>
                <a:avLst/>
                <a:gdLst/>
                <a:ahLst/>
                <a:cxnLst/>
                <a:rect l="l" t="t" r="r" b="b"/>
                <a:pathLst>
                  <a:path w="3167" h="3046" extrusionOk="0">
                    <a:moveTo>
                      <a:pt x="1257" y="980"/>
                    </a:moveTo>
                    <a:cubicBezTo>
                      <a:pt x="1376" y="980"/>
                      <a:pt x="1496" y="1003"/>
                      <a:pt x="1611" y="1050"/>
                    </a:cubicBezTo>
                    <a:cubicBezTo>
                      <a:pt x="1958" y="1195"/>
                      <a:pt x="2183" y="1532"/>
                      <a:pt x="2183" y="1907"/>
                    </a:cubicBezTo>
                    <a:cubicBezTo>
                      <a:pt x="2183" y="2419"/>
                      <a:pt x="1769" y="2833"/>
                      <a:pt x="1256" y="2835"/>
                    </a:cubicBezTo>
                    <a:cubicBezTo>
                      <a:pt x="882" y="2835"/>
                      <a:pt x="543" y="2608"/>
                      <a:pt x="400" y="2262"/>
                    </a:cubicBezTo>
                    <a:cubicBezTo>
                      <a:pt x="255" y="1915"/>
                      <a:pt x="336" y="1517"/>
                      <a:pt x="601" y="1251"/>
                    </a:cubicBezTo>
                    <a:cubicBezTo>
                      <a:pt x="778" y="1074"/>
                      <a:pt x="1015" y="980"/>
                      <a:pt x="1257" y="980"/>
                    </a:cubicBezTo>
                    <a:close/>
                    <a:moveTo>
                      <a:pt x="3166" y="0"/>
                    </a:moveTo>
                    <a:lnTo>
                      <a:pt x="2245" y="43"/>
                    </a:lnTo>
                    <a:cubicBezTo>
                      <a:pt x="2121" y="61"/>
                      <a:pt x="2128" y="243"/>
                      <a:pt x="2254" y="249"/>
                    </a:cubicBezTo>
                    <a:lnTo>
                      <a:pt x="2826" y="222"/>
                    </a:lnTo>
                    <a:lnTo>
                      <a:pt x="2826" y="222"/>
                    </a:lnTo>
                    <a:lnTo>
                      <a:pt x="1969" y="1026"/>
                    </a:lnTo>
                    <a:cubicBezTo>
                      <a:pt x="1759" y="855"/>
                      <a:pt x="1506" y="772"/>
                      <a:pt x="1253" y="772"/>
                    </a:cubicBezTo>
                    <a:cubicBezTo>
                      <a:pt x="939" y="772"/>
                      <a:pt x="627" y="901"/>
                      <a:pt x="403" y="1153"/>
                    </a:cubicBezTo>
                    <a:cubicBezTo>
                      <a:pt x="0" y="1608"/>
                      <a:pt x="26" y="2300"/>
                      <a:pt x="461" y="2723"/>
                    </a:cubicBezTo>
                    <a:cubicBezTo>
                      <a:pt x="682" y="2938"/>
                      <a:pt x="968" y="3045"/>
                      <a:pt x="1255" y="3045"/>
                    </a:cubicBezTo>
                    <a:cubicBezTo>
                      <a:pt x="1534" y="3045"/>
                      <a:pt x="1813" y="2943"/>
                      <a:pt x="2031" y="2738"/>
                    </a:cubicBezTo>
                    <a:cubicBezTo>
                      <a:pt x="2474" y="2322"/>
                      <a:pt x="2512" y="1632"/>
                      <a:pt x="2116" y="1169"/>
                    </a:cubicBezTo>
                    <a:lnTo>
                      <a:pt x="2931" y="407"/>
                    </a:lnTo>
                    <a:lnTo>
                      <a:pt x="2896" y="868"/>
                    </a:lnTo>
                    <a:cubicBezTo>
                      <a:pt x="2892" y="925"/>
                      <a:pt x="2935" y="975"/>
                      <a:pt x="2992" y="978"/>
                    </a:cubicBezTo>
                    <a:lnTo>
                      <a:pt x="2999" y="978"/>
                    </a:lnTo>
                    <a:cubicBezTo>
                      <a:pt x="3053" y="978"/>
                      <a:pt x="3098" y="937"/>
                      <a:pt x="3102" y="883"/>
                    </a:cubicBezTo>
                    <a:lnTo>
                      <a:pt x="31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8"/>
              <p:cNvSpPr/>
              <p:nvPr/>
            </p:nvSpPr>
            <p:spPr>
              <a:xfrm>
                <a:off x="5781937" y="1015941"/>
                <a:ext cx="98532" cy="84421"/>
              </a:xfrm>
              <a:custGeom>
                <a:avLst/>
                <a:gdLst/>
                <a:ahLst/>
                <a:cxnLst/>
                <a:rect l="l" t="t" r="r" b="b"/>
                <a:pathLst>
                  <a:path w="838" h="718" extrusionOk="0">
                    <a:moveTo>
                      <a:pt x="506" y="1"/>
                    </a:moveTo>
                    <a:cubicBezTo>
                      <a:pt x="482" y="1"/>
                      <a:pt x="458" y="3"/>
                      <a:pt x="433" y="8"/>
                    </a:cubicBezTo>
                    <a:cubicBezTo>
                      <a:pt x="362" y="20"/>
                      <a:pt x="292" y="50"/>
                      <a:pt x="232" y="91"/>
                    </a:cubicBezTo>
                    <a:cubicBezTo>
                      <a:pt x="232" y="86"/>
                      <a:pt x="226" y="82"/>
                      <a:pt x="221" y="82"/>
                    </a:cubicBezTo>
                    <a:cubicBezTo>
                      <a:pt x="220" y="82"/>
                      <a:pt x="219" y="82"/>
                      <a:pt x="219" y="82"/>
                    </a:cubicBezTo>
                    <a:cubicBezTo>
                      <a:pt x="81" y="126"/>
                      <a:pt x="1" y="270"/>
                      <a:pt x="14" y="409"/>
                    </a:cubicBezTo>
                    <a:cubicBezTo>
                      <a:pt x="14" y="410"/>
                      <a:pt x="14" y="412"/>
                      <a:pt x="13" y="415"/>
                    </a:cubicBezTo>
                    <a:cubicBezTo>
                      <a:pt x="11" y="418"/>
                      <a:pt x="13" y="422"/>
                      <a:pt x="16" y="425"/>
                    </a:cubicBezTo>
                    <a:cubicBezTo>
                      <a:pt x="19" y="449"/>
                      <a:pt x="26" y="473"/>
                      <a:pt x="35" y="495"/>
                    </a:cubicBezTo>
                    <a:cubicBezTo>
                      <a:pt x="71" y="579"/>
                      <a:pt x="140" y="646"/>
                      <a:pt x="223" y="683"/>
                    </a:cubicBezTo>
                    <a:cubicBezTo>
                      <a:pt x="273" y="706"/>
                      <a:pt x="327" y="717"/>
                      <a:pt x="382" y="717"/>
                    </a:cubicBezTo>
                    <a:cubicBezTo>
                      <a:pt x="421" y="717"/>
                      <a:pt x="460" y="712"/>
                      <a:pt x="497" y="700"/>
                    </a:cubicBezTo>
                    <a:cubicBezTo>
                      <a:pt x="590" y="671"/>
                      <a:pt x="672" y="615"/>
                      <a:pt x="732" y="540"/>
                    </a:cubicBezTo>
                    <a:cubicBezTo>
                      <a:pt x="796" y="461"/>
                      <a:pt x="837" y="360"/>
                      <a:pt x="828" y="260"/>
                    </a:cubicBezTo>
                    <a:cubicBezTo>
                      <a:pt x="821" y="167"/>
                      <a:pt x="769" y="85"/>
                      <a:pt x="687" y="44"/>
                    </a:cubicBezTo>
                    <a:cubicBezTo>
                      <a:pt x="630" y="16"/>
                      <a:pt x="569" y="1"/>
                      <a:pt x="5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8"/>
              <p:cNvSpPr/>
              <p:nvPr/>
            </p:nvSpPr>
            <p:spPr>
              <a:xfrm>
                <a:off x="5905753" y="1093193"/>
                <a:ext cx="53734" cy="54556"/>
              </a:xfrm>
              <a:custGeom>
                <a:avLst/>
                <a:gdLst/>
                <a:ahLst/>
                <a:cxnLst/>
                <a:rect l="l" t="t" r="r" b="b"/>
                <a:pathLst>
                  <a:path w="457" h="464" extrusionOk="0">
                    <a:moveTo>
                      <a:pt x="213" y="0"/>
                    </a:moveTo>
                    <a:cubicBezTo>
                      <a:pt x="212" y="0"/>
                      <a:pt x="211" y="1"/>
                      <a:pt x="209" y="1"/>
                    </a:cubicBezTo>
                    <a:cubicBezTo>
                      <a:pt x="101" y="34"/>
                      <a:pt x="1" y="141"/>
                      <a:pt x="14" y="262"/>
                    </a:cubicBezTo>
                    <a:cubicBezTo>
                      <a:pt x="26" y="371"/>
                      <a:pt x="126" y="456"/>
                      <a:pt x="232" y="463"/>
                    </a:cubicBezTo>
                    <a:cubicBezTo>
                      <a:pt x="235" y="463"/>
                      <a:pt x="239" y="464"/>
                      <a:pt x="243" y="464"/>
                    </a:cubicBezTo>
                    <a:cubicBezTo>
                      <a:pt x="344" y="464"/>
                      <a:pt x="425" y="385"/>
                      <a:pt x="445" y="287"/>
                    </a:cubicBezTo>
                    <a:cubicBezTo>
                      <a:pt x="457" y="238"/>
                      <a:pt x="451" y="187"/>
                      <a:pt x="430" y="141"/>
                    </a:cubicBezTo>
                    <a:cubicBezTo>
                      <a:pt x="409" y="96"/>
                      <a:pt x="370" y="61"/>
                      <a:pt x="324" y="44"/>
                    </a:cubicBezTo>
                    <a:cubicBezTo>
                      <a:pt x="297" y="34"/>
                      <a:pt x="268" y="29"/>
                      <a:pt x="240" y="29"/>
                    </a:cubicBezTo>
                    <a:cubicBezTo>
                      <a:pt x="221" y="29"/>
                      <a:pt x="201" y="31"/>
                      <a:pt x="183" y="35"/>
                    </a:cubicBezTo>
                    <a:cubicBezTo>
                      <a:pt x="193" y="29"/>
                      <a:pt x="203" y="25"/>
                      <a:pt x="215" y="20"/>
                    </a:cubicBezTo>
                    <a:cubicBezTo>
                      <a:pt x="226" y="16"/>
                      <a:pt x="224" y="0"/>
                      <a:pt x="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8"/>
              <p:cNvSpPr/>
              <p:nvPr/>
            </p:nvSpPr>
            <p:spPr>
              <a:xfrm>
                <a:off x="5963487" y="1158217"/>
                <a:ext cx="50912" cy="52910"/>
              </a:xfrm>
              <a:custGeom>
                <a:avLst/>
                <a:gdLst/>
                <a:ahLst/>
                <a:cxnLst/>
                <a:rect l="l" t="t" r="r" b="b"/>
                <a:pathLst>
                  <a:path w="433" h="450" extrusionOk="0">
                    <a:moveTo>
                      <a:pt x="229" y="0"/>
                    </a:moveTo>
                    <a:cubicBezTo>
                      <a:pt x="183" y="0"/>
                      <a:pt x="138" y="18"/>
                      <a:pt x="105" y="50"/>
                    </a:cubicBezTo>
                    <a:cubicBezTo>
                      <a:pt x="76" y="79"/>
                      <a:pt x="57" y="115"/>
                      <a:pt x="52" y="155"/>
                    </a:cubicBezTo>
                    <a:cubicBezTo>
                      <a:pt x="15" y="197"/>
                      <a:pt x="0" y="252"/>
                      <a:pt x="12" y="307"/>
                    </a:cubicBezTo>
                    <a:cubicBezTo>
                      <a:pt x="26" y="355"/>
                      <a:pt x="57" y="396"/>
                      <a:pt x="100" y="422"/>
                    </a:cubicBezTo>
                    <a:cubicBezTo>
                      <a:pt x="130" y="440"/>
                      <a:pt x="166" y="450"/>
                      <a:pt x="202" y="450"/>
                    </a:cubicBezTo>
                    <a:cubicBezTo>
                      <a:pt x="216" y="450"/>
                      <a:pt x="230" y="448"/>
                      <a:pt x="243" y="446"/>
                    </a:cubicBezTo>
                    <a:cubicBezTo>
                      <a:pt x="351" y="422"/>
                      <a:pt x="428" y="328"/>
                      <a:pt x="431" y="219"/>
                    </a:cubicBezTo>
                    <a:cubicBezTo>
                      <a:pt x="433" y="165"/>
                      <a:pt x="416" y="113"/>
                      <a:pt x="382" y="71"/>
                    </a:cubicBezTo>
                    <a:cubicBezTo>
                      <a:pt x="349" y="34"/>
                      <a:pt x="304" y="10"/>
                      <a:pt x="257" y="3"/>
                    </a:cubicBezTo>
                    <a:cubicBezTo>
                      <a:pt x="247" y="1"/>
                      <a:pt x="238" y="0"/>
                      <a:pt x="2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8"/>
              <p:cNvSpPr/>
              <p:nvPr/>
            </p:nvSpPr>
            <p:spPr>
              <a:xfrm>
                <a:off x="7049731" y="2487373"/>
                <a:ext cx="878793" cy="97119"/>
              </a:xfrm>
              <a:custGeom>
                <a:avLst/>
                <a:gdLst/>
                <a:ahLst/>
                <a:cxnLst/>
                <a:rect l="l" t="t" r="r" b="b"/>
                <a:pathLst>
                  <a:path w="7474" h="826" extrusionOk="0">
                    <a:moveTo>
                      <a:pt x="0" y="0"/>
                    </a:moveTo>
                    <a:lnTo>
                      <a:pt x="0" y="825"/>
                    </a:lnTo>
                    <a:lnTo>
                      <a:pt x="7474" y="825"/>
                    </a:lnTo>
                    <a:lnTo>
                      <a:pt x="7474" y="0"/>
                    </a:lnTo>
                    <a:close/>
                  </a:path>
                </a:pathLst>
              </a:custGeom>
              <a:solidFill>
                <a:srgbClr val="A48EFD">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8"/>
              <p:cNvSpPr/>
              <p:nvPr/>
            </p:nvSpPr>
            <p:spPr>
              <a:xfrm>
                <a:off x="7049731" y="2584378"/>
                <a:ext cx="878793" cy="2024097"/>
              </a:xfrm>
              <a:custGeom>
                <a:avLst/>
                <a:gdLst/>
                <a:ahLst/>
                <a:cxnLst/>
                <a:rect l="l" t="t" r="r" b="b"/>
                <a:pathLst>
                  <a:path w="7474" h="17215" extrusionOk="0">
                    <a:moveTo>
                      <a:pt x="0" y="0"/>
                    </a:moveTo>
                    <a:lnTo>
                      <a:pt x="0" y="17214"/>
                    </a:lnTo>
                    <a:lnTo>
                      <a:pt x="7474" y="17214"/>
                    </a:lnTo>
                    <a:lnTo>
                      <a:pt x="74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8"/>
              <p:cNvSpPr/>
              <p:nvPr/>
            </p:nvSpPr>
            <p:spPr>
              <a:xfrm>
                <a:off x="7338988" y="2652812"/>
                <a:ext cx="69255" cy="279482"/>
              </a:xfrm>
              <a:custGeom>
                <a:avLst/>
                <a:gdLst/>
                <a:ahLst/>
                <a:cxnLst/>
                <a:rect l="l" t="t" r="r" b="b"/>
                <a:pathLst>
                  <a:path w="589" h="2377" extrusionOk="0">
                    <a:moveTo>
                      <a:pt x="383" y="0"/>
                    </a:moveTo>
                    <a:cubicBezTo>
                      <a:pt x="346" y="0"/>
                      <a:pt x="309" y="4"/>
                      <a:pt x="282" y="4"/>
                    </a:cubicBezTo>
                    <a:cubicBezTo>
                      <a:pt x="218" y="4"/>
                      <a:pt x="1" y="1963"/>
                      <a:pt x="1" y="1963"/>
                    </a:cubicBezTo>
                    <a:lnTo>
                      <a:pt x="370" y="2377"/>
                    </a:lnTo>
                    <a:cubicBezTo>
                      <a:pt x="588" y="1963"/>
                      <a:pt x="523" y="113"/>
                      <a:pt x="500" y="47"/>
                    </a:cubicBezTo>
                    <a:cubicBezTo>
                      <a:pt x="488" y="8"/>
                      <a:pt x="436" y="0"/>
                      <a:pt x="383" y="0"/>
                    </a:cubicBezTo>
                    <a:close/>
                  </a:path>
                </a:pathLst>
              </a:custGeom>
              <a:solidFill>
                <a:srgbClr val="8429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8"/>
              <p:cNvSpPr/>
              <p:nvPr/>
            </p:nvSpPr>
            <p:spPr>
              <a:xfrm>
                <a:off x="6965187" y="2726771"/>
                <a:ext cx="168962" cy="241504"/>
              </a:xfrm>
              <a:custGeom>
                <a:avLst/>
                <a:gdLst/>
                <a:ahLst/>
                <a:cxnLst/>
                <a:rect l="l" t="t" r="r" b="b"/>
                <a:pathLst>
                  <a:path w="1437" h="2054" extrusionOk="0">
                    <a:moveTo>
                      <a:pt x="704" y="1"/>
                    </a:moveTo>
                    <a:cubicBezTo>
                      <a:pt x="662" y="1"/>
                      <a:pt x="530" y="43"/>
                      <a:pt x="457" y="115"/>
                    </a:cubicBezTo>
                    <a:cubicBezTo>
                      <a:pt x="370" y="203"/>
                      <a:pt x="610" y="420"/>
                      <a:pt x="610" y="441"/>
                    </a:cubicBezTo>
                    <a:cubicBezTo>
                      <a:pt x="610" y="464"/>
                      <a:pt x="0" y="1487"/>
                      <a:pt x="152" y="1682"/>
                    </a:cubicBezTo>
                    <a:cubicBezTo>
                      <a:pt x="305" y="1879"/>
                      <a:pt x="1393" y="2053"/>
                      <a:pt x="1393" y="2053"/>
                    </a:cubicBezTo>
                    <a:lnTo>
                      <a:pt x="1436" y="1487"/>
                    </a:lnTo>
                    <a:lnTo>
                      <a:pt x="849" y="1412"/>
                    </a:lnTo>
                    <a:lnTo>
                      <a:pt x="588" y="1378"/>
                    </a:lnTo>
                    <a:lnTo>
                      <a:pt x="703" y="853"/>
                    </a:lnTo>
                    <a:lnTo>
                      <a:pt x="783" y="484"/>
                    </a:lnTo>
                    <a:cubicBezTo>
                      <a:pt x="783" y="484"/>
                      <a:pt x="849" y="464"/>
                      <a:pt x="849" y="420"/>
                    </a:cubicBezTo>
                    <a:cubicBezTo>
                      <a:pt x="849" y="376"/>
                      <a:pt x="718" y="49"/>
                      <a:pt x="718" y="49"/>
                    </a:cubicBezTo>
                    <a:lnTo>
                      <a:pt x="718" y="6"/>
                    </a:lnTo>
                    <a:cubicBezTo>
                      <a:pt x="718" y="2"/>
                      <a:pt x="713" y="1"/>
                      <a:pt x="704" y="1"/>
                    </a:cubicBezTo>
                    <a:close/>
                  </a:path>
                </a:pathLst>
              </a:custGeom>
              <a:solidFill>
                <a:srgbClr val="8429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8"/>
              <p:cNvSpPr/>
              <p:nvPr/>
            </p:nvSpPr>
            <p:spPr>
              <a:xfrm>
                <a:off x="7392606" y="3480594"/>
                <a:ext cx="133806" cy="73839"/>
              </a:xfrm>
              <a:custGeom>
                <a:avLst/>
                <a:gdLst/>
                <a:ahLst/>
                <a:cxnLst/>
                <a:rect l="l" t="t" r="r" b="b"/>
                <a:pathLst>
                  <a:path w="1138" h="628" extrusionOk="0">
                    <a:moveTo>
                      <a:pt x="192" y="1"/>
                    </a:moveTo>
                    <a:cubicBezTo>
                      <a:pt x="198" y="22"/>
                      <a:pt x="1" y="150"/>
                      <a:pt x="89" y="254"/>
                    </a:cubicBezTo>
                    <a:cubicBezTo>
                      <a:pt x="175" y="359"/>
                      <a:pt x="632" y="410"/>
                      <a:pt x="654" y="436"/>
                    </a:cubicBezTo>
                    <a:cubicBezTo>
                      <a:pt x="672" y="457"/>
                      <a:pt x="983" y="628"/>
                      <a:pt x="1094" y="628"/>
                    </a:cubicBezTo>
                    <a:cubicBezTo>
                      <a:pt x="1122" y="628"/>
                      <a:pt x="1137" y="617"/>
                      <a:pt x="1133" y="591"/>
                    </a:cubicBezTo>
                    <a:cubicBezTo>
                      <a:pt x="1112" y="462"/>
                      <a:pt x="599" y="7"/>
                      <a:pt x="4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8"/>
              <p:cNvSpPr/>
              <p:nvPr/>
            </p:nvSpPr>
            <p:spPr>
              <a:xfrm>
                <a:off x="7412831" y="3451669"/>
                <a:ext cx="47620" cy="42445"/>
              </a:xfrm>
              <a:custGeom>
                <a:avLst/>
                <a:gdLst/>
                <a:ahLst/>
                <a:cxnLst/>
                <a:rect l="l" t="t" r="r" b="b"/>
                <a:pathLst>
                  <a:path w="405" h="361" extrusionOk="0">
                    <a:moveTo>
                      <a:pt x="100" y="1"/>
                    </a:moveTo>
                    <a:cubicBezTo>
                      <a:pt x="75" y="19"/>
                      <a:pt x="0" y="293"/>
                      <a:pt x="41" y="323"/>
                    </a:cubicBezTo>
                    <a:cubicBezTo>
                      <a:pt x="64" y="340"/>
                      <a:pt x="143" y="360"/>
                      <a:pt x="210" y="360"/>
                    </a:cubicBezTo>
                    <a:cubicBezTo>
                      <a:pt x="254" y="360"/>
                      <a:pt x="292" y="352"/>
                      <a:pt x="305" y="327"/>
                    </a:cubicBezTo>
                    <a:cubicBezTo>
                      <a:pt x="339" y="268"/>
                      <a:pt x="404" y="37"/>
                      <a:pt x="404" y="37"/>
                    </a:cubicBezTo>
                    <a:lnTo>
                      <a:pt x="100" y="1"/>
                    </a:lnTo>
                    <a:close/>
                  </a:path>
                </a:pathLst>
              </a:custGeom>
              <a:solidFill>
                <a:srgbClr val="8429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8"/>
              <p:cNvSpPr/>
              <p:nvPr/>
            </p:nvSpPr>
            <p:spPr>
              <a:xfrm>
                <a:off x="6949784" y="3849334"/>
                <a:ext cx="140861" cy="90770"/>
              </a:xfrm>
              <a:custGeom>
                <a:avLst/>
                <a:gdLst/>
                <a:ahLst/>
                <a:cxnLst/>
                <a:rect l="l" t="t" r="r" b="b"/>
                <a:pathLst>
                  <a:path w="1198" h="772" extrusionOk="0">
                    <a:moveTo>
                      <a:pt x="1148" y="1"/>
                    </a:moveTo>
                    <a:lnTo>
                      <a:pt x="691" y="67"/>
                    </a:lnTo>
                    <a:cubicBezTo>
                      <a:pt x="691" y="66"/>
                      <a:pt x="691" y="66"/>
                      <a:pt x="691" y="66"/>
                    </a:cubicBezTo>
                    <a:lnTo>
                      <a:pt x="691" y="66"/>
                    </a:lnTo>
                    <a:cubicBezTo>
                      <a:pt x="690" y="66"/>
                      <a:pt x="1" y="671"/>
                      <a:pt x="152" y="757"/>
                    </a:cubicBezTo>
                    <a:cubicBezTo>
                      <a:pt x="169" y="767"/>
                      <a:pt x="192" y="771"/>
                      <a:pt x="219" y="771"/>
                    </a:cubicBezTo>
                    <a:cubicBezTo>
                      <a:pt x="435" y="771"/>
                      <a:pt x="917" y="496"/>
                      <a:pt x="937" y="496"/>
                    </a:cubicBezTo>
                    <a:cubicBezTo>
                      <a:pt x="959" y="496"/>
                      <a:pt x="1198" y="453"/>
                      <a:pt x="1198" y="301"/>
                    </a:cubicBezTo>
                    <a:cubicBezTo>
                      <a:pt x="1196" y="199"/>
                      <a:pt x="1180" y="98"/>
                      <a:pt x="11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8"/>
              <p:cNvSpPr/>
              <p:nvPr/>
            </p:nvSpPr>
            <p:spPr>
              <a:xfrm>
                <a:off x="7013750" y="3764204"/>
                <a:ext cx="94769" cy="120517"/>
              </a:xfrm>
              <a:custGeom>
                <a:avLst/>
                <a:gdLst/>
                <a:ahLst/>
                <a:cxnLst/>
                <a:rect l="l" t="t" r="r" b="b"/>
                <a:pathLst>
                  <a:path w="806" h="1025" extrusionOk="0">
                    <a:moveTo>
                      <a:pt x="806" y="0"/>
                    </a:moveTo>
                    <a:lnTo>
                      <a:pt x="306" y="240"/>
                    </a:lnTo>
                    <a:cubicBezTo>
                      <a:pt x="306" y="263"/>
                      <a:pt x="197" y="741"/>
                      <a:pt x="197" y="741"/>
                    </a:cubicBezTo>
                    <a:cubicBezTo>
                      <a:pt x="197" y="741"/>
                      <a:pt x="0" y="893"/>
                      <a:pt x="132" y="1002"/>
                    </a:cubicBezTo>
                    <a:cubicBezTo>
                      <a:pt x="150" y="1018"/>
                      <a:pt x="173" y="1024"/>
                      <a:pt x="198" y="1024"/>
                    </a:cubicBezTo>
                    <a:cubicBezTo>
                      <a:pt x="348" y="1024"/>
                      <a:pt x="588" y="785"/>
                      <a:pt x="588" y="785"/>
                    </a:cubicBezTo>
                    <a:lnTo>
                      <a:pt x="806" y="0"/>
                    </a:lnTo>
                    <a:close/>
                  </a:path>
                </a:pathLst>
              </a:custGeom>
              <a:solidFill>
                <a:srgbClr val="8429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8"/>
              <p:cNvSpPr/>
              <p:nvPr/>
            </p:nvSpPr>
            <p:spPr>
              <a:xfrm>
                <a:off x="7036326" y="3163474"/>
                <a:ext cx="531462" cy="650321"/>
              </a:xfrm>
              <a:custGeom>
                <a:avLst/>
                <a:gdLst/>
                <a:ahLst/>
                <a:cxnLst/>
                <a:rect l="l" t="t" r="r" b="b"/>
                <a:pathLst>
                  <a:path w="4520" h="5531" extrusionOk="0">
                    <a:moveTo>
                      <a:pt x="3879" y="1"/>
                    </a:moveTo>
                    <a:cubicBezTo>
                      <a:pt x="3758" y="1"/>
                      <a:pt x="3606" y="19"/>
                      <a:pt x="3442" y="48"/>
                    </a:cubicBezTo>
                    <a:cubicBezTo>
                      <a:pt x="2924" y="141"/>
                      <a:pt x="2282" y="346"/>
                      <a:pt x="2117" y="428"/>
                    </a:cubicBezTo>
                    <a:cubicBezTo>
                      <a:pt x="2029" y="475"/>
                      <a:pt x="1947" y="533"/>
                      <a:pt x="1875" y="601"/>
                    </a:cubicBezTo>
                    <a:cubicBezTo>
                      <a:pt x="1854" y="519"/>
                      <a:pt x="1832" y="458"/>
                      <a:pt x="1811" y="428"/>
                    </a:cubicBezTo>
                    <a:lnTo>
                      <a:pt x="788" y="995"/>
                    </a:lnTo>
                    <a:lnTo>
                      <a:pt x="727" y="1329"/>
                    </a:lnTo>
                    <a:cubicBezTo>
                      <a:pt x="542" y="2353"/>
                      <a:pt x="1" y="5382"/>
                      <a:pt x="92" y="5437"/>
                    </a:cubicBezTo>
                    <a:cubicBezTo>
                      <a:pt x="157" y="5476"/>
                      <a:pt x="293" y="5530"/>
                      <a:pt x="405" y="5530"/>
                    </a:cubicBezTo>
                    <a:cubicBezTo>
                      <a:pt x="480" y="5530"/>
                      <a:pt x="544" y="5506"/>
                      <a:pt x="570" y="5437"/>
                    </a:cubicBezTo>
                    <a:cubicBezTo>
                      <a:pt x="630" y="5279"/>
                      <a:pt x="1798" y="2315"/>
                      <a:pt x="2017" y="1758"/>
                    </a:cubicBezTo>
                    <a:lnTo>
                      <a:pt x="2203" y="1691"/>
                    </a:lnTo>
                    <a:cubicBezTo>
                      <a:pt x="2203" y="1691"/>
                      <a:pt x="2734" y="1380"/>
                      <a:pt x="3243" y="1019"/>
                    </a:cubicBezTo>
                    <a:cubicBezTo>
                      <a:pt x="3298" y="980"/>
                      <a:pt x="3353" y="941"/>
                      <a:pt x="3407" y="901"/>
                    </a:cubicBezTo>
                    <a:lnTo>
                      <a:pt x="3407" y="901"/>
                    </a:lnTo>
                    <a:cubicBezTo>
                      <a:pt x="3366" y="1128"/>
                      <a:pt x="3322" y="1410"/>
                      <a:pt x="3287" y="1678"/>
                    </a:cubicBezTo>
                    <a:cubicBezTo>
                      <a:pt x="3224" y="2174"/>
                      <a:pt x="3192" y="2629"/>
                      <a:pt x="3283" y="2629"/>
                    </a:cubicBezTo>
                    <a:cubicBezTo>
                      <a:pt x="3286" y="2629"/>
                      <a:pt x="3289" y="2629"/>
                      <a:pt x="3292" y="2628"/>
                    </a:cubicBezTo>
                    <a:cubicBezTo>
                      <a:pt x="3510" y="2562"/>
                      <a:pt x="3532" y="2605"/>
                      <a:pt x="3575" y="2562"/>
                    </a:cubicBezTo>
                    <a:cubicBezTo>
                      <a:pt x="3618" y="2519"/>
                      <a:pt x="4519" y="141"/>
                      <a:pt x="4134" y="66"/>
                    </a:cubicBezTo>
                    <a:cubicBezTo>
                      <a:pt x="4095" y="20"/>
                      <a:pt x="4003" y="1"/>
                      <a:pt x="38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8"/>
              <p:cNvSpPr/>
              <p:nvPr/>
            </p:nvSpPr>
            <p:spPr>
              <a:xfrm>
                <a:off x="7121927" y="3169118"/>
                <a:ext cx="319230" cy="150852"/>
              </a:xfrm>
              <a:custGeom>
                <a:avLst/>
                <a:gdLst/>
                <a:ahLst/>
                <a:cxnLst/>
                <a:rect l="l" t="t" r="r" b="b"/>
                <a:pathLst>
                  <a:path w="2715" h="1283" extrusionOk="0">
                    <a:moveTo>
                      <a:pt x="2714" y="0"/>
                    </a:moveTo>
                    <a:lnTo>
                      <a:pt x="2714" y="0"/>
                    </a:lnTo>
                    <a:cubicBezTo>
                      <a:pt x="2196" y="93"/>
                      <a:pt x="1554" y="298"/>
                      <a:pt x="1389" y="382"/>
                    </a:cubicBezTo>
                    <a:cubicBezTo>
                      <a:pt x="1301" y="428"/>
                      <a:pt x="1220" y="486"/>
                      <a:pt x="1147" y="553"/>
                    </a:cubicBezTo>
                    <a:cubicBezTo>
                      <a:pt x="1126" y="471"/>
                      <a:pt x="1105" y="410"/>
                      <a:pt x="1085" y="382"/>
                    </a:cubicBezTo>
                    <a:lnTo>
                      <a:pt x="62" y="947"/>
                    </a:lnTo>
                    <a:lnTo>
                      <a:pt x="1" y="1283"/>
                    </a:lnTo>
                    <a:cubicBezTo>
                      <a:pt x="108" y="1201"/>
                      <a:pt x="303" y="1081"/>
                      <a:pt x="627" y="969"/>
                    </a:cubicBezTo>
                    <a:cubicBezTo>
                      <a:pt x="1182" y="777"/>
                      <a:pt x="2655" y="188"/>
                      <a:pt x="27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8"/>
              <p:cNvSpPr/>
              <p:nvPr/>
            </p:nvSpPr>
            <p:spPr>
              <a:xfrm>
                <a:off x="7118753" y="2871516"/>
                <a:ext cx="275255" cy="414108"/>
              </a:xfrm>
              <a:custGeom>
                <a:avLst/>
                <a:gdLst/>
                <a:ahLst/>
                <a:cxnLst/>
                <a:rect l="l" t="t" r="r" b="b"/>
                <a:pathLst>
                  <a:path w="2341" h="3522" extrusionOk="0">
                    <a:moveTo>
                      <a:pt x="2065" y="0"/>
                    </a:moveTo>
                    <a:cubicBezTo>
                      <a:pt x="2016" y="0"/>
                      <a:pt x="1960" y="18"/>
                      <a:pt x="1894" y="59"/>
                    </a:cubicBezTo>
                    <a:lnTo>
                      <a:pt x="1089" y="387"/>
                    </a:lnTo>
                    <a:cubicBezTo>
                      <a:pt x="1089" y="387"/>
                      <a:pt x="593" y="181"/>
                      <a:pt x="284" y="181"/>
                    </a:cubicBezTo>
                    <a:cubicBezTo>
                      <a:pt x="154" y="181"/>
                      <a:pt x="57" y="218"/>
                      <a:pt x="44" y="321"/>
                    </a:cubicBezTo>
                    <a:cubicBezTo>
                      <a:pt x="1" y="669"/>
                      <a:pt x="218" y="1584"/>
                      <a:pt x="218" y="1693"/>
                    </a:cubicBezTo>
                    <a:cubicBezTo>
                      <a:pt x="218" y="1802"/>
                      <a:pt x="44" y="3500"/>
                      <a:pt x="130" y="3521"/>
                    </a:cubicBezTo>
                    <a:cubicBezTo>
                      <a:pt x="132" y="3522"/>
                      <a:pt x="135" y="3522"/>
                      <a:pt x="138" y="3522"/>
                    </a:cubicBezTo>
                    <a:cubicBezTo>
                      <a:pt x="291" y="3522"/>
                      <a:pt x="1982" y="3016"/>
                      <a:pt x="1960" y="2825"/>
                    </a:cubicBezTo>
                    <a:cubicBezTo>
                      <a:pt x="1938" y="2628"/>
                      <a:pt x="2221" y="931"/>
                      <a:pt x="2287" y="604"/>
                    </a:cubicBezTo>
                    <a:cubicBezTo>
                      <a:pt x="2340" y="339"/>
                      <a:pt x="2278" y="0"/>
                      <a:pt x="20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8"/>
              <p:cNvSpPr/>
              <p:nvPr/>
            </p:nvSpPr>
            <p:spPr>
              <a:xfrm>
                <a:off x="7193301" y="2739235"/>
                <a:ext cx="184365" cy="372721"/>
              </a:xfrm>
              <a:custGeom>
                <a:avLst/>
                <a:gdLst/>
                <a:ahLst/>
                <a:cxnLst/>
                <a:rect l="l" t="t" r="r" b="b"/>
                <a:pathLst>
                  <a:path w="1568" h="3170" extrusionOk="0">
                    <a:moveTo>
                      <a:pt x="1329" y="875"/>
                    </a:moveTo>
                    <a:cubicBezTo>
                      <a:pt x="1329" y="988"/>
                      <a:pt x="1323" y="1103"/>
                      <a:pt x="1308" y="1215"/>
                    </a:cubicBezTo>
                    <a:cubicBezTo>
                      <a:pt x="1290" y="1339"/>
                      <a:pt x="1265" y="1461"/>
                      <a:pt x="1229" y="1580"/>
                    </a:cubicBezTo>
                    <a:cubicBezTo>
                      <a:pt x="1199" y="1680"/>
                      <a:pt x="1164" y="1780"/>
                      <a:pt x="1143" y="1883"/>
                    </a:cubicBezTo>
                    <a:cubicBezTo>
                      <a:pt x="1137" y="1862"/>
                      <a:pt x="1132" y="1840"/>
                      <a:pt x="1131" y="1817"/>
                    </a:cubicBezTo>
                    <a:cubicBezTo>
                      <a:pt x="1152" y="1606"/>
                      <a:pt x="1208" y="1400"/>
                      <a:pt x="1260" y="1194"/>
                    </a:cubicBezTo>
                    <a:cubicBezTo>
                      <a:pt x="1287" y="1090"/>
                      <a:pt x="1311" y="982"/>
                      <a:pt x="1329" y="875"/>
                    </a:cubicBezTo>
                    <a:close/>
                    <a:moveTo>
                      <a:pt x="761" y="1"/>
                    </a:moveTo>
                    <a:cubicBezTo>
                      <a:pt x="668" y="1"/>
                      <a:pt x="576" y="15"/>
                      <a:pt x="487" y="44"/>
                    </a:cubicBezTo>
                    <a:cubicBezTo>
                      <a:pt x="379" y="76"/>
                      <a:pt x="281" y="131"/>
                      <a:pt x="197" y="206"/>
                    </a:cubicBezTo>
                    <a:cubicBezTo>
                      <a:pt x="115" y="279"/>
                      <a:pt x="56" y="374"/>
                      <a:pt x="29" y="480"/>
                    </a:cubicBezTo>
                    <a:cubicBezTo>
                      <a:pt x="0" y="584"/>
                      <a:pt x="8" y="696"/>
                      <a:pt x="51" y="796"/>
                    </a:cubicBezTo>
                    <a:cubicBezTo>
                      <a:pt x="62" y="818"/>
                      <a:pt x="75" y="841"/>
                      <a:pt x="90" y="862"/>
                    </a:cubicBezTo>
                    <a:cubicBezTo>
                      <a:pt x="91" y="863"/>
                      <a:pt x="93" y="865"/>
                      <a:pt x="94" y="866"/>
                    </a:cubicBezTo>
                    <a:cubicBezTo>
                      <a:pt x="84" y="950"/>
                      <a:pt x="82" y="1033"/>
                      <a:pt x="91" y="1118"/>
                    </a:cubicBezTo>
                    <a:cubicBezTo>
                      <a:pt x="96" y="1158"/>
                      <a:pt x="105" y="1199"/>
                      <a:pt x="120" y="1237"/>
                    </a:cubicBezTo>
                    <a:cubicBezTo>
                      <a:pt x="133" y="1275"/>
                      <a:pt x="151" y="1310"/>
                      <a:pt x="170" y="1346"/>
                    </a:cubicBezTo>
                    <a:cubicBezTo>
                      <a:pt x="190" y="1382"/>
                      <a:pt x="211" y="1418"/>
                      <a:pt x="227" y="1455"/>
                    </a:cubicBezTo>
                    <a:cubicBezTo>
                      <a:pt x="243" y="1491"/>
                      <a:pt x="257" y="1528"/>
                      <a:pt x="266" y="1567"/>
                    </a:cubicBezTo>
                    <a:cubicBezTo>
                      <a:pt x="284" y="1644"/>
                      <a:pt x="293" y="1725"/>
                      <a:pt x="290" y="1806"/>
                    </a:cubicBezTo>
                    <a:cubicBezTo>
                      <a:pt x="288" y="1967"/>
                      <a:pt x="258" y="2125"/>
                      <a:pt x="248" y="2284"/>
                    </a:cubicBezTo>
                    <a:cubicBezTo>
                      <a:pt x="236" y="2435"/>
                      <a:pt x="240" y="2591"/>
                      <a:pt x="297" y="2733"/>
                    </a:cubicBezTo>
                    <a:cubicBezTo>
                      <a:pt x="349" y="2864"/>
                      <a:pt x="446" y="2975"/>
                      <a:pt x="570" y="3045"/>
                    </a:cubicBezTo>
                    <a:cubicBezTo>
                      <a:pt x="695" y="3115"/>
                      <a:pt x="835" y="3158"/>
                      <a:pt x="980" y="3167"/>
                    </a:cubicBezTo>
                    <a:cubicBezTo>
                      <a:pt x="1002" y="3169"/>
                      <a:pt x="1025" y="3170"/>
                      <a:pt x="1047" y="3170"/>
                    </a:cubicBezTo>
                    <a:cubicBezTo>
                      <a:pt x="1182" y="3170"/>
                      <a:pt x="1317" y="3137"/>
                      <a:pt x="1422" y="3049"/>
                    </a:cubicBezTo>
                    <a:cubicBezTo>
                      <a:pt x="1477" y="3004"/>
                      <a:pt x="1517" y="2945"/>
                      <a:pt x="1541" y="2878"/>
                    </a:cubicBezTo>
                    <a:cubicBezTo>
                      <a:pt x="1563" y="2805"/>
                      <a:pt x="1568" y="2727"/>
                      <a:pt x="1551" y="2653"/>
                    </a:cubicBezTo>
                    <a:cubicBezTo>
                      <a:pt x="1520" y="2493"/>
                      <a:pt x="1423" y="2360"/>
                      <a:pt x="1331" y="2231"/>
                    </a:cubicBezTo>
                    <a:cubicBezTo>
                      <a:pt x="1268" y="2146"/>
                      <a:pt x="1205" y="2055"/>
                      <a:pt x="1167" y="1956"/>
                    </a:cubicBezTo>
                    <a:cubicBezTo>
                      <a:pt x="1183" y="1837"/>
                      <a:pt x="1225" y="1722"/>
                      <a:pt x="1259" y="1607"/>
                    </a:cubicBezTo>
                    <a:cubicBezTo>
                      <a:pt x="1331" y="1370"/>
                      <a:pt x="1363" y="1124"/>
                      <a:pt x="1360" y="877"/>
                    </a:cubicBezTo>
                    <a:cubicBezTo>
                      <a:pt x="1359" y="811"/>
                      <a:pt x="1354" y="745"/>
                      <a:pt x="1348" y="680"/>
                    </a:cubicBezTo>
                    <a:cubicBezTo>
                      <a:pt x="1351" y="602"/>
                      <a:pt x="1347" y="525"/>
                      <a:pt x="1335" y="449"/>
                    </a:cubicBezTo>
                    <a:cubicBezTo>
                      <a:pt x="1316" y="332"/>
                      <a:pt x="1266" y="220"/>
                      <a:pt x="1177" y="141"/>
                    </a:cubicBezTo>
                    <a:cubicBezTo>
                      <a:pt x="1086" y="64"/>
                      <a:pt x="974" y="16"/>
                      <a:pt x="855" y="6"/>
                    </a:cubicBezTo>
                    <a:cubicBezTo>
                      <a:pt x="824" y="2"/>
                      <a:pt x="792" y="1"/>
                      <a:pt x="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8"/>
              <p:cNvSpPr/>
              <p:nvPr/>
            </p:nvSpPr>
            <p:spPr>
              <a:xfrm>
                <a:off x="7128042" y="2984513"/>
                <a:ext cx="25985" cy="212227"/>
              </a:xfrm>
              <a:custGeom>
                <a:avLst/>
                <a:gdLst/>
                <a:ahLst/>
                <a:cxnLst/>
                <a:rect l="l" t="t" r="r" b="b"/>
                <a:pathLst>
                  <a:path w="221" h="1805" extrusionOk="0">
                    <a:moveTo>
                      <a:pt x="11" y="1"/>
                    </a:moveTo>
                    <a:cubicBezTo>
                      <a:pt x="6" y="1"/>
                      <a:pt x="1" y="5"/>
                      <a:pt x="1" y="12"/>
                    </a:cubicBezTo>
                    <a:cubicBezTo>
                      <a:pt x="2" y="37"/>
                      <a:pt x="7" y="63"/>
                      <a:pt x="14" y="88"/>
                    </a:cubicBezTo>
                    <a:cubicBezTo>
                      <a:pt x="20" y="113"/>
                      <a:pt x="26" y="140"/>
                      <a:pt x="32" y="167"/>
                    </a:cubicBezTo>
                    <a:cubicBezTo>
                      <a:pt x="44" y="219"/>
                      <a:pt x="54" y="273"/>
                      <a:pt x="65" y="325"/>
                    </a:cubicBezTo>
                    <a:cubicBezTo>
                      <a:pt x="83" y="431"/>
                      <a:pt x="99" y="535"/>
                      <a:pt x="114" y="641"/>
                    </a:cubicBezTo>
                    <a:cubicBezTo>
                      <a:pt x="118" y="672"/>
                      <a:pt x="123" y="702"/>
                      <a:pt x="126" y="732"/>
                    </a:cubicBezTo>
                    <a:cubicBezTo>
                      <a:pt x="129" y="754"/>
                      <a:pt x="132" y="775"/>
                      <a:pt x="136" y="798"/>
                    </a:cubicBezTo>
                    <a:cubicBezTo>
                      <a:pt x="127" y="825"/>
                      <a:pt x="123" y="853"/>
                      <a:pt x="121" y="881"/>
                    </a:cubicBezTo>
                    <a:cubicBezTo>
                      <a:pt x="116" y="956"/>
                      <a:pt x="110" y="1029"/>
                      <a:pt x="104" y="1103"/>
                    </a:cubicBezTo>
                    <a:cubicBezTo>
                      <a:pt x="92" y="1251"/>
                      <a:pt x="80" y="1399"/>
                      <a:pt x="69" y="1546"/>
                    </a:cubicBezTo>
                    <a:cubicBezTo>
                      <a:pt x="66" y="1588"/>
                      <a:pt x="63" y="1630"/>
                      <a:pt x="60" y="1672"/>
                    </a:cubicBezTo>
                    <a:cubicBezTo>
                      <a:pt x="59" y="1691"/>
                      <a:pt x="57" y="1712"/>
                      <a:pt x="56" y="1731"/>
                    </a:cubicBezTo>
                    <a:cubicBezTo>
                      <a:pt x="53" y="1752"/>
                      <a:pt x="53" y="1774"/>
                      <a:pt x="53" y="1795"/>
                    </a:cubicBezTo>
                    <a:cubicBezTo>
                      <a:pt x="54" y="1801"/>
                      <a:pt x="58" y="1804"/>
                      <a:pt x="62" y="1804"/>
                    </a:cubicBezTo>
                    <a:cubicBezTo>
                      <a:pt x="65" y="1804"/>
                      <a:pt x="69" y="1802"/>
                      <a:pt x="71" y="1798"/>
                    </a:cubicBezTo>
                    <a:cubicBezTo>
                      <a:pt x="77" y="1764"/>
                      <a:pt x="80" y="1728"/>
                      <a:pt x="81" y="1692"/>
                    </a:cubicBezTo>
                    <a:cubicBezTo>
                      <a:pt x="84" y="1658"/>
                      <a:pt x="87" y="1622"/>
                      <a:pt x="90" y="1588"/>
                    </a:cubicBezTo>
                    <a:cubicBezTo>
                      <a:pt x="98" y="1516"/>
                      <a:pt x="104" y="1445"/>
                      <a:pt x="110" y="1373"/>
                    </a:cubicBezTo>
                    <a:cubicBezTo>
                      <a:pt x="121" y="1232"/>
                      <a:pt x="133" y="1090"/>
                      <a:pt x="144" y="948"/>
                    </a:cubicBezTo>
                    <a:cubicBezTo>
                      <a:pt x="145" y="911"/>
                      <a:pt x="150" y="872"/>
                      <a:pt x="156" y="835"/>
                    </a:cubicBezTo>
                    <a:cubicBezTo>
                      <a:pt x="159" y="802"/>
                      <a:pt x="178" y="774"/>
                      <a:pt x="208" y="760"/>
                    </a:cubicBezTo>
                    <a:cubicBezTo>
                      <a:pt x="221" y="753"/>
                      <a:pt x="212" y="735"/>
                      <a:pt x="199" y="735"/>
                    </a:cubicBezTo>
                    <a:cubicBezTo>
                      <a:pt x="199" y="735"/>
                      <a:pt x="198" y="735"/>
                      <a:pt x="198" y="735"/>
                    </a:cubicBezTo>
                    <a:cubicBezTo>
                      <a:pt x="178" y="740"/>
                      <a:pt x="163" y="750"/>
                      <a:pt x="153" y="765"/>
                    </a:cubicBezTo>
                    <a:cubicBezTo>
                      <a:pt x="153" y="756"/>
                      <a:pt x="153" y="745"/>
                      <a:pt x="151" y="737"/>
                    </a:cubicBezTo>
                    <a:cubicBezTo>
                      <a:pt x="148" y="711"/>
                      <a:pt x="145" y="684"/>
                      <a:pt x="142" y="658"/>
                    </a:cubicBezTo>
                    <a:cubicBezTo>
                      <a:pt x="138" y="605"/>
                      <a:pt x="130" y="552"/>
                      <a:pt x="123" y="499"/>
                    </a:cubicBezTo>
                    <a:cubicBezTo>
                      <a:pt x="108" y="394"/>
                      <a:pt x="89" y="288"/>
                      <a:pt x="66" y="183"/>
                    </a:cubicBezTo>
                    <a:cubicBezTo>
                      <a:pt x="60" y="152"/>
                      <a:pt x="53" y="122"/>
                      <a:pt x="47" y="92"/>
                    </a:cubicBezTo>
                    <a:cubicBezTo>
                      <a:pt x="41" y="63"/>
                      <a:pt x="32" y="34"/>
                      <a:pt x="20" y="6"/>
                    </a:cubicBezTo>
                    <a:cubicBezTo>
                      <a:pt x="18" y="2"/>
                      <a:pt x="15"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8"/>
              <p:cNvSpPr/>
              <p:nvPr/>
            </p:nvSpPr>
            <p:spPr>
              <a:xfrm>
                <a:off x="7336048" y="2868576"/>
                <a:ext cx="36920" cy="14932"/>
              </a:xfrm>
              <a:custGeom>
                <a:avLst/>
                <a:gdLst/>
                <a:ahLst/>
                <a:cxnLst/>
                <a:rect l="l" t="t" r="r" b="b"/>
                <a:pathLst>
                  <a:path w="314" h="127" extrusionOk="0">
                    <a:moveTo>
                      <a:pt x="196" y="1"/>
                    </a:moveTo>
                    <a:cubicBezTo>
                      <a:pt x="187" y="1"/>
                      <a:pt x="178" y="1"/>
                      <a:pt x="169" y="3"/>
                    </a:cubicBezTo>
                    <a:cubicBezTo>
                      <a:pt x="102" y="15"/>
                      <a:pt x="52" y="61"/>
                      <a:pt x="8" y="111"/>
                    </a:cubicBezTo>
                    <a:cubicBezTo>
                      <a:pt x="1" y="117"/>
                      <a:pt x="7" y="127"/>
                      <a:pt x="14" y="127"/>
                    </a:cubicBezTo>
                    <a:cubicBezTo>
                      <a:pt x="17" y="127"/>
                      <a:pt x="19" y="126"/>
                      <a:pt x="21" y="124"/>
                    </a:cubicBezTo>
                    <a:cubicBezTo>
                      <a:pt x="63" y="88"/>
                      <a:pt x="109" y="49"/>
                      <a:pt x="164" y="37"/>
                    </a:cubicBezTo>
                    <a:cubicBezTo>
                      <a:pt x="174" y="35"/>
                      <a:pt x="184" y="34"/>
                      <a:pt x="194" y="34"/>
                    </a:cubicBezTo>
                    <a:cubicBezTo>
                      <a:pt x="209" y="34"/>
                      <a:pt x="225" y="37"/>
                      <a:pt x="239" y="42"/>
                    </a:cubicBezTo>
                    <a:cubicBezTo>
                      <a:pt x="249" y="46"/>
                      <a:pt x="260" y="52"/>
                      <a:pt x="267" y="60"/>
                    </a:cubicBezTo>
                    <a:cubicBezTo>
                      <a:pt x="276" y="69"/>
                      <a:pt x="282" y="79"/>
                      <a:pt x="294" y="84"/>
                    </a:cubicBezTo>
                    <a:cubicBezTo>
                      <a:pt x="295" y="84"/>
                      <a:pt x="296" y="84"/>
                      <a:pt x="296" y="84"/>
                    </a:cubicBezTo>
                    <a:cubicBezTo>
                      <a:pt x="302" y="84"/>
                      <a:pt x="308" y="80"/>
                      <a:pt x="310" y="75"/>
                    </a:cubicBezTo>
                    <a:cubicBezTo>
                      <a:pt x="313" y="46"/>
                      <a:pt x="279" y="24"/>
                      <a:pt x="257" y="14"/>
                    </a:cubicBezTo>
                    <a:cubicBezTo>
                      <a:pt x="238" y="5"/>
                      <a:pt x="217"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8"/>
              <p:cNvSpPr/>
              <p:nvPr/>
            </p:nvSpPr>
            <p:spPr>
              <a:xfrm>
                <a:off x="7129335" y="2889271"/>
                <a:ext cx="90772" cy="17401"/>
              </a:xfrm>
              <a:custGeom>
                <a:avLst/>
                <a:gdLst/>
                <a:ahLst/>
                <a:cxnLst/>
                <a:rect l="l" t="t" r="r" b="b"/>
                <a:pathLst>
                  <a:path w="772" h="148" extrusionOk="0">
                    <a:moveTo>
                      <a:pt x="220" y="1"/>
                    </a:moveTo>
                    <a:cubicBezTo>
                      <a:pt x="198" y="1"/>
                      <a:pt x="177" y="2"/>
                      <a:pt x="155" y="5"/>
                    </a:cubicBezTo>
                    <a:cubicBezTo>
                      <a:pt x="103" y="12"/>
                      <a:pt x="45" y="24"/>
                      <a:pt x="6" y="60"/>
                    </a:cubicBezTo>
                    <a:cubicBezTo>
                      <a:pt x="1" y="65"/>
                      <a:pt x="5" y="75"/>
                      <a:pt x="13" y="75"/>
                    </a:cubicBezTo>
                    <a:cubicBezTo>
                      <a:pt x="14" y="75"/>
                      <a:pt x="14" y="75"/>
                      <a:pt x="15" y="75"/>
                    </a:cubicBezTo>
                    <a:cubicBezTo>
                      <a:pt x="58" y="60"/>
                      <a:pt x="103" y="46"/>
                      <a:pt x="148" y="37"/>
                    </a:cubicBezTo>
                    <a:cubicBezTo>
                      <a:pt x="172" y="34"/>
                      <a:pt x="197" y="33"/>
                      <a:pt x="221" y="33"/>
                    </a:cubicBezTo>
                    <a:cubicBezTo>
                      <a:pt x="245" y="33"/>
                      <a:pt x="269" y="34"/>
                      <a:pt x="292" y="37"/>
                    </a:cubicBezTo>
                    <a:cubicBezTo>
                      <a:pt x="395" y="48"/>
                      <a:pt x="492" y="82"/>
                      <a:pt x="589" y="112"/>
                    </a:cubicBezTo>
                    <a:cubicBezTo>
                      <a:pt x="644" y="128"/>
                      <a:pt x="700" y="148"/>
                      <a:pt x="758" y="148"/>
                    </a:cubicBezTo>
                    <a:cubicBezTo>
                      <a:pt x="760" y="148"/>
                      <a:pt x="762" y="148"/>
                      <a:pt x="764" y="148"/>
                    </a:cubicBezTo>
                    <a:cubicBezTo>
                      <a:pt x="768" y="146"/>
                      <a:pt x="771" y="140"/>
                      <a:pt x="767" y="137"/>
                    </a:cubicBezTo>
                    <a:cubicBezTo>
                      <a:pt x="716" y="118"/>
                      <a:pt x="664" y="102"/>
                      <a:pt x="612" y="88"/>
                    </a:cubicBezTo>
                    <a:cubicBezTo>
                      <a:pt x="559" y="72"/>
                      <a:pt x="507" y="54"/>
                      <a:pt x="453" y="39"/>
                    </a:cubicBezTo>
                    <a:cubicBezTo>
                      <a:pt x="377" y="17"/>
                      <a:pt x="299" y="1"/>
                      <a:pt x="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8"/>
              <p:cNvSpPr/>
              <p:nvPr/>
            </p:nvSpPr>
            <p:spPr>
              <a:xfrm>
                <a:off x="7128042" y="3176408"/>
                <a:ext cx="225401" cy="111934"/>
              </a:xfrm>
              <a:custGeom>
                <a:avLst/>
                <a:gdLst/>
                <a:ahLst/>
                <a:cxnLst/>
                <a:rect l="l" t="t" r="r" b="b"/>
                <a:pathLst>
                  <a:path w="1917" h="952" extrusionOk="0">
                    <a:moveTo>
                      <a:pt x="1900" y="1"/>
                    </a:moveTo>
                    <a:cubicBezTo>
                      <a:pt x="1885" y="1"/>
                      <a:pt x="1882" y="22"/>
                      <a:pt x="1880" y="32"/>
                    </a:cubicBezTo>
                    <a:cubicBezTo>
                      <a:pt x="1877" y="47"/>
                      <a:pt x="1874" y="62"/>
                      <a:pt x="1872" y="75"/>
                    </a:cubicBezTo>
                    <a:cubicBezTo>
                      <a:pt x="1868" y="102"/>
                      <a:pt x="1866" y="127"/>
                      <a:pt x="1868" y="154"/>
                    </a:cubicBezTo>
                    <a:cubicBezTo>
                      <a:pt x="1844" y="159"/>
                      <a:pt x="1820" y="163"/>
                      <a:pt x="1796" y="168"/>
                    </a:cubicBezTo>
                    <a:cubicBezTo>
                      <a:pt x="1780" y="172"/>
                      <a:pt x="1783" y="199"/>
                      <a:pt x="1799" y="199"/>
                    </a:cubicBezTo>
                    <a:cubicBezTo>
                      <a:pt x="1800" y="199"/>
                      <a:pt x="1800" y="199"/>
                      <a:pt x="1801" y="199"/>
                    </a:cubicBezTo>
                    <a:cubicBezTo>
                      <a:pt x="1823" y="196"/>
                      <a:pt x="1845" y="193"/>
                      <a:pt x="1868" y="190"/>
                    </a:cubicBezTo>
                    <a:lnTo>
                      <a:pt x="1868" y="190"/>
                    </a:lnTo>
                    <a:cubicBezTo>
                      <a:pt x="1865" y="244"/>
                      <a:pt x="1820" y="286"/>
                      <a:pt x="1777" y="312"/>
                    </a:cubicBezTo>
                    <a:cubicBezTo>
                      <a:pt x="1717" y="342"/>
                      <a:pt x="1657" y="371"/>
                      <a:pt x="1596" y="394"/>
                    </a:cubicBezTo>
                    <a:cubicBezTo>
                      <a:pt x="1470" y="448"/>
                      <a:pt x="1341" y="500"/>
                      <a:pt x="1213" y="549"/>
                    </a:cubicBezTo>
                    <a:cubicBezTo>
                      <a:pt x="955" y="649"/>
                      <a:pt x="693" y="740"/>
                      <a:pt x="429" y="824"/>
                    </a:cubicBezTo>
                    <a:cubicBezTo>
                      <a:pt x="354" y="846"/>
                      <a:pt x="281" y="870"/>
                      <a:pt x="206" y="891"/>
                    </a:cubicBezTo>
                    <a:cubicBezTo>
                      <a:pt x="172" y="901"/>
                      <a:pt x="133" y="918"/>
                      <a:pt x="98" y="918"/>
                    </a:cubicBezTo>
                    <a:cubicBezTo>
                      <a:pt x="68" y="918"/>
                      <a:pt x="31" y="897"/>
                      <a:pt x="38" y="863"/>
                    </a:cubicBezTo>
                    <a:lnTo>
                      <a:pt x="47" y="855"/>
                    </a:lnTo>
                    <a:cubicBezTo>
                      <a:pt x="53" y="851"/>
                      <a:pt x="60" y="846"/>
                      <a:pt x="66" y="843"/>
                    </a:cubicBezTo>
                    <a:cubicBezTo>
                      <a:pt x="69" y="842"/>
                      <a:pt x="74" y="840"/>
                      <a:pt x="77" y="839"/>
                    </a:cubicBezTo>
                    <a:lnTo>
                      <a:pt x="81" y="836"/>
                    </a:lnTo>
                    <a:lnTo>
                      <a:pt x="84" y="836"/>
                    </a:lnTo>
                    <a:cubicBezTo>
                      <a:pt x="89" y="834"/>
                      <a:pt x="93" y="834"/>
                      <a:pt x="96" y="833"/>
                    </a:cubicBezTo>
                    <a:cubicBezTo>
                      <a:pt x="101" y="830"/>
                      <a:pt x="105" y="827"/>
                      <a:pt x="108" y="824"/>
                    </a:cubicBezTo>
                    <a:cubicBezTo>
                      <a:pt x="113" y="819"/>
                      <a:pt x="111" y="810"/>
                      <a:pt x="104" y="809"/>
                    </a:cubicBezTo>
                    <a:cubicBezTo>
                      <a:pt x="100" y="808"/>
                      <a:pt x="97" y="807"/>
                      <a:pt x="94" y="807"/>
                    </a:cubicBezTo>
                    <a:cubicBezTo>
                      <a:pt x="93" y="807"/>
                      <a:pt x="91" y="807"/>
                      <a:pt x="90" y="807"/>
                    </a:cubicBezTo>
                    <a:cubicBezTo>
                      <a:pt x="86" y="807"/>
                      <a:pt x="81" y="809"/>
                      <a:pt x="77" y="810"/>
                    </a:cubicBezTo>
                    <a:cubicBezTo>
                      <a:pt x="60" y="815"/>
                      <a:pt x="45" y="824"/>
                      <a:pt x="33" y="834"/>
                    </a:cubicBezTo>
                    <a:lnTo>
                      <a:pt x="31" y="834"/>
                    </a:lnTo>
                    <a:cubicBezTo>
                      <a:pt x="31" y="782"/>
                      <a:pt x="29" y="728"/>
                      <a:pt x="29" y="676"/>
                    </a:cubicBezTo>
                    <a:cubicBezTo>
                      <a:pt x="29" y="645"/>
                      <a:pt x="31" y="615"/>
                      <a:pt x="32" y="584"/>
                    </a:cubicBezTo>
                    <a:cubicBezTo>
                      <a:pt x="32" y="569"/>
                      <a:pt x="33" y="554"/>
                      <a:pt x="33" y="538"/>
                    </a:cubicBezTo>
                    <a:cubicBezTo>
                      <a:pt x="36" y="523"/>
                      <a:pt x="35" y="508"/>
                      <a:pt x="32" y="493"/>
                    </a:cubicBezTo>
                    <a:cubicBezTo>
                      <a:pt x="30" y="489"/>
                      <a:pt x="27" y="488"/>
                      <a:pt x="23" y="488"/>
                    </a:cubicBezTo>
                    <a:cubicBezTo>
                      <a:pt x="21" y="488"/>
                      <a:pt x="18" y="489"/>
                      <a:pt x="17" y="491"/>
                    </a:cubicBezTo>
                    <a:cubicBezTo>
                      <a:pt x="11" y="503"/>
                      <a:pt x="8" y="517"/>
                      <a:pt x="8" y="530"/>
                    </a:cubicBezTo>
                    <a:cubicBezTo>
                      <a:pt x="5" y="547"/>
                      <a:pt x="5" y="563"/>
                      <a:pt x="4" y="579"/>
                    </a:cubicBezTo>
                    <a:cubicBezTo>
                      <a:pt x="2" y="611"/>
                      <a:pt x="2" y="642"/>
                      <a:pt x="2" y="673"/>
                    </a:cubicBezTo>
                    <a:cubicBezTo>
                      <a:pt x="1" y="736"/>
                      <a:pt x="4" y="799"/>
                      <a:pt x="11" y="863"/>
                    </a:cubicBezTo>
                    <a:cubicBezTo>
                      <a:pt x="11" y="864"/>
                      <a:pt x="11" y="866"/>
                      <a:pt x="14" y="869"/>
                    </a:cubicBezTo>
                    <a:cubicBezTo>
                      <a:pt x="10" y="889"/>
                      <a:pt x="19" y="912"/>
                      <a:pt x="35" y="927"/>
                    </a:cubicBezTo>
                    <a:cubicBezTo>
                      <a:pt x="54" y="943"/>
                      <a:pt x="77" y="951"/>
                      <a:pt x="101" y="951"/>
                    </a:cubicBezTo>
                    <a:cubicBezTo>
                      <a:pt x="108" y="951"/>
                      <a:pt x="115" y="950"/>
                      <a:pt x="121" y="949"/>
                    </a:cubicBezTo>
                    <a:cubicBezTo>
                      <a:pt x="156" y="943"/>
                      <a:pt x="192" y="934"/>
                      <a:pt x="224" y="924"/>
                    </a:cubicBezTo>
                    <a:lnTo>
                      <a:pt x="333" y="891"/>
                    </a:lnTo>
                    <a:cubicBezTo>
                      <a:pt x="475" y="849"/>
                      <a:pt x="617" y="804"/>
                      <a:pt x="757" y="757"/>
                    </a:cubicBezTo>
                    <a:cubicBezTo>
                      <a:pt x="1037" y="661"/>
                      <a:pt x="1313" y="555"/>
                      <a:pt x="1586" y="441"/>
                    </a:cubicBezTo>
                    <a:cubicBezTo>
                      <a:pt x="1623" y="424"/>
                      <a:pt x="1662" y="408"/>
                      <a:pt x="1701" y="391"/>
                    </a:cubicBezTo>
                    <a:cubicBezTo>
                      <a:pt x="1735" y="377"/>
                      <a:pt x="1769" y="360"/>
                      <a:pt x="1802" y="341"/>
                    </a:cubicBezTo>
                    <a:cubicBezTo>
                      <a:pt x="1863" y="303"/>
                      <a:pt x="1911" y="241"/>
                      <a:pt x="1900" y="166"/>
                    </a:cubicBezTo>
                    <a:cubicBezTo>
                      <a:pt x="1900" y="160"/>
                      <a:pt x="1896" y="156"/>
                      <a:pt x="1890" y="154"/>
                    </a:cubicBezTo>
                    <a:cubicBezTo>
                      <a:pt x="1893" y="130"/>
                      <a:pt x="1896" y="107"/>
                      <a:pt x="1899" y="83"/>
                    </a:cubicBezTo>
                    <a:cubicBezTo>
                      <a:pt x="1902" y="66"/>
                      <a:pt x="1905" y="51"/>
                      <a:pt x="1908" y="37"/>
                    </a:cubicBezTo>
                    <a:cubicBezTo>
                      <a:pt x="1911" y="28"/>
                      <a:pt x="1917" y="4"/>
                      <a:pt x="1902" y="1"/>
                    </a:cubicBezTo>
                    <a:cubicBezTo>
                      <a:pt x="1901" y="1"/>
                      <a:pt x="1901" y="1"/>
                      <a:pt x="19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8"/>
              <p:cNvSpPr/>
              <p:nvPr/>
            </p:nvSpPr>
            <p:spPr>
              <a:xfrm>
                <a:off x="7181543" y="3330912"/>
                <a:ext cx="162966" cy="264314"/>
              </a:xfrm>
              <a:custGeom>
                <a:avLst/>
                <a:gdLst/>
                <a:ahLst/>
                <a:cxnLst/>
                <a:rect l="l" t="t" r="r" b="b"/>
                <a:pathLst>
                  <a:path w="1386" h="2248" extrusionOk="0">
                    <a:moveTo>
                      <a:pt x="1364" y="0"/>
                    </a:moveTo>
                    <a:cubicBezTo>
                      <a:pt x="1363" y="0"/>
                      <a:pt x="1363" y="0"/>
                      <a:pt x="1362" y="0"/>
                    </a:cubicBezTo>
                    <a:cubicBezTo>
                      <a:pt x="1341" y="8"/>
                      <a:pt x="1320" y="18"/>
                      <a:pt x="1302" y="32"/>
                    </a:cubicBezTo>
                    <a:cubicBezTo>
                      <a:pt x="1283" y="44"/>
                      <a:pt x="1264" y="56"/>
                      <a:pt x="1243" y="66"/>
                    </a:cubicBezTo>
                    <a:cubicBezTo>
                      <a:pt x="1204" y="90"/>
                      <a:pt x="1164" y="112"/>
                      <a:pt x="1123" y="133"/>
                    </a:cubicBezTo>
                    <a:cubicBezTo>
                      <a:pt x="1043" y="176"/>
                      <a:pt x="961" y="217"/>
                      <a:pt x="879" y="255"/>
                    </a:cubicBezTo>
                    <a:lnTo>
                      <a:pt x="809" y="288"/>
                    </a:lnTo>
                    <a:cubicBezTo>
                      <a:pt x="795" y="294"/>
                      <a:pt x="782" y="300"/>
                      <a:pt x="768" y="306"/>
                    </a:cubicBezTo>
                    <a:cubicBezTo>
                      <a:pt x="764" y="301"/>
                      <a:pt x="759" y="299"/>
                      <a:pt x="754" y="299"/>
                    </a:cubicBezTo>
                    <a:cubicBezTo>
                      <a:pt x="746" y="299"/>
                      <a:pt x="738" y="304"/>
                      <a:pt x="736" y="312"/>
                    </a:cubicBezTo>
                    <a:cubicBezTo>
                      <a:pt x="660" y="569"/>
                      <a:pt x="576" y="822"/>
                      <a:pt x="485" y="1074"/>
                    </a:cubicBezTo>
                    <a:cubicBezTo>
                      <a:pt x="393" y="1325"/>
                      <a:pt x="294" y="1572"/>
                      <a:pt x="187" y="1818"/>
                    </a:cubicBezTo>
                    <a:cubicBezTo>
                      <a:pt x="157" y="1885"/>
                      <a:pt x="127" y="1954"/>
                      <a:pt x="97" y="2021"/>
                    </a:cubicBezTo>
                    <a:cubicBezTo>
                      <a:pt x="66" y="2090"/>
                      <a:pt x="36" y="2161"/>
                      <a:pt x="5" y="2230"/>
                    </a:cubicBezTo>
                    <a:cubicBezTo>
                      <a:pt x="1" y="2239"/>
                      <a:pt x="9" y="2248"/>
                      <a:pt x="16" y="2248"/>
                    </a:cubicBezTo>
                    <a:cubicBezTo>
                      <a:pt x="19" y="2248"/>
                      <a:pt x="23" y="2246"/>
                      <a:pt x="24" y="2242"/>
                    </a:cubicBezTo>
                    <a:cubicBezTo>
                      <a:pt x="54" y="2182"/>
                      <a:pt x="86" y="2122"/>
                      <a:pt x="114" y="2061"/>
                    </a:cubicBezTo>
                    <a:cubicBezTo>
                      <a:pt x="142" y="2000"/>
                      <a:pt x="170" y="1939"/>
                      <a:pt x="197" y="1878"/>
                    </a:cubicBezTo>
                    <a:cubicBezTo>
                      <a:pt x="253" y="1756"/>
                      <a:pt x="305" y="1632"/>
                      <a:pt x="355" y="1508"/>
                    </a:cubicBezTo>
                    <a:cubicBezTo>
                      <a:pt x="455" y="1259"/>
                      <a:pt x="549" y="1007"/>
                      <a:pt x="634" y="754"/>
                    </a:cubicBezTo>
                    <a:cubicBezTo>
                      <a:pt x="680" y="616"/>
                      <a:pt x="724" y="479"/>
                      <a:pt x="765" y="342"/>
                    </a:cubicBezTo>
                    <a:cubicBezTo>
                      <a:pt x="780" y="336"/>
                      <a:pt x="797" y="330"/>
                      <a:pt x="812" y="323"/>
                    </a:cubicBezTo>
                    <a:cubicBezTo>
                      <a:pt x="834" y="314"/>
                      <a:pt x="856" y="305"/>
                      <a:pt x="877" y="294"/>
                    </a:cubicBezTo>
                    <a:cubicBezTo>
                      <a:pt x="919" y="276"/>
                      <a:pt x="961" y="255"/>
                      <a:pt x="1001" y="236"/>
                    </a:cubicBezTo>
                    <a:cubicBezTo>
                      <a:pt x="1085" y="194"/>
                      <a:pt x="1167" y="151"/>
                      <a:pt x="1247" y="105"/>
                    </a:cubicBezTo>
                    <a:lnTo>
                      <a:pt x="1313" y="66"/>
                    </a:lnTo>
                    <a:cubicBezTo>
                      <a:pt x="1337" y="56"/>
                      <a:pt x="1359" y="39"/>
                      <a:pt x="1377" y="20"/>
                    </a:cubicBezTo>
                    <a:cubicBezTo>
                      <a:pt x="1385" y="11"/>
                      <a:pt x="1374" y="0"/>
                      <a:pt x="13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8"/>
              <p:cNvSpPr/>
              <p:nvPr/>
            </p:nvSpPr>
            <p:spPr>
              <a:xfrm>
                <a:off x="7272905" y="3237433"/>
                <a:ext cx="66198" cy="49618"/>
              </a:xfrm>
              <a:custGeom>
                <a:avLst/>
                <a:gdLst/>
                <a:ahLst/>
                <a:cxnLst/>
                <a:rect l="l" t="t" r="r" b="b"/>
                <a:pathLst>
                  <a:path w="563" h="422" extrusionOk="0">
                    <a:moveTo>
                      <a:pt x="516" y="0"/>
                    </a:moveTo>
                    <a:cubicBezTo>
                      <a:pt x="509" y="0"/>
                      <a:pt x="502" y="5"/>
                      <a:pt x="503" y="14"/>
                    </a:cubicBezTo>
                    <a:cubicBezTo>
                      <a:pt x="506" y="39"/>
                      <a:pt x="512" y="65"/>
                      <a:pt x="519" y="90"/>
                    </a:cubicBezTo>
                    <a:cubicBezTo>
                      <a:pt x="525" y="114"/>
                      <a:pt x="527" y="139"/>
                      <a:pt x="524" y="163"/>
                    </a:cubicBezTo>
                    <a:cubicBezTo>
                      <a:pt x="516" y="217"/>
                      <a:pt x="476" y="245"/>
                      <a:pt x="430" y="268"/>
                    </a:cubicBezTo>
                    <a:cubicBezTo>
                      <a:pt x="375" y="293"/>
                      <a:pt x="318" y="318"/>
                      <a:pt x="261" y="344"/>
                    </a:cubicBezTo>
                    <a:cubicBezTo>
                      <a:pt x="233" y="356"/>
                      <a:pt x="206" y="369"/>
                      <a:pt x="178" y="379"/>
                    </a:cubicBezTo>
                    <a:cubicBezTo>
                      <a:pt x="162" y="387"/>
                      <a:pt x="145" y="390"/>
                      <a:pt x="128" y="390"/>
                    </a:cubicBezTo>
                    <a:cubicBezTo>
                      <a:pt x="116" y="390"/>
                      <a:pt x="105" y="388"/>
                      <a:pt x="94" y="385"/>
                    </a:cubicBezTo>
                    <a:cubicBezTo>
                      <a:pt x="33" y="363"/>
                      <a:pt x="27" y="282"/>
                      <a:pt x="23" y="229"/>
                    </a:cubicBezTo>
                    <a:cubicBezTo>
                      <a:pt x="22" y="221"/>
                      <a:pt x="17" y="218"/>
                      <a:pt x="12" y="218"/>
                    </a:cubicBezTo>
                    <a:cubicBezTo>
                      <a:pt x="6" y="218"/>
                      <a:pt x="1" y="221"/>
                      <a:pt x="0" y="229"/>
                    </a:cubicBezTo>
                    <a:cubicBezTo>
                      <a:pt x="0" y="288"/>
                      <a:pt x="3" y="356"/>
                      <a:pt x="53" y="397"/>
                    </a:cubicBezTo>
                    <a:cubicBezTo>
                      <a:pt x="74" y="415"/>
                      <a:pt x="99" y="422"/>
                      <a:pt x="125" y="422"/>
                    </a:cubicBezTo>
                    <a:cubicBezTo>
                      <a:pt x="159" y="422"/>
                      <a:pt x="195" y="410"/>
                      <a:pt x="227" y="396"/>
                    </a:cubicBezTo>
                    <a:cubicBezTo>
                      <a:pt x="294" y="366"/>
                      <a:pt x="361" y="335"/>
                      <a:pt x="428" y="305"/>
                    </a:cubicBezTo>
                    <a:cubicBezTo>
                      <a:pt x="481" y="282"/>
                      <a:pt x="530" y="254"/>
                      <a:pt x="551" y="198"/>
                    </a:cubicBezTo>
                    <a:cubicBezTo>
                      <a:pt x="560" y="166"/>
                      <a:pt x="563" y="133"/>
                      <a:pt x="557" y="102"/>
                    </a:cubicBezTo>
                    <a:cubicBezTo>
                      <a:pt x="554" y="69"/>
                      <a:pt x="545" y="36"/>
                      <a:pt x="528" y="7"/>
                    </a:cubicBezTo>
                    <a:cubicBezTo>
                      <a:pt x="526" y="2"/>
                      <a:pt x="521" y="0"/>
                      <a:pt x="5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8"/>
              <p:cNvSpPr/>
              <p:nvPr/>
            </p:nvSpPr>
            <p:spPr>
              <a:xfrm>
                <a:off x="7148149" y="3283055"/>
                <a:ext cx="74311" cy="59141"/>
              </a:xfrm>
              <a:custGeom>
                <a:avLst/>
                <a:gdLst/>
                <a:ahLst/>
                <a:cxnLst/>
                <a:rect l="l" t="t" r="r" b="b"/>
                <a:pathLst>
                  <a:path w="632" h="503" extrusionOk="0">
                    <a:moveTo>
                      <a:pt x="581" y="0"/>
                    </a:moveTo>
                    <a:cubicBezTo>
                      <a:pt x="576" y="0"/>
                      <a:pt x="571" y="4"/>
                      <a:pt x="569" y="9"/>
                    </a:cubicBezTo>
                    <a:cubicBezTo>
                      <a:pt x="566" y="27"/>
                      <a:pt x="568" y="47"/>
                      <a:pt x="571" y="66"/>
                    </a:cubicBezTo>
                    <a:cubicBezTo>
                      <a:pt x="572" y="87"/>
                      <a:pt x="575" y="108"/>
                      <a:pt x="578" y="130"/>
                    </a:cubicBezTo>
                    <a:cubicBezTo>
                      <a:pt x="583" y="169"/>
                      <a:pt x="587" y="208"/>
                      <a:pt x="592" y="248"/>
                    </a:cubicBezTo>
                    <a:cubicBezTo>
                      <a:pt x="596" y="279"/>
                      <a:pt x="601" y="318"/>
                      <a:pt x="580" y="345"/>
                    </a:cubicBezTo>
                    <a:cubicBezTo>
                      <a:pt x="557" y="366"/>
                      <a:pt x="531" y="381"/>
                      <a:pt x="501" y="388"/>
                    </a:cubicBezTo>
                    <a:cubicBezTo>
                      <a:pt x="428" y="413"/>
                      <a:pt x="353" y="434"/>
                      <a:pt x="277" y="452"/>
                    </a:cubicBezTo>
                    <a:cubicBezTo>
                      <a:pt x="247" y="459"/>
                      <a:pt x="210" y="470"/>
                      <a:pt x="176" y="470"/>
                    </a:cubicBezTo>
                    <a:cubicBezTo>
                      <a:pt x="145" y="470"/>
                      <a:pt x="116" y="461"/>
                      <a:pt x="97" y="431"/>
                    </a:cubicBezTo>
                    <a:cubicBezTo>
                      <a:pt x="55" y="372"/>
                      <a:pt x="68" y="290"/>
                      <a:pt x="28" y="229"/>
                    </a:cubicBezTo>
                    <a:cubicBezTo>
                      <a:pt x="25" y="224"/>
                      <a:pt x="21" y="223"/>
                      <a:pt x="18" y="223"/>
                    </a:cubicBezTo>
                    <a:cubicBezTo>
                      <a:pt x="9" y="223"/>
                      <a:pt x="0" y="232"/>
                      <a:pt x="6" y="242"/>
                    </a:cubicBezTo>
                    <a:cubicBezTo>
                      <a:pt x="43" y="303"/>
                      <a:pt x="28" y="379"/>
                      <a:pt x="64" y="442"/>
                    </a:cubicBezTo>
                    <a:cubicBezTo>
                      <a:pt x="80" y="472"/>
                      <a:pt x="109" y="492"/>
                      <a:pt x="141" y="500"/>
                    </a:cubicBezTo>
                    <a:cubicBezTo>
                      <a:pt x="154" y="502"/>
                      <a:pt x="167" y="503"/>
                      <a:pt x="180" y="503"/>
                    </a:cubicBezTo>
                    <a:cubicBezTo>
                      <a:pt x="204" y="503"/>
                      <a:pt x="228" y="499"/>
                      <a:pt x="252" y="492"/>
                    </a:cubicBezTo>
                    <a:cubicBezTo>
                      <a:pt x="334" y="476"/>
                      <a:pt x="416" y="454"/>
                      <a:pt x="496" y="427"/>
                    </a:cubicBezTo>
                    <a:cubicBezTo>
                      <a:pt x="529" y="418"/>
                      <a:pt x="560" y="403"/>
                      <a:pt x="589" y="384"/>
                    </a:cubicBezTo>
                    <a:cubicBezTo>
                      <a:pt x="617" y="361"/>
                      <a:pt x="632" y="325"/>
                      <a:pt x="630" y="290"/>
                    </a:cubicBezTo>
                    <a:cubicBezTo>
                      <a:pt x="627" y="243"/>
                      <a:pt x="623" y="197"/>
                      <a:pt x="616" y="151"/>
                    </a:cubicBezTo>
                    <a:cubicBezTo>
                      <a:pt x="613" y="126"/>
                      <a:pt x="610" y="100"/>
                      <a:pt x="605" y="76"/>
                    </a:cubicBezTo>
                    <a:cubicBezTo>
                      <a:pt x="604" y="53"/>
                      <a:pt x="599" y="29"/>
                      <a:pt x="592" y="6"/>
                    </a:cubicBezTo>
                    <a:cubicBezTo>
                      <a:pt x="589" y="2"/>
                      <a:pt x="585" y="0"/>
                      <a:pt x="5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8"/>
              <p:cNvSpPr/>
              <p:nvPr/>
            </p:nvSpPr>
            <p:spPr>
              <a:xfrm>
                <a:off x="7356861" y="2577676"/>
                <a:ext cx="66785" cy="84773"/>
              </a:xfrm>
              <a:custGeom>
                <a:avLst/>
                <a:gdLst/>
                <a:ahLst/>
                <a:cxnLst/>
                <a:rect l="l" t="t" r="r" b="b"/>
                <a:pathLst>
                  <a:path w="568" h="721" extrusionOk="0">
                    <a:moveTo>
                      <a:pt x="309" y="1"/>
                    </a:moveTo>
                    <a:cubicBezTo>
                      <a:pt x="269" y="1"/>
                      <a:pt x="239" y="10"/>
                      <a:pt x="239" y="33"/>
                    </a:cubicBezTo>
                    <a:cubicBezTo>
                      <a:pt x="239" y="99"/>
                      <a:pt x="87" y="251"/>
                      <a:pt x="87" y="273"/>
                    </a:cubicBezTo>
                    <a:cubicBezTo>
                      <a:pt x="87" y="275"/>
                      <a:pt x="87" y="276"/>
                      <a:pt x="86" y="276"/>
                    </a:cubicBezTo>
                    <a:cubicBezTo>
                      <a:pt x="80" y="276"/>
                      <a:pt x="44" y="185"/>
                      <a:pt x="44" y="185"/>
                    </a:cubicBezTo>
                    <a:cubicBezTo>
                      <a:pt x="19" y="224"/>
                      <a:pt x="4" y="269"/>
                      <a:pt x="1" y="316"/>
                    </a:cubicBezTo>
                    <a:cubicBezTo>
                      <a:pt x="1" y="381"/>
                      <a:pt x="130" y="686"/>
                      <a:pt x="130" y="686"/>
                    </a:cubicBezTo>
                    <a:lnTo>
                      <a:pt x="354" y="721"/>
                    </a:lnTo>
                    <a:cubicBezTo>
                      <a:pt x="354" y="721"/>
                      <a:pt x="567" y="142"/>
                      <a:pt x="523" y="76"/>
                    </a:cubicBezTo>
                    <a:cubicBezTo>
                      <a:pt x="494" y="34"/>
                      <a:pt x="383" y="1"/>
                      <a:pt x="309" y="1"/>
                    </a:cubicBezTo>
                    <a:close/>
                  </a:path>
                </a:pathLst>
              </a:custGeom>
              <a:solidFill>
                <a:srgbClr val="8429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8"/>
              <p:cNvSpPr/>
              <p:nvPr/>
            </p:nvSpPr>
            <p:spPr>
              <a:xfrm>
                <a:off x="7047967" y="3778079"/>
                <a:ext cx="44445" cy="11405"/>
              </a:xfrm>
              <a:custGeom>
                <a:avLst/>
                <a:gdLst/>
                <a:ahLst/>
                <a:cxnLst/>
                <a:rect l="l" t="t" r="r" b="b"/>
                <a:pathLst>
                  <a:path w="378" h="97" extrusionOk="0">
                    <a:moveTo>
                      <a:pt x="9" y="1"/>
                    </a:moveTo>
                    <a:cubicBezTo>
                      <a:pt x="7" y="1"/>
                      <a:pt x="4" y="2"/>
                      <a:pt x="2" y="4"/>
                    </a:cubicBezTo>
                    <a:cubicBezTo>
                      <a:pt x="0" y="9"/>
                      <a:pt x="0" y="13"/>
                      <a:pt x="5" y="16"/>
                    </a:cubicBezTo>
                    <a:cubicBezTo>
                      <a:pt x="94" y="55"/>
                      <a:pt x="188" y="81"/>
                      <a:pt x="285" y="92"/>
                    </a:cubicBezTo>
                    <a:cubicBezTo>
                      <a:pt x="313" y="95"/>
                      <a:pt x="340" y="97"/>
                      <a:pt x="367" y="97"/>
                    </a:cubicBezTo>
                    <a:cubicBezTo>
                      <a:pt x="377" y="97"/>
                      <a:pt x="377" y="82"/>
                      <a:pt x="367" y="82"/>
                    </a:cubicBezTo>
                    <a:cubicBezTo>
                      <a:pt x="319" y="81"/>
                      <a:pt x="273" y="76"/>
                      <a:pt x="225" y="67"/>
                    </a:cubicBezTo>
                    <a:cubicBezTo>
                      <a:pt x="179" y="58"/>
                      <a:pt x="133" y="46"/>
                      <a:pt x="87" y="31"/>
                    </a:cubicBezTo>
                    <a:cubicBezTo>
                      <a:pt x="61" y="22"/>
                      <a:pt x="38" y="12"/>
                      <a:pt x="12" y="1"/>
                    </a:cubicBezTo>
                    <a:cubicBezTo>
                      <a:pt x="11" y="1"/>
                      <a:pt x="10" y="1"/>
                      <a:pt x="9" y="1"/>
                    </a:cubicBezTo>
                    <a:close/>
                  </a:path>
                </a:pathLst>
              </a:custGeom>
              <a:solidFill>
                <a:srgbClr val="FAE2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8"/>
              <p:cNvSpPr/>
              <p:nvPr/>
            </p:nvSpPr>
            <p:spPr>
              <a:xfrm>
                <a:off x="7436112" y="3228615"/>
                <a:ext cx="45386" cy="41035"/>
              </a:xfrm>
              <a:custGeom>
                <a:avLst/>
                <a:gdLst/>
                <a:ahLst/>
                <a:cxnLst/>
                <a:rect l="l" t="t" r="r" b="b"/>
                <a:pathLst>
                  <a:path w="386" h="349" extrusionOk="0">
                    <a:moveTo>
                      <a:pt x="373" y="0"/>
                    </a:moveTo>
                    <a:cubicBezTo>
                      <a:pt x="371" y="0"/>
                      <a:pt x="369" y="1"/>
                      <a:pt x="368" y="4"/>
                    </a:cubicBezTo>
                    <a:cubicBezTo>
                      <a:pt x="333" y="59"/>
                      <a:pt x="293" y="110"/>
                      <a:pt x="248" y="156"/>
                    </a:cubicBezTo>
                    <a:cubicBezTo>
                      <a:pt x="177" y="228"/>
                      <a:pt x="96" y="289"/>
                      <a:pt x="5" y="334"/>
                    </a:cubicBezTo>
                    <a:cubicBezTo>
                      <a:pt x="2" y="337"/>
                      <a:pt x="1" y="341"/>
                      <a:pt x="2" y="346"/>
                    </a:cubicBezTo>
                    <a:cubicBezTo>
                      <a:pt x="4" y="347"/>
                      <a:pt x="6" y="349"/>
                      <a:pt x="9" y="349"/>
                    </a:cubicBezTo>
                    <a:cubicBezTo>
                      <a:pt x="11" y="349"/>
                      <a:pt x="12" y="348"/>
                      <a:pt x="14" y="347"/>
                    </a:cubicBezTo>
                    <a:lnTo>
                      <a:pt x="14" y="349"/>
                    </a:lnTo>
                    <a:cubicBezTo>
                      <a:pt x="163" y="271"/>
                      <a:pt x="290" y="155"/>
                      <a:pt x="381" y="13"/>
                    </a:cubicBezTo>
                    <a:cubicBezTo>
                      <a:pt x="385" y="7"/>
                      <a:pt x="379" y="0"/>
                      <a:pt x="3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8"/>
              <p:cNvSpPr/>
              <p:nvPr/>
            </p:nvSpPr>
            <p:spPr>
              <a:xfrm>
                <a:off x="7436936" y="3257657"/>
                <a:ext cx="29513" cy="19048"/>
              </a:xfrm>
              <a:custGeom>
                <a:avLst/>
                <a:gdLst/>
                <a:ahLst/>
                <a:cxnLst/>
                <a:rect l="l" t="t" r="r" b="b"/>
                <a:pathLst>
                  <a:path w="251" h="162" extrusionOk="0">
                    <a:moveTo>
                      <a:pt x="239" y="1"/>
                    </a:moveTo>
                    <a:cubicBezTo>
                      <a:pt x="237" y="1"/>
                      <a:pt x="234" y="2"/>
                      <a:pt x="232" y="5"/>
                    </a:cubicBezTo>
                    <a:cubicBezTo>
                      <a:pt x="213" y="34"/>
                      <a:pt x="189" y="61"/>
                      <a:pt x="162" y="82"/>
                    </a:cubicBezTo>
                    <a:cubicBezTo>
                      <a:pt x="134" y="105"/>
                      <a:pt x="103" y="121"/>
                      <a:pt x="68" y="133"/>
                    </a:cubicBezTo>
                    <a:cubicBezTo>
                      <a:pt x="49" y="139"/>
                      <a:pt x="29" y="143"/>
                      <a:pt x="10" y="146"/>
                    </a:cubicBezTo>
                    <a:cubicBezTo>
                      <a:pt x="1" y="149"/>
                      <a:pt x="3" y="162"/>
                      <a:pt x="11" y="162"/>
                    </a:cubicBezTo>
                    <a:cubicBezTo>
                      <a:pt x="12" y="162"/>
                      <a:pt x="12" y="161"/>
                      <a:pt x="13" y="161"/>
                    </a:cubicBezTo>
                    <a:lnTo>
                      <a:pt x="15" y="161"/>
                    </a:lnTo>
                    <a:cubicBezTo>
                      <a:pt x="50" y="157"/>
                      <a:pt x="86" y="145"/>
                      <a:pt x="119" y="128"/>
                    </a:cubicBezTo>
                    <a:cubicBezTo>
                      <a:pt x="152" y="110"/>
                      <a:pt x="182" y="88"/>
                      <a:pt x="207" y="61"/>
                    </a:cubicBezTo>
                    <a:cubicBezTo>
                      <a:pt x="222" y="46"/>
                      <a:pt x="235" y="30"/>
                      <a:pt x="247" y="12"/>
                    </a:cubicBezTo>
                    <a:cubicBezTo>
                      <a:pt x="250" y="6"/>
                      <a:pt x="245" y="1"/>
                      <a:pt x="2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8"/>
              <p:cNvSpPr/>
              <p:nvPr/>
            </p:nvSpPr>
            <p:spPr>
              <a:xfrm>
                <a:off x="7006342" y="2826952"/>
                <a:ext cx="58672" cy="71370"/>
              </a:xfrm>
              <a:custGeom>
                <a:avLst/>
                <a:gdLst/>
                <a:ahLst/>
                <a:cxnLst/>
                <a:rect l="l" t="t" r="r" b="b"/>
                <a:pathLst>
                  <a:path w="499" h="607" extrusionOk="0">
                    <a:moveTo>
                      <a:pt x="353" y="1"/>
                    </a:moveTo>
                    <a:cubicBezTo>
                      <a:pt x="243" y="188"/>
                      <a:pt x="0" y="607"/>
                      <a:pt x="47" y="607"/>
                    </a:cubicBezTo>
                    <a:cubicBezTo>
                      <a:pt x="48" y="607"/>
                      <a:pt x="49" y="606"/>
                      <a:pt x="50" y="606"/>
                    </a:cubicBezTo>
                    <a:cubicBezTo>
                      <a:pt x="117" y="589"/>
                      <a:pt x="303" y="559"/>
                      <a:pt x="448" y="559"/>
                    </a:cubicBezTo>
                    <a:cubicBezTo>
                      <a:pt x="466" y="559"/>
                      <a:pt x="483" y="559"/>
                      <a:pt x="499" y="560"/>
                    </a:cubicBezTo>
                    <a:lnTo>
                      <a:pt x="238" y="526"/>
                    </a:lnTo>
                    <a:lnTo>
                      <a:pt x="3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8"/>
              <p:cNvSpPr/>
              <p:nvPr/>
            </p:nvSpPr>
            <p:spPr>
              <a:xfrm>
                <a:off x="7355802" y="2577088"/>
                <a:ext cx="58908" cy="77836"/>
              </a:xfrm>
              <a:custGeom>
                <a:avLst/>
                <a:gdLst/>
                <a:ahLst/>
                <a:cxnLst/>
                <a:rect l="l" t="t" r="r" b="b"/>
                <a:pathLst>
                  <a:path w="501" h="662" extrusionOk="0">
                    <a:moveTo>
                      <a:pt x="327" y="1"/>
                    </a:moveTo>
                    <a:cubicBezTo>
                      <a:pt x="300" y="1"/>
                      <a:pt x="273" y="5"/>
                      <a:pt x="248" y="14"/>
                    </a:cubicBezTo>
                    <a:cubicBezTo>
                      <a:pt x="244" y="17"/>
                      <a:pt x="241" y="22"/>
                      <a:pt x="242" y="26"/>
                    </a:cubicBezTo>
                    <a:cubicBezTo>
                      <a:pt x="242" y="28"/>
                      <a:pt x="242" y="31"/>
                      <a:pt x="242" y="32"/>
                    </a:cubicBezTo>
                    <a:cubicBezTo>
                      <a:pt x="248" y="55"/>
                      <a:pt x="242" y="77"/>
                      <a:pt x="227" y="95"/>
                    </a:cubicBezTo>
                    <a:cubicBezTo>
                      <a:pt x="212" y="114"/>
                      <a:pt x="196" y="134"/>
                      <a:pt x="180" y="151"/>
                    </a:cubicBezTo>
                    <a:cubicBezTo>
                      <a:pt x="151" y="187"/>
                      <a:pt x="120" y="222"/>
                      <a:pt x="93" y="259"/>
                    </a:cubicBezTo>
                    <a:cubicBezTo>
                      <a:pt x="89" y="242"/>
                      <a:pt x="81" y="226"/>
                      <a:pt x="71" y="213"/>
                    </a:cubicBezTo>
                    <a:cubicBezTo>
                      <a:pt x="65" y="205"/>
                      <a:pt x="56" y="200"/>
                      <a:pt x="47" y="200"/>
                    </a:cubicBezTo>
                    <a:cubicBezTo>
                      <a:pt x="41" y="200"/>
                      <a:pt x="35" y="202"/>
                      <a:pt x="29" y="207"/>
                    </a:cubicBezTo>
                    <a:cubicBezTo>
                      <a:pt x="16" y="219"/>
                      <a:pt x="8" y="235"/>
                      <a:pt x="7" y="251"/>
                    </a:cubicBezTo>
                    <a:cubicBezTo>
                      <a:pt x="1" y="296"/>
                      <a:pt x="5" y="341"/>
                      <a:pt x="19" y="383"/>
                    </a:cubicBezTo>
                    <a:cubicBezTo>
                      <a:pt x="31" y="426"/>
                      <a:pt x="45" y="469"/>
                      <a:pt x="60" y="512"/>
                    </a:cubicBezTo>
                    <a:cubicBezTo>
                      <a:pt x="68" y="538"/>
                      <a:pt x="78" y="563"/>
                      <a:pt x="87" y="588"/>
                    </a:cubicBezTo>
                    <a:cubicBezTo>
                      <a:pt x="90" y="600"/>
                      <a:pt x="95" y="612"/>
                      <a:pt x="101" y="624"/>
                    </a:cubicBezTo>
                    <a:cubicBezTo>
                      <a:pt x="107" y="636"/>
                      <a:pt x="114" y="648"/>
                      <a:pt x="120" y="660"/>
                    </a:cubicBezTo>
                    <a:cubicBezTo>
                      <a:pt x="120" y="661"/>
                      <a:pt x="121" y="661"/>
                      <a:pt x="122" y="661"/>
                    </a:cubicBezTo>
                    <a:cubicBezTo>
                      <a:pt x="124" y="661"/>
                      <a:pt x="127" y="659"/>
                      <a:pt x="126" y="657"/>
                    </a:cubicBezTo>
                    <a:cubicBezTo>
                      <a:pt x="125" y="648"/>
                      <a:pt x="125" y="638"/>
                      <a:pt x="123" y="630"/>
                    </a:cubicBezTo>
                    <a:cubicBezTo>
                      <a:pt x="120" y="621"/>
                      <a:pt x="119" y="609"/>
                      <a:pt x="114" y="599"/>
                    </a:cubicBezTo>
                    <a:cubicBezTo>
                      <a:pt x="108" y="579"/>
                      <a:pt x="102" y="562"/>
                      <a:pt x="96" y="544"/>
                    </a:cubicBezTo>
                    <a:cubicBezTo>
                      <a:pt x="84" y="506"/>
                      <a:pt x="71" y="469"/>
                      <a:pt x="59" y="432"/>
                    </a:cubicBezTo>
                    <a:cubicBezTo>
                      <a:pt x="47" y="396"/>
                      <a:pt x="38" y="359"/>
                      <a:pt x="31" y="321"/>
                    </a:cubicBezTo>
                    <a:cubicBezTo>
                      <a:pt x="28" y="304"/>
                      <a:pt x="28" y="286"/>
                      <a:pt x="29" y="268"/>
                    </a:cubicBezTo>
                    <a:cubicBezTo>
                      <a:pt x="29" y="259"/>
                      <a:pt x="32" y="226"/>
                      <a:pt x="45" y="225"/>
                    </a:cubicBezTo>
                    <a:cubicBezTo>
                      <a:pt x="46" y="224"/>
                      <a:pt x="46" y="224"/>
                      <a:pt x="47" y="224"/>
                    </a:cubicBezTo>
                    <a:cubicBezTo>
                      <a:pt x="58" y="224"/>
                      <a:pt x="66" y="262"/>
                      <a:pt x="69" y="269"/>
                    </a:cubicBezTo>
                    <a:cubicBezTo>
                      <a:pt x="74" y="290"/>
                      <a:pt x="80" y="311"/>
                      <a:pt x="87" y="330"/>
                    </a:cubicBezTo>
                    <a:cubicBezTo>
                      <a:pt x="89" y="333"/>
                      <a:pt x="92" y="335"/>
                      <a:pt x="95" y="335"/>
                    </a:cubicBezTo>
                    <a:cubicBezTo>
                      <a:pt x="99" y="335"/>
                      <a:pt x="102" y="332"/>
                      <a:pt x="104" y="327"/>
                    </a:cubicBezTo>
                    <a:cubicBezTo>
                      <a:pt x="105" y="313"/>
                      <a:pt x="104" y="298"/>
                      <a:pt x="99" y="283"/>
                    </a:cubicBezTo>
                    <a:cubicBezTo>
                      <a:pt x="101" y="281"/>
                      <a:pt x="101" y="281"/>
                      <a:pt x="101" y="280"/>
                    </a:cubicBezTo>
                    <a:cubicBezTo>
                      <a:pt x="120" y="260"/>
                      <a:pt x="138" y="238"/>
                      <a:pt x="156" y="217"/>
                    </a:cubicBezTo>
                    <a:cubicBezTo>
                      <a:pt x="172" y="195"/>
                      <a:pt x="193" y="172"/>
                      <a:pt x="211" y="150"/>
                    </a:cubicBezTo>
                    <a:cubicBezTo>
                      <a:pt x="238" y="119"/>
                      <a:pt x="280" y="75"/>
                      <a:pt x="266" y="32"/>
                    </a:cubicBezTo>
                    <a:cubicBezTo>
                      <a:pt x="283" y="29"/>
                      <a:pt x="299" y="28"/>
                      <a:pt x="315" y="26"/>
                    </a:cubicBezTo>
                    <a:cubicBezTo>
                      <a:pt x="336" y="26"/>
                      <a:pt x="357" y="28"/>
                      <a:pt x="378" y="31"/>
                    </a:cubicBezTo>
                    <a:cubicBezTo>
                      <a:pt x="397" y="35"/>
                      <a:pt x="417" y="41"/>
                      <a:pt x="436" y="49"/>
                    </a:cubicBezTo>
                    <a:cubicBezTo>
                      <a:pt x="447" y="53"/>
                      <a:pt x="456" y="58"/>
                      <a:pt x="466" y="62"/>
                    </a:cubicBezTo>
                    <a:cubicBezTo>
                      <a:pt x="473" y="66"/>
                      <a:pt x="484" y="71"/>
                      <a:pt x="493" y="72"/>
                    </a:cubicBezTo>
                    <a:cubicBezTo>
                      <a:pt x="497" y="71"/>
                      <a:pt x="500" y="66"/>
                      <a:pt x="497" y="62"/>
                    </a:cubicBezTo>
                    <a:cubicBezTo>
                      <a:pt x="490" y="43"/>
                      <a:pt x="462" y="32"/>
                      <a:pt x="445" y="25"/>
                    </a:cubicBezTo>
                    <a:cubicBezTo>
                      <a:pt x="424" y="16"/>
                      <a:pt x="402" y="10"/>
                      <a:pt x="380" y="7"/>
                    </a:cubicBezTo>
                    <a:cubicBezTo>
                      <a:pt x="362" y="3"/>
                      <a:pt x="345" y="1"/>
                      <a:pt x="32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8"/>
              <p:cNvSpPr/>
              <p:nvPr/>
            </p:nvSpPr>
            <p:spPr>
              <a:xfrm>
                <a:off x="7869058" y="2344274"/>
                <a:ext cx="724763" cy="574836"/>
              </a:xfrm>
              <a:custGeom>
                <a:avLst/>
                <a:gdLst/>
                <a:ahLst/>
                <a:cxnLst/>
                <a:rect l="l" t="t" r="r" b="b"/>
                <a:pathLst>
                  <a:path w="6164" h="4889" extrusionOk="0">
                    <a:moveTo>
                      <a:pt x="3081" y="1"/>
                    </a:moveTo>
                    <a:cubicBezTo>
                      <a:pt x="1380" y="1"/>
                      <a:pt x="0" y="1094"/>
                      <a:pt x="0" y="2445"/>
                    </a:cubicBezTo>
                    <a:cubicBezTo>
                      <a:pt x="0" y="3794"/>
                      <a:pt x="1380" y="4889"/>
                      <a:pt x="3081" y="4889"/>
                    </a:cubicBezTo>
                    <a:cubicBezTo>
                      <a:pt x="4783" y="4889"/>
                      <a:pt x="6164" y="3794"/>
                      <a:pt x="6164" y="2445"/>
                    </a:cubicBezTo>
                    <a:cubicBezTo>
                      <a:pt x="6164" y="1094"/>
                      <a:pt x="4783" y="1"/>
                      <a:pt x="30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8"/>
              <p:cNvSpPr/>
              <p:nvPr/>
            </p:nvSpPr>
            <p:spPr>
              <a:xfrm>
                <a:off x="7540292" y="2902440"/>
                <a:ext cx="75016" cy="59259"/>
              </a:xfrm>
              <a:custGeom>
                <a:avLst/>
                <a:gdLst/>
                <a:ahLst/>
                <a:cxnLst/>
                <a:rect l="l" t="t" r="r" b="b"/>
                <a:pathLst>
                  <a:path w="638" h="504" extrusionOk="0">
                    <a:moveTo>
                      <a:pt x="350" y="0"/>
                    </a:moveTo>
                    <a:cubicBezTo>
                      <a:pt x="333" y="0"/>
                      <a:pt x="315" y="2"/>
                      <a:pt x="297" y="4"/>
                    </a:cubicBezTo>
                    <a:cubicBezTo>
                      <a:pt x="235" y="13"/>
                      <a:pt x="176" y="42"/>
                      <a:pt x="129" y="84"/>
                    </a:cubicBezTo>
                    <a:cubicBezTo>
                      <a:pt x="114" y="97"/>
                      <a:pt x="100" y="110"/>
                      <a:pt x="88" y="127"/>
                    </a:cubicBezTo>
                    <a:cubicBezTo>
                      <a:pt x="88" y="122"/>
                      <a:pt x="84" y="116"/>
                      <a:pt x="79" y="116"/>
                    </a:cubicBezTo>
                    <a:cubicBezTo>
                      <a:pt x="78" y="116"/>
                      <a:pt x="76" y="117"/>
                      <a:pt x="75" y="118"/>
                    </a:cubicBezTo>
                    <a:cubicBezTo>
                      <a:pt x="27" y="155"/>
                      <a:pt x="0" y="215"/>
                      <a:pt x="5" y="276"/>
                    </a:cubicBezTo>
                    <a:cubicBezTo>
                      <a:pt x="9" y="331"/>
                      <a:pt x="35" y="385"/>
                      <a:pt x="75" y="425"/>
                    </a:cubicBezTo>
                    <a:cubicBezTo>
                      <a:pt x="117" y="465"/>
                      <a:pt x="169" y="492"/>
                      <a:pt x="227" y="501"/>
                    </a:cubicBezTo>
                    <a:cubicBezTo>
                      <a:pt x="241" y="503"/>
                      <a:pt x="254" y="503"/>
                      <a:pt x="268" y="503"/>
                    </a:cubicBezTo>
                    <a:cubicBezTo>
                      <a:pt x="318" y="503"/>
                      <a:pt x="368" y="492"/>
                      <a:pt x="415" y="471"/>
                    </a:cubicBezTo>
                    <a:cubicBezTo>
                      <a:pt x="528" y="419"/>
                      <a:pt x="637" y="301"/>
                      <a:pt x="609" y="167"/>
                    </a:cubicBezTo>
                    <a:cubicBezTo>
                      <a:pt x="592" y="106"/>
                      <a:pt x="548" y="55"/>
                      <a:pt x="490" y="31"/>
                    </a:cubicBezTo>
                    <a:cubicBezTo>
                      <a:pt x="446" y="11"/>
                      <a:pt x="398" y="0"/>
                      <a:pt x="3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8"/>
              <p:cNvSpPr/>
              <p:nvPr/>
            </p:nvSpPr>
            <p:spPr>
              <a:xfrm>
                <a:off x="7658699" y="2853055"/>
                <a:ext cx="65492" cy="74544"/>
              </a:xfrm>
              <a:custGeom>
                <a:avLst/>
                <a:gdLst/>
                <a:ahLst/>
                <a:cxnLst/>
                <a:rect l="l" t="t" r="r" b="b"/>
                <a:pathLst>
                  <a:path w="557" h="634" extrusionOk="0">
                    <a:moveTo>
                      <a:pt x="292" y="0"/>
                    </a:moveTo>
                    <a:cubicBezTo>
                      <a:pt x="265" y="0"/>
                      <a:pt x="238" y="5"/>
                      <a:pt x="212" y="14"/>
                    </a:cubicBezTo>
                    <a:cubicBezTo>
                      <a:pt x="152" y="37"/>
                      <a:pt x="104" y="86"/>
                      <a:pt x="82" y="146"/>
                    </a:cubicBezTo>
                    <a:cubicBezTo>
                      <a:pt x="78" y="161"/>
                      <a:pt x="75" y="174"/>
                      <a:pt x="75" y="189"/>
                    </a:cubicBezTo>
                    <a:cubicBezTo>
                      <a:pt x="73" y="192"/>
                      <a:pt x="70" y="195"/>
                      <a:pt x="69" y="198"/>
                    </a:cubicBezTo>
                    <a:cubicBezTo>
                      <a:pt x="39" y="241"/>
                      <a:pt x="18" y="290"/>
                      <a:pt x="10" y="342"/>
                    </a:cubicBezTo>
                    <a:cubicBezTo>
                      <a:pt x="0" y="407"/>
                      <a:pt x="9" y="471"/>
                      <a:pt x="37" y="527"/>
                    </a:cubicBezTo>
                    <a:cubicBezTo>
                      <a:pt x="69" y="592"/>
                      <a:pt x="131" y="632"/>
                      <a:pt x="201" y="633"/>
                    </a:cubicBezTo>
                    <a:cubicBezTo>
                      <a:pt x="274" y="633"/>
                      <a:pt x="346" y="599"/>
                      <a:pt x="403" y="556"/>
                    </a:cubicBezTo>
                    <a:cubicBezTo>
                      <a:pt x="458" y="514"/>
                      <a:pt x="501" y="459"/>
                      <a:pt x="526" y="395"/>
                    </a:cubicBezTo>
                    <a:cubicBezTo>
                      <a:pt x="553" y="326"/>
                      <a:pt x="556" y="250"/>
                      <a:pt x="532" y="180"/>
                    </a:cubicBezTo>
                    <a:cubicBezTo>
                      <a:pt x="510" y="114"/>
                      <a:pt x="464" y="61"/>
                      <a:pt x="403" y="28"/>
                    </a:cubicBezTo>
                    <a:cubicBezTo>
                      <a:pt x="368" y="10"/>
                      <a:pt x="330" y="0"/>
                      <a:pt x="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8"/>
              <p:cNvSpPr/>
              <p:nvPr/>
            </p:nvSpPr>
            <p:spPr>
              <a:xfrm>
                <a:off x="7757705" y="2748054"/>
                <a:ext cx="109702" cy="120870"/>
              </a:xfrm>
              <a:custGeom>
                <a:avLst/>
                <a:gdLst/>
                <a:ahLst/>
                <a:cxnLst/>
                <a:rect l="l" t="t" r="r" b="b"/>
                <a:pathLst>
                  <a:path w="933" h="1028" extrusionOk="0">
                    <a:moveTo>
                      <a:pt x="457" y="1"/>
                    </a:moveTo>
                    <a:cubicBezTo>
                      <a:pt x="417" y="1"/>
                      <a:pt x="376" y="7"/>
                      <a:pt x="336" y="19"/>
                    </a:cubicBezTo>
                    <a:cubicBezTo>
                      <a:pt x="242" y="47"/>
                      <a:pt x="162" y="110"/>
                      <a:pt x="114" y="195"/>
                    </a:cubicBezTo>
                    <a:cubicBezTo>
                      <a:pt x="108" y="204"/>
                      <a:pt x="103" y="214"/>
                      <a:pt x="99" y="224"/>
                    </a:cubicBezTo>
                    <a:cubicBezTo>
                      <a:pt x="59" y="290"/>
                      <a:pt x="30" y="365"/>
                      <a:pt x="18" y="441"/>
                    </a:cubicBezTo>
                    <a:cubicBezTo>
                      <a:pt x="1" y="545"/>
                      <a:pt x="15" y="651"/>
                      <a:pt x="59" y="746"/>
                    </a:cubicBezTo>
                    <a:cubicBezTo>
                      <a:pt x="100" y="837"/>
                      <a:pt x="168" y="913"/>
                      <a:pt x="254" y="966"/>
                    </a:cubicBezTo>
                    <a:cubicBezTo>
                      <a:pt x="324" y="1006"/>
                      <a:pt x="404" y="1027"/>
                      <a:pt x="485" y="1027"/>
                    </a:cubicBezTo>
                    <a:cubicBezTo>
                      <a:pt x="507" y="1027"/>
                      <a:pt x="530" y="1025"/>
                      <a:pt x="552" y="1022"/>
                    </a:cubicBezTo>
                    <a:cubicBezTo>
                      <a:pt x="655" y="1006"/>
                      <a:pt x="749" y="951"/>
                      <a:pt x="813" y="867"/>
                    </a:cubicBezTo>
                    <a:cubicBezTo>
                      <a:pt x="876" y="784"/>
                      <a:pt x="915" y="684"/>
                      <a:pt x="922" y="579"/>
                    </a:cubicBezTo>
                    <a:cubicBezTo>
                      <a:pt x="933" y="469"/>
                      <a:pt x="912" y="359"/>
                      <a:pt x="862" y="260"/>
                    </a:cubicBezTo>
                    <a:cubicBezTo>
                      <a:pt x="813" y="165"/>
                      <a:pt x="734" y="87"/>
                      <a:pt x="637" y="43"/>
                    </a:cubicBezTo>
                    <a:cubicBezTo>
                      <a:pt x="581" y="15"/>
                      <a:pt x="519" y="1"/>
                      <a:pt x="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8"/>
              <p:cNvSpPr/>
              <p:nvPr/>
            </p:nvSpPr>
            <p:spPr>
              <a:xfrm>
                <a:off x="8100346" y="2439987"/>
                <a:ext cx="311705" cy="384361"/>
              </a:xfrm>
              <a:custGeom>
                <a:avLst/>
                <a:gdLst/>
                <a:ahLst/>
                <a:cxnLst/>
                <a:rect l="l" t="t" r="r" b="b"/>
                <a:pathLst>
                  <a:path w="2651" h="3269" extrusionOk="0">
                    <a:moveTo>
                      <a:pt x="1517" y="189"/>
                    </a:moveTo>
                    <a:cubicBezTo>
                      <a:pt x="2039" y="189"/>
                      <a:pt x="2464" y="596"/>
                      <a:pt x="2464" y="1097"/>
                    </a:cubicBezTo>
                    <a:cubicBezTo>
                      <a:pt x="2464" y="1598"/>
                      <a:pt x="2039" y="2005"/>
                      <a:pt x="1517" y="2005"/>
                    </a:cubicBezTo>
                    <a:cubicBezTo>
                      <a:pt x="995" y="2005"/>
                      <a:pt x="571" y="1598"/>
                      <a:pt x="571" y="1097"/>
                    </a:cubicBezTo>
                    <a:cubicBezTo>
                      <a:pt x="571" y="596"/>
                      <a:pt x="996" y="189"/>
                      <a:pt x="1517" y="189"/>
                    </a:cubicBezTo>
                    <a:close/>
                    <a:moveTo>
                      <a:pt x="1517" y="1"/>
                    </a:moveTo>
                    <a:cubicBezTo>
                      <a:pt x="892" y="1"/>
                      <a:pt x="384" y="493"/>
                      <a:pt x="384" y="1097"/>
                    </a:cubicBezTo>
                    <a:cubicBezTo>
                      <a:pt x="387" y="1452"/>
                      <a:pt x="561" y="1784"/>
                      <a:pt x="855" y="1986"/>
                    </a:cubicBezTo>
                    <a:lnTo>
                      <a:pt x="467" y="2549"/>
                    </a:lnTo>
                    <a:lnTo>
                      <a:pt x="190" y="2363"/>
                    </a:lnTo>
                    <a:cubicBezTo>
                      <a:pt x="171" y="2350"/>
                      <a:pt x="153" y="2345"/>
                      <a:pt x="136" y="2345"/>
                    </a:cubicBezTo>
                    <a:cubicBezTo>
                      <a:pt x="56" y="2345"/>
                      <a:pt x="1" y="2460"/>
                      <a:pt x="85" y="2518"/>
                    </a:cubicBezTo>
                    <a:lnTo>
                      <a:pt x="361" y="2703"/>
                    </a:lnTo>
                    <a:lnTo>
                      <a:pt x="75" y="3120"/>
                    </a:lnTo>
                    <a:cubicBezTo>
                      <a:pt x="24" y="3194"/>
                      <a:pt x="88" y="3268"/>
                      <a:pt x="154" y="3268"/>
                    </a:cubicBezTo>
                    <a:cubicBezTo>
                      <a:pt x="181" y="3268"/>
                      <a:pt x="208" y="3256"/>
                      <a:pt x="228" y="3226"/>
                    </a:cubicBezTo>
                    <a:lnTo>
                      <a:pt x="516" y="2807"/>
                    </a:lnTo>
                    <a:lnTo>
                      <a:pt x="880" y="3052"/>
                    </a:lnTo>
                    <a:cubicBezTo>
                      <a:pt x="898" y="3064"/>
                      <a:pt x="917" y="3069"/>
                      <a:pt x="934" y="3069"/>
                    </a:cubicBezTo>
                    <a:cubicBezTo>
                      <a:pt x="1014" y="3069"/>
                      <a:pt x="1069" y="2954"/>
                      <a:pt x="985" y="2897"/>
                    </a:cubicBezTo>
                    <a:lnTo>
                      <a:pt x="622" y="2654"/>
                    </a:lnTo>
                    <a:lnTo>
                      <a:pt x="1017" y="2079"/>
                    </a:lnTo>
                    <a:cubicBezTo>
                      <a:pt x="1172" y="2154"/>
                      <a:pt x="1344" y="2193"/>
                      <a:pt x="1517" y="2193"/>
                    </a:cubicBezTo>
                    <a:cubicBezTo>
                      <a:pt x="2142" y="2193"/>
                      <a:pt x="2650" y="1701"/>
                      <a:pt x="2650" y="1097"/>
                    </a:cubicBezTo>
                    <a:cubicBezTo>
                      <a:pt x="2650" y="493"/>
                      <a:pt x="2142" y="1"/>
                      <a:pt x="15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8"/>
              <p:cNvSpPr/>
              <p:nvPr/>
            </p:nvSpPr>
            <p:spPr>
              <a:xfrm>
                <a:off x="6160323" y="1145165"/>
                <a:ext cx="17872" cy="15638"/>
              </a:xfrm>
              <a:custGeom>
                <a:avLst/>
                <a:gdLst/>
                <a:ahLst/>
                <a:cxnLst/>
                <a:rect l="l" t="t" r="r" b="b"/>
                <a:pathLst>
                  <a:path w="152" h="133" extrusionOk="0">
                    <a:moveTo>
                      <a:pt x="58" y="0"/>
                    </a:moveTo>
                    <a:cubicBezTo>
                      <a:pt x="45" y="0"/>
                      <a:pt x="32" y="5"/>
                      <a:pt x="23" y="14"/>
                    </a:cubicBezTo>
                    <a:cubicBezTo>
                      <a:pt x="1" y="36"/>
                      <a:pt x="7" y="78"/>
                      <a:pt x="37" y="106"/>
                    </a:cubicBezTo>
                    <a:cubicBezTo>
                      <a:pt x="54" y="124"/>
                      <a:pt x="75" y="132"/>
                      <a:pt x="94" y="132"/>
                    </a:cubicBezTo>
                    <a:cubicBezTo>
                      <a:pt x="108" y="132"/>
                      <a:pt x="120" y="128"/>
                      <a:pt x="129" y="118"/>
                    </a:cubicBezTo>
                    <a:cubicBezTo>
                      <a:pt x="151" y="97"/>
                      <a:pt x="145" y="56"/>
                      <a:pt x="116" y="26"/>
                    </a:cubicBezTo>
                    <a:cubicBezTo>
                      <a:pt x="99" y="9"/>
                      <a:pt x="78" y="0"/>
                      <a:pt x="58" y="0"/>
                    </a:cubicBezTo>
                    <a:close/>
                  </a:path>
                </a:pathLst>
              </a:custGeom>
              <a:solidFill>
                <a:srgbClr val="CC47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8"/>
              <p:cNvSpPr/>
              <p:nvPr/>
            </p:nvSpPr>
            <p:spPr>
              <a:xfrm>
                <a:off x="6198068" y="1148810"/>
                <a:ext cx="9877" cy="9994"/>
              </a:xfrm>
              <a:custGeom>
                <a:avLst/>
                <a:gdLst/>
                <a:ahLst/>
                <a:cxnLst/>
                <a:rect l="l" t="t" r="r" b="b"/>
                <a:pathLst>
                  <a:path w="84" h="85" extrusionOk="0">
                    <a:moveTo>
                      <a:pt x="42" y="1"/>
                    </a:moveTo>
                    <a:cubicBezTo>
                      <a:pt x="18" y="1"/>
                      <a:pt x="0" y="20"/>
                      <a:pt x="0" y="42"/>
                    </a:cubicBezTo>
                    <a:cubicBezTo>
                      <a:pt x="0" y="66"/>
                      <a:pt x="18" y="84"/>
                      <a:pt x="42" y="84"/>
                    </a:cubicBezTo>
                    <a:cubicBezTo>
                      <a:pt x="66" y="84"/>
                      <a:pt x="84" y="66"/>
                      <a:pt x="84" y="42"/>
                    </a:cubicBezTo>
                    <a:cubicBezTo>
                      <a:pt x="84" y="20"/>
                      <a:pt x="66" y="1"/>
                      <a:pt x="42" y="1"/>
                    </a:cubicBezTo>
                    <a:close/>
                  </a:path>
                </a:pathLst>
              </a:custGeom>
              <a:solidFill>
                <a:srgbClr val="261A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8"/>
              <p:cNvSpPr/>
              <p:nvPr/>
            </p:nvSpPr>
            <p:spPr>
              <a:xfrm>
                <a:off x="6192071" y="1133407"/>
                <a:ext cx="29395" cy="15403"/>
              </a:xfrm>
              <a:custGeom>
                <a:avLst/>
                <a:gdLst/>
                <a:ahLst/>
                <a:cxnLst/>
                <a:rect l="l" t="t" r="r" b="b"/>
                <a:pathLst>
                  <a:path w="250" h="131" extrusionOk="0">
                    <a:moveTo>
                      <a:pt x="89" y="1"/>
                    </a:moveTo>
                    <a:cubicBezTo>
                      <a:pt x="62" y="1"/>
                      <a:pt x="33" y="8"/>
                      <a:pt x="1" y="27"/>
                    </a:cubicBezTo>
                    <a:cubicBezTo>
                      <a:pt x="1" y="27"/>
                      <a:pt x="2" y="27"/>
                      <a:pt x="5" y="27"/>
                    </a:cubicBezTo>
                    <a:cubicBezTo>
                      <a:pt x="29" y="27"/>
                      <a:pt x="154" y="32"/>
                      <a:pt x="230" y="130"/>
                    </a:cubicBezTo>
                    <a:lnTo>
                      <a:pt x="250" y="97"/>
                    </a:lnTo>
                    <a:cubicBezTo>
                      <a:pt x="250" y="97"/>
                      <a:pt x="187"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8"/>
              <p:cNvSpPr/>
              <p:nvPr/>
            </p:nvSpPr>
            <p:spPr>
              <a:xfrm>
                <a:off x="6190190" y="1145047"/>
                <a:ext cx="24692" cy="11523"/>
              </a:xfrm>
              <a:custGeom>
                <a:avLst/>
                <a:gdLst/>
                <a:ahLst/>
                <a:cxnLst/>
                <a:rect l="l" t="t" r="r" b="b"/>
                <a:pathLst>
                  <a:path w="210" h="98" extrusionOk="0">
                    <a:moveTo>
                      <a:pt x="39" y="1"/>
                    </a:moveTo>
                    <a:cubicBezTo>
                      <a:pt x="23" y="1"/>
                      <a:pt x="12" y="3"/>
                      <a:pt x="11" y="3"/>
                    </a:cubicBezTo>
                    <a:cubicBezTo>
                      <a:pt x="2" y="4"/>
                      <a:pt x="0" y="16"/>
                      <a:pt x="8" y="21"/>
                    </a:cubicBezTo>
                    <a:lnTo>
                      <a:pt x="14" y="21"/>
                    </a:lnTo>
                    <a:cubicBezTo>
                      <a:pt x="14" y="21"/>
                      <a:pt x="23" y="19"/>
                      <a:pt x="37" y="19"/>
                    </a:cubicBezTo>
                    <a:cubicBezTo>
                      <a:pt x="70" y="19"/>
                      <a:pt x="134" y="29"/>
                      <a:pt x="190" y="94"/>
                    </a:cubicBezTo>
                    <a:cubicBezTo>
                      <a:pt x="192" y="96"/>
                      <a:pt x="194" y="97"/>
                      <a:pt x="196" y="97"/>
                    </a:cubicBezTo>
                    <a:cubicBezTo>
                      <a:pt x="203" y="97"/>
                      <a:pt x="210" y="89"/>
                      <a:pt x="203" y="82"/>
                    </a:cubicBezTo>
                    <a:cubicBezTo>
                      <a:pt x="144" y="12"/>
                      <a:pt x="77" y="1"/>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8"/>
              <p:cNvSpPr/>
              <p:nvPr/>
            </p:nvSpPr>
            <p:spPr>
              <a:xfrm>
                <a:off x="6234872" y="1179734"/>
                <a:ext cx="6467" cy="7407"/>
              </a:xfrm>
              <a:custGeom>
                <a:avLst/>
                <a:gdLst/>
                <a:ahLst/>
                <a:cxnLst/>
                <a:rect l="l" t="t" r="r" b="b"/>
                <a:pathLst>
                  <a:path w="55" h="63" extrusionOk="0">
                    <a:moveTo>
                      <a:pt x="27" y="0"/>
                    </a:moveTo>
                    <a:cubicBezTo>
                      <a:pt x="13" y="0"/>
                      <a:pt x="1" y="15"/>
                      <a:pt x="1" y="31"/>
                    </a:cubicBezTo>
                    <a:cubicBezTo>
                      <a:pt x="1" y="48"/>
                      <a:pt x="13" y="63"/>
                      <a:pt x="27" y="63"/>
                    </a:cubicBezTo>
                    <a:cubicBezTo>
                      <a:pt x="42" y="63"/>
                      <a:pt x="54" y="48"/>
                      <a:pt x="54" y="31"/>
                    </a:cubicBezTo>
                    <a:cubicBezTo>
                      <a:pt x="54" y="15"/>
                      <a:pt x="42" y="0"/>
                      <a:pt x="27" y="0"/>
                    </a:cubicBezTo>
                    <a:close/>
                  </a:path>
                </a:pathLst>
              </a:custGeom>
              <a:solidFill>
                <a:srgbClr val="261A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8"/>
              <p:cNvSpPr/>
              <p:nvPr/>
            </p:nvSpPr>
            <p:spPr>
              <a:xfrm>
                <a:off x="6240986" y="1167976"/>
                <a:ext cx="11758" cy="13992"/>
              </a:xfrm>
              <a:custGeom>
                <a:avLst/>
                <a:gdLst/>
                <a:ahLst/>
                <a:cxnLst/>
                <a:rect l="l" t="t" r="r" b="b"/>
                <a:pathLst>
                  <a:path w="100" h="119" extrusionOk="0">
                    <a:moveTo>
                      <a:pt x="19" y="0"/>
                    </a:moveTo>
                    <a:lnTo>
                      <a:pt x="1" y="18"/>
                    </a:lnTo>
                    <a:cubicBezTo>
                      <a:pt x="56" y="41"/>
                      <a:pt x="53" y="118"/>
                      <a:pt x="53" y="118"/>
                    </a:cubicBezTo>
                    <a:cubicBezTo>
                      <a:pt x="99" y="24"/>
                      <a:pt x="19" y="0"/>
                      <a:pt x="19" y="0"/>
                    </a:cubicBezTo>
                    <a:close/>
                  </a:path>
                </a:pathLst>
              </a:custGeom>
              <a:solidFill>
                <a:srgbClr val="261A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8"/>
              <p:cNvSpPr/>
              <p:nvPr/>
            </p:nvSpPr>
            <p:spPr>
              <a:xfrm>
                <a:off x="6234872" y="1175384"/>
                <a:ext cx="8583" cy="13874"/>
              </a:xfrm>
              <a:custGeom>
                <a:avLst/>
                <a:gdLst/>
                <a:ahLst/>
                <a:cxnLst/>
                <a:rect l="l" t="t" r="r" b="b"/>
                <a:pathLst>
                  <a:path w="73" h="118" extrusionOk="0">
                    <a:moveTo>
                      <a:pt x="8" y="1"/>
                    </a:moveTo>
                    <a:cubicBezTo>
                      <a:pt x="5" y="1"/>
                      <a:pt x="3" y="2"/>
                      <a:pt x="2" y="4"/>
                    </a:cubicBezTo>
                    <a:cubicBezTo>
                      <a:pt x="1" y="7"/>
                      <a:pt x="1" y="10"/>
                      <a:pt x="4" y="12"/>
                    </a:cubicBezTo>
                    <a:cubicBezTo>
                      <a:pt x="39" y="33"/>
                      <a:pt x="60" y="70"/>
                      <a:pt x="59" y="112"/>
                    </a:cubicBezTo>
                    <a:cubicBezTo>
                      <a:pt x="57" y="113"/>
                      <a:pt x="57" y="113"/>
                      <a:pt x="59" y="115"/>
                    </a:cubicBezTo>
                    <a:cubicBezTo>
                      <a:pt x="59" y="116"/>
                      <a:pt x="60" y="118"/>
                      <a:pt x="63" y="118"/>
                    </a:cubicBezTo>
                    <a:cubicBezTo>
                      <a:pt x="66" y="116"/>
                      <a:pt x="69" y="115"/>
                      <a:pt x="69" y="110"/>
                    </a:cubicBezTo>
                    <a:cubicBezTo>
                      <a:pt x="72" y="65"/>
                      <a:pt x="50" y="22"/>
                      <a:pt x="11" y="1"/>
                    </a:cubicBezTo>
                    <a:cubicBezTo>
                      <a:pt x="10" y="1"/>
                      <a:pt x="9" y="1"/>
                      <a:pt x="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1" name="Google Shape;1381;p38"/>
            <p:cNvGrpSpPr/>
            <p:nvPr/>
          </p:nvGrpSpPr>
          <p:grpSpPr>
            <a:xfrm>
              <a:off x="5502091" y="3882413"/>
              <a:ext cx="498110" cy="658627"/>
              <a:chOff x="5502091" y="3882413"/>
              <a:chExt cx="498110" cy="658627"/>
            </a:xfrm>
          </p:grpSpPr>
          <p:sp>
            <p:nvSpPr>
              <p:cNvPr id="1382" name="Google Shape;1382;p38"/>
              <p:cNvSpPr/>
              <p:nvPr/>
            </p:nvSpPr>
            <p:spPr>
              <a:xfrm rot="520759">
                <a:off x="5614580" y="3986755"/>
                <a:ext cx="64776" cy="200247"/>
              </a:xfrm>
              <a:custGeom>
                <a:avLst/>
                <a:gdLst/>
                <a:ahLst/>
                <a:cxnLst/>
                <a:rect l="l" t="t" r="r" b="b"/>
                <a:pathLst>
                  <a:path w="723" h="2235" extrusionOk="0">
                    <a:moveTo>
                      <a:pt x="121" y="1"/>
                    </a:moveTo>
                    <a:cubicBezTo>
                      <a:pt x="100" y="208"/>
                      <a:pt x="80" y="414"/>
                      <a:pt x="59" y="620"/>
                    </a:cubicBezTo>
                    <a:cubicBezTo>
                      <a:pt x="29" y="915"/>
                      <a:pt x="0" y="1215"/>
                      <a:pt x="54" y="1507"/>
                    </a:cubicBezTo>
                    <a:cubicBezTo>
                      <a:pt x="109" y="1798"/>
                      <a:pt x="261" y="2084"/>
                      <a:pt x="516" y="2235"/>
                    </a:cubicBezTo>
                    <a:cubicBezTo>
                      <a:pt x="572" y="2156"/>
                      <a:pt x="682" y="1886"/>
                      <a:pt x="689" y="1790"/>
                    </a:cubicBezTo>
                    <a:cubicBezTo>
                      <a:pt x="722" y="1386"/>
                      <a:pt x="636" y="1067"/>
                      <a:pt x="493" y="688"/>
                    </a:cubicBezTo>
                    <a:cubicBezTo>
                      <a:pt x="400" y="448"/>
                      <a:pt x="252" y="222"/>
                      <a:pt x="121" y="1"/>
                    </a:cubicBezTo>
                    <a:close/>
                  </a:path>
                </a:pathLst>
              </a:custGeom>
              <a:solidFill>
                <a:srgbClr val="9888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8"/>
              <p:cNvSpPr/>
              <p:nvPr/>
            </p:nvSpPr>
            <p:spPr>
              <a:xfrm rot="520759">
                <a:off x="5510964" y="4149272"/>
                <a:ext cx="157595" cy="129556"/>
              </a:xfrm>
              <a:custGeom>
                <a:avLst/>
                <a:gdLst/>
                <a:ahLst/>
                <a:cxnLst/>
                <a:rect l="l" t="t" r="r" b="b"/>
                <a:pathLst>
                  <a:path w="1759" h="1446" extrusionOk="0">
                    <a:moveTo>
                      <a:pt x="1" y="1"/>
                    </a:moveTo>
                    <a:lnTo>
                      <a:pt x="358" y="509"/>
                    </a:lnTo>
                    <a:cubicBezTo>
                      <a:pt x="528" y="751"/>
                      <a:pt x="701" y="998"/>
                      <a:pt x="934" y="1183"/>
                    </a:cubicBezTo>
                    <a:cubicBezTo>
                      <a:pt x="1127" y="1337"/>
                      <a:pt x="1371" y="1445"/>
                      <a:pt x="1615" y="1445"/>
                    </a:cubicBezTo>
                    <a:cubicBezTo>
                      <a:pt x="1663" y="1445"/>
                      <a:pt x="1711" y="1441"/>
                      <a:pt x="1759" y="1432"/>
                    </a:cubicBezTo>
                    <a:cubicBezTo>
                      <a:pt x="1699" y="875"/>
                      <a:pt x="1183" y="523"/>
                      <a:pt x="731" y="278"/>
                    </a:cubicBezTo>
                    <a:cubicBezTo>
                      <a:pt x="505" y="156"/>
                      <a:pt x="244" y="80"/>
                      <a:pt x="1" y="1"/>
                    </a:cubicBezTo>
                    <a:close/>
                  </a:path>
                </a:pathLst>
              </a:custGeom>
              <a:solidFill>
                <a:srgbClr val="9888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8"/>
              <p:cNvSpPr/>
              <p:nvPr/>
            </p:nvSpPr>
            <p:spPr>
              <a:xfrm rot="520759">
                <a:off x="5537161" y="4303312"/>
                <a:ext cx="183398" cy="94076"/>
              </a:xfrm>
              <a:custGeom>
                <a:avLst/>
                <a:gdLst/>
                <a:ahLst/>
                <a:cxnLst/>
                <a:rect l="l" t="t" r="r" b="b"/>
                <a:pathLst>
                  <a:path w="2047" h="1050" extrusionOk="0">
                    <a:moveTo>
                      <a:pt x="1" y="1"/>
                    </a:moveTo>
                    <a:lnTo>
                      <a:pt x="468" y="411"/>
                    </a:lnTo>
                    <a:cubicBezTo>
                      <a:pt x="690" y="606"/>
                      <a:pt x="917" y="804"/>
                      <a:pt x="1185" y="930"/>
                    </a:cubicBezTo>
                    <a:cubicBezTo>
                      <a:pt x="1345" y="1004"/>
                      <a:pt x="1523" y="1050"/>
                      <a:pt x="1697" y="1050"/>
                    </a:cubicBezTo>
                    <a:cubicBezTo>
                      <a:pt x="1817" y="1050"/>
                      <a:pt x="1936" y="1028"/>
                      <a:pt x="2047" y="979"/>
                    </a:cubicBezTo>
                    <a:cubicBezTo>
                      <a:pt x="1857" y="451"/>
                      <a:pt x="1273" y="230"/>
                      <a:pt x="776" y="99"/>
                    </a:cubicBezTo>
                    <a:cubicBezTo>
                      <a:pt x="527" y="33"/>
                      <a:pt x="256" y="21"/>
                      <a:pt x="1" y="1"/>
                    </a:cubicBezTo>
                    <a:close/>
                  </a:path>
                </a:pathLst>
              </a:custGeom>
              <a:solidFill>
                <a:srgbClr val="9888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8"/>
              <p:cNvSpPr/>
              <p:nvPr/>
            </p:nvSpPr>
            <p:spPr>
              <a:xfrm rot="520759">
                <a:off x="5627077" y="4448150"/>
                <a:ext cx="199346" cy="65495"/>
              </a:xfrm>
              <a:custGeom>
                <a:avLst/>
                <a:gdLst/>
                <a:ahLst/>
                <a:cxnLst/>
                <a:rect l="l" t="t" r="r" b="b"/>
                <a:pathLst>
                  <a:path w="2225" h="731" extrusionOk="0">
                    <a:moveTo>
                      <a:pt x="766" y="0"/>
                    </a:moveTo>
                    <a:cubicBezTo>
                      <a:pt x="512" y="0"/>
                      <a:pt x="251" y="53"/>
                      <a:pt x="1" y="94"/>
                    </a:cubicBezTo>
                    <a:lnTo>
                      <a:pt x="554" y="379"/>
                    </a:lnTo>
                    <a:cubicBezTo>
                      <a:pt x="818" y="515"/>
                      <a:pt x="1086" y="652"/>
                      <a:pt x="1377" y="707"/>
                    </a:cubicBezTo>
                    <a:cubicBezTo>
                      <a:pt x="1458" y="722"/>
                      <a:pt x="1542" y="731"/>
                      <a:pt x="1625" y="731"/>
                    </a:cubicBezTo>
                    <a:cubicBezTo>
                      <a:pt x="1841" y="731"/>
                      <a:pt x="2055" y="675"/>
                      <a:pt x="2224" y="543"/>
                    </a:cubicBezTo>
                    <a:cubicBezTo>
                      <a:pt x="1911" y="78"/>
                      <a:pt x="1292" y="6"/>
                      <a:pt x="776" y="0"/>
                    </a:cubicBezTo>
                    <a:cubicBezTo>
                      <a:pt x="773" y="0"/>
                      <a:pt x="769" y="0"/>
                      <a:pt x="766" y="0"/>
                    </a:cubicBezTo>
                    <a:close/>
                  </a:path>
                </a:pathLst>
              </a:custGeom>
              <a:solidFill>
                <a:srgbClr val="9888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8"/>
              <p:cNvSpPr/>
              <p:nvPr/>
            </p:nvSpPr>
            <p:spPr>
              <a:xfrm rot="520759">
                <a:off x="5670724" y="4082479"/>
                <a:ext cx="74990" cy="200157"/>
              </a:xfrm>
              <a:custGeom>
                <a:avLst/>
                <a:gdLst/>
                <a:ahLst/>
                <a:cxnLst/>
                <a:rect l="l" t="t" r="r" b="b"/>
                <a:pathLst>
                  <a:path w="837" h="2234" extrusionOk="0">
                    <a:moveTo>
                      <a:pt x="721" y="1"/>
                    </a:moveTo>
                    <a:cubicBezTo>
                      <a:pt x="588" y="220"/>
                      <a:pt x="439" y="447"/>
                      <a:pt x="348" y="687"/>
                    </a:cubicBezTo>
                    <a:cubicBezTo>
                      <a:pt x="163" y="1167"/>
                      <a:pt x="0" y="1769"/>
                      <a:pt x="316" y="2233"/>
                    </a:cubicBezTo>
                    <a:cubicBezTo>
                      <a:pt x="573" y="2084"/>
                      <a:pt x="727" y="1798"/>
                      <a:pt x="782" y="1505"/>
                    </a:cubicBezTo>
                    <a:cubicBezTo>
                      <a:pt x="837" y="1215"/>
                      <a:pt x="809" y="915"/>
                      <a:pt x="780" y="620"/>
                    </a:cubicBezTo>
                    <a:cubicBezTo>
                      <a:pt x="761" y="414"/>
                      <a:pt x="741" y="207"/>
                      <a:pt x="721" y="1"/>
                    </a:cubicBezTo>
                    <a:close/>
                  </a:path>
                </a:pathLst>
              </a:custGeom>
              <a:solidFill>
                <a:srgbClr val="9888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8"/>
              <p:cNvSpPr/>
              <p:nvPr/>
            </p:nvSpPr>
            <p:spPr>
              <a:xfrm rot="520759">
                <a:off x="5728907" y="4197307"/>
                <a:ext cx="64059" cy="202397"/>
              </a:xfrm>
              <a:custGeom>
                <a:avLst/>
                <a:gdLst/>
                <a:ahLst/>
                <a:cxnLst/>
                <a:rect l="l" t="t" r="r" b="b"/>
                <a:pathLst>
                  <a:path w="715" h="2259" extrusionOk="0">
                    <a:moveTo>
                      <a:pt x="223" y="1"/>
                    </a:moveTo>
                    <a:cubicBezTo>
                      <a:pt x="154" y="248"/>
                      <a:pt x="72" y="506"/>
                      <a:pt x="48" y="763"/>
                    </a:cubicBezTo>
                    <a:cubicBezTo>
                      <a:pt x="0" y="1276"/>
                      <a:pt x="8" y="1899"/>
                      <a:pt x="439" y="2259"/>
                    </a:cubicBezTo>
                    <a:cubicBezTo>
                      <a:pt x="645" y="2045"/>
                      <a:pt x="715" y="1729"/>
                      <a:pt x="689" y="1434"/>
                    </a:cubicBezTo>
                    <a:cubicBezTo>
                      <a:pt x="664" y="1137"/>
                      <a:pt x="555" y="857"/>
                      <a:pt x="448" y="581"/>
                    </a:cubicBezTo>
                    <a:lnTo>
                      <a:pt x="223" y="1"/>
                    </a:lnTo>
                    <a:close/>
                  </a:path>
                </a:pathLst>
              </a:custGeom>
              <a:solidFill>
                <a:srgbClr val="9888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8"/>
              <p:cNvSpPr/>
              <p:nvPr/>
            </p:nvSpPr>
            <p:spPr>
              <a:xfrm rot="520759">
                <a:off x="5793533" y="4302352"/>
                <a:ext cx="105183" cy="179371"/>
              </a:xfrm>
              <a:custGeom>
                <a:avLst/>
                <a:gdLst/>
                <a:ahLst/>
                <a:cxnLst/>
                <a:rect l="l" t="t" r="r" b="b"/>
                <a:pathLst>
                  <a:path w="1174" h="2002" extrusionOk="0">
                    <a:moveTo>
                      <a:pt x="0" y="1"/>
                    </a:moveTo>
                    <a:lnTo>
                      <a:pt x="0" y="1"/>
                    </a:lnTo>
                    <a:cubicBezTo>
                      <a:pt x="32" y="256"/>
                      <a:pt x="55" y="526"/>
                      <a:pt x="132" y="770"/>
                    </a:cubicBezTo>
                    <a:cubicBezTo>
                      <a:pt x="284" y="1262"/>
                      <a:pt x="530" y="1835"/>
                      <a:pt x="1065" y="2002"/>
                    </a:cubicBezTo>
                    <a:cubicBezTo>
                      <a:pt x="1174" y="1728"/>
                      <a:pt x="1117" y="1409"/>
                      <a:pt x="980" y="1145"/>
                    </a:cubicBezTo>
                    <a:cubicBezTo>
                      <a:pt x="844" y="882"/>
                      <a:pt x="636" y="664"/>
                      <a:pt x="431" y="450"/>
                    </a:cubicBezTo>
                    <a:lnTo>
                      <a:pt x="0" y="1"/>
                    </a:lnTo>
                    <a:close/>
                  </a:path>
                </a:pathLst>
              </a:custGeom>
              <a:solidFill>
                <a:srgbClr val="9888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8"/>
              <p:cNvSpPr/>
              <p:nvPr/>
            </p:nvSpPr>
            <p:spPr>
              <a:xfrm rot="520759">
                <a:off x="5605319" y="4073538"/>
                <a:ext cx="363570" cy="442604"/>
              </a:xfrm>
              <a:custGeom>
                <a:avLst/>
                <a:gdLst/>
                <a:ahLst/>
                <a:cxnLst/>
                <a:rect l="l" t="t" r="r" b="b"/>
                <a:pathLst>
                  <a:path w="4058" h="4940" extrusionOk="0">
                    <a:moveTo>
                      <a:pt x="42" y="1"/>
                    </a:moveTo>
                    <a:cubicBezTo>
                      <a:pt x="22" y="1"/>
                      <a:pt x="0" y="15"/>
                      <a:pt x="1" y="42"/>
                    </a:cubicBezTo>
                    <a:cubicBezTo>
                      <a:pt x="26" y="598"/>
                      <a:pt x="170" y="1250"/>
                      <a:pt x="404" y="1878"/>
                    </a:cubicBezTo>
                    <a:cubicBezTo>
                      <a:pt x="639" y="2514"/>
                      <a:pt x="944" y="3056"/>
                      <a:pt x="1261" y="3403"/>
                    </a:cubicBezTo>
                    <a:cubicBezTo>
                      <a:pt x="1907" y="4111"/>
                      <a:pt x="3004" y="4729"/>
                      <a:pt x="3993" y="4938"/>
                    </a:cubicBezTo>
                    <a:cubicBezTo>
                      <a:pt x="3995" y="4939"/>
                      <a:pt x="3997" y="4939"/>
                      <a:pt x="4000" y="4939"/>
                    </a:cubicBezTo>
                    <a:lnTo>
                      <a:pt x="4002" y="4939"/>
                    </a:lnTo>
                    <a:cubicBezTo>
                      <a:pt x="4050" y="4939"/>
                      <a:pt x="4057" y="4869"/>
                      <a:pt x="4009" y="4859"/>
                    </a:cubicBezTo>
                    <a:cubicBezTo>
                      <a:pt x="3037" y="4654"/>
                      <a:pt x="1956" y="4046"/>
                      <a:pt x="1321" y="3349"/>
                    </a:cubicBezTo>
                    <a:cubicBezTo>
                      <a:pt x="689" y="2656"/>
                      <a:pt x="134" y="1171"/>
                      <a:pt x="82" y="39"/>
                    </a:cubicBezTo>
                    <a:cubicBezTo>
                      <a:pt x="81" y="13"/>
                      <a:pt x="62" y="1"/>
                      <a:pt x="42" y="1"/>
                    </a:cubicBezTo>
                    <a:close/>
                  </a:path>
                </a:pathLst>
              </a:custGeom>
              <a:solidFill>
                <a:srgbClr val="32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8"/>
              <p:cNvSpPr/>
              <p:nvPr/>
            </p:nvSpPr>
            <p:spPr>
              <a:xfrm rot="520759">
                <a:off x="5566413" y="4143397"/>
                <a:ext cx="147650" cy="163333"/>
              </a:xfrm>
              <a:custGeom>
                <a:avLst/>
                <a:gdLst/>
                <a:ahLst/>
                <a:cxnLst/>
                <a:rect l="l" t="t" r="r" b="b"/>
                <a:pathLst>
                  <a:path w="1648" h="1823" extrusionOk="0">
                    <a:moveTo>
                      <a:pt x="1602" y="0"/>
                    </a:moveTo>
                    <a:cubicBezTo>
                      <a:pt x="1584" y="0"/>
                      <a:pt x="1566" y="11"/>
                      <a:pt x="1563" y="35"/>
                    </a:cubicBezTo>
                    <a:cubicBezTo>
                      <a:pt x="1478" y="584"/>
                      <a:pt x="1454" y="1103"/>
                      <a:pt x="1429" y="1653"/>
                    </a:cubicBezTo>
                    <a:lnTo>
                      <a:pt x="1426" y="1717"/>
                    </a:lnTo>
                    <a:cubicBezTo>
                      <a:pt x="908" y="1435"/>
                      <a:pt x="454" y="1052"/>
                      <a:pt x="88" y="591"/>
                    </a:cubicBezTo>
                    <a:cubicBezTo>
                      <a:pt x="79" y="580"/>
                      <a:pt x="68" y="575"/>
                      <a:pt x="58" y="575"/>
                    </a:cubicBezTo>
                    <a:cubicBezTo>
                      <a:pt x="28" y="575"/>
                      <a:pt x="0" y="610"/>
                      <a:pt x="24" y="642"/>
                    </a:cubicBezTo>
                    <a:cubicBezTo>
                      <a:pt x="410" y="1128"/>
                      <a:pt x="893" y="1529"/>
                      <a:pt x="1444" y="1818"/>
                    </a:cubicBezTo>
                    <a:cubicBezTo>
                      <a:pt x="1450" y="1821"/>
                      <a:pt x="1456" y="1823"/>
                      <a:pt x="1462" y="1823"/>
                    </a:cubicBezTo>
                    <a:cubicBezTo>
                      <a:pt x="1469" y="1823"/>
                      <a:pt x="1477" y="1821"/>
                      <a:pt x="1483" y="1818"/>
                    </a:cubicBezTo>
                    <a:cubicBezTo>
                      <a:pt x="1494" y="1811"/>
                      <a:pt x="1502" y="1799"/>
                      <a:pt x="1502" y="1784"/>
                    </a:cubicBezTo>
                    <a:lnTo>
                      <a:pt x="1508" y="1656"/>
                    </a:lnTo>
                    <a:cubicBezTo>
                      <a:pt x="1533" y="1110"/>
                      <a:pt x="1559" y="591"/>
                      <a:pt x="1642" y="47"/>
                    </a:cubicBezTo>
                    <a:cubicBezTo>
                      <a:pt x="1647" y="17"/>
                      <a:pt x="1624" y="0"/>
                      <a:pt x="1602" y="0"/>
                    </a:cubicBezTo>
                    <a:close/>
                  </a:path>
                </a:pathLst>
              </a:custGeom>
              <a:solidFill>
                <a:srgbClr val="32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8"/>
              <p:cNvSpPr/>
              <p:nvPr/>
            </p:nvSpPr>
            <p:spPr>
              <a:xfrm rot="520759">
                <a:off x="5596062" y="4274513"/>
                <a:ext cx="173991" cy="140397"/>
              </a:xfrm>
              <a:custGeom>
                <a:avLst/>
                <a:gdLst/>
                <a:ahLst/>
                <a:cxnLst/>
                <a:rect l="l" t="t" r="r" b="b"/>
                <a:pathLst>
                  <a:path w="1942" h="1567" extrusionOk="0">
                    <a:moveTo>
                      <a:pt x="1654" y="1"/>
                    </a:moveTo>
                    <a:cubicBezTo>
                      <a:pt x="1652" y="1"/>
                      <a:pt x="1651" y="1"/>
                      <a:pt x="1649" y="1"/>
                    </a:cubicBezTo>
                    <a:cubicBezTo>
                      <a:pt x="1627" y="1"/>
                      <a:pt x="1610" y="20"/>
                      <a:pt x="1612" y="43"/>
                    </a:cubicBezTo>
                    <a:lnTo>
                      <a:pt x="1613" y="74"/>
                    </a:lnTo>
                    <a:cubicBezTo>
                      <a:pt x="1647" y="542"/>
                      <a:pt x="1683" y="1027"/>
                      <a:pt x="1834" y="1477"/>
                    </a:cubicBezTo>
                    <a:cubicBezTo>
                      <a:pt x="1194" y="1385"/>
                      <a:pt x="590" y="1125"/>
                      <a:pt x="85" y="724"/>
                    </a:cubicBezTo>
                    <a:cubicBezTo>
                      <a:pt x="76" y="717"/>
                      <a:pt x="67" y="714"/>
                      <a:pt x="59" y="714"/>
                    </a:cubicBezTo>
                    <a:cubicBezTo>
                      <a:pt x="26" y="714"/>
                      <a:pt x="1" y="760"/>
                      <a:pt x="34" y="787"/>
                    </a:cubicBezTo>
                    <a:cubicBezTo>
                      <a:pt x="569" y="1212"/>
                      <a:pt x="1211" y="1480"/>
                      <a:pt x="1889" y="1565"/>
                    </a:cubicBezTo>
                    <a:lnTo>
                      <a:pt x="1893" y="1565"/>
                    </a:lnTo>
                    <a:lnTo>
                      <a:pt x="1895" y="1567"/>
                    </a:lnTo>
                    <a:cubicBezTo>
                      <a:pt x="1922" y="1565"/>
                      <a:pt x="1941" y="1538"/>
                      <a:pt x="1932" y="1512"/>
                    </a:cubicBezTo>
                    <a:cubicBezTo>
                      <a:pt x="1765" y="1055"/>
                      <a:pt x="1729" y="553"/>
                      <a:pt x="1694" y="68"/>
                    </a:cubicBezTo>
                    <a:lnTo>
                      <a:pt x="1691" y="38"/>
                    </a:lnTo>
                    <a:cubicBezTo>
                      <a:pt x="1691" y="18"/>
                      <a:pt x="1674" y="1"/>
                      <a:pt x="1654" y="1"/>
                    </a:cubicBezTo>
                    <a:close/>
                  </a:path>
                </a:pathLst>
              </a:custGeom>
              <a:solidFill>
                <a:srgbClr val="32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8"/>
              <p:cNvSpPr/>
              <p:nvPr/>
            </p:nvSpPr>
            <p:spPr>
              <a:xfrm rot="520759">
                <a:off x="5812638" y="4361315"/>
                <a:ext cx="73825" cy="144787"/>
              </a:xfrm>
              <a:custGeom>
                <a:avLst/>
                <a:gdLst/>
                <a:ahLst/>
                <a:cxnLst/>
                <a:rect l="l" t="t" r="r" b="b"/>
                <a:pathLst>
                  <a:path w="824" h="1616" extrusionOk="0">
                    <a:moveTo>
                      <a:pt x="56" y="0"/>
                    </a:moveTo>
                    <a:cubicBezTo>
                      <a:pt x="28" y="0"/>
                      <a:pt x="0" y="32"/>
                      <a:pt x="21" y="62"/>
                    </a:cubicBezTo>
                    <a:cubicBezTo>
                      <a:pt x="318" y="510"/>
                      <a:pt x="657" y="1015"/>
                      <a:pt x="740" y="1582"/>
                    </a:cubicBezTo>
                    <a:cubicBezTo>
                      <a:pt x="743" y="1601"/>
                      <a:pt x="760" y="1616"/>
                      <a:pt x="780" y="1616"/>
                    </a:cubicBezTo>
                    <a:lnTo>
                      <a:pt x="786" y="1616"/>
                    </a:lnTo>
                    <a:cubicBezTo>
                      <a:pt x="807" y="1613"/>
                      <a:pt x="824" y="1592"/>
                      <a:pt x="819" y="1570"/>
                    </a:cubicBezTo>
                    <a:cubicBezTo>
                      <a:pt x="733" y="985"/>
                      <a:pt x="390" y="472"/>
                      <a:pt x="89" y="19"/>
                    </a:cubicBezTo>
                    <a:cubicBezTo>
                      <a:pt x="80" y="6"/>
                      <a:pt x="68" y="0"/>
                      <a:pt x="56" y="0"/>
                    </a:cubicBezTo>
                    <a:close/>
                  </a:path>
                </a:pathLst>
              </a:custGeom>
              <a:solidFill>
                <a:srgbClr val="32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8"/>
              <p:cNvSpPr/>
              <p:nvPr/>
            </p:nvSpPr>
            <p:spPr>
              <a:xfrm rot="520759">
                <a:off x="5709803" y="4484029"/>
                <a:ext cx="155534" cy="25087"/>
              </a:xfrm>
              <a:custGeom>
                <a:avLst/>
                <a:gdLst/>
                <a:ahLst/>
                <a:cxnLst/>
                <a:rect l="l" t="t" r="r" b="b"/>
                <a:pathLst>
                  <a:path w="1736" h="280" extrusionOk="0">
                    <a:moveTo>
                      <a:pt x="54" y="1"/>
                    </a:moveTo>
                    <a:cubicBezTo>
                      <a:pt x="21" y="1"/>
                      <a:pt x="0" y="70"/>
                      <a:pt x="40" y="78"/>
                    </a:cubicBezTo>
                    <a:cubicBezTo>
                      <a:pt x="537" y="260"/>
                      <a:pt x="826" y="278"/>
                      <a:pt x="1008" y="278"/>
                    </a:cubicBezTo>
                    <a:cubicBezTo>
                      <a:pt x="1035" y="278"/>
                      <a:pt x="1058" y="278"/>
                      <a:pt x="1081" y="280"/>
                    </a:cubicBezTo>
                    <a:cubicBezTo>
                      <a:pt x="1272" y="277"/>
                      <a:pt x="1522" y="193"/>
                      <a:pt x="1694" y="117"/>
                    </a:cubicBezTo>
                    <a:cubicBezTo>
                      <a:pt x="1735" y="98"/>
                      <a:pt x="1716" y="40"/>
                      <a:pt x="1679" y="40"/>
                    </a:cubicBezTo>
                    <a:cubicBezTo>
                      <a:pt x="1673" y="40"/>
                      <a:pt x="1667" y="41"/>
                      <a:pt x="1661" y="44"/>
                    </a:cubicBezTo>
                    <a:cubicBezTo>
                      <a:pt x="1497" y="117"/>
                      <a:pt x="1261" y="196"/>
                      <a:pt x="1079" y="199"/>
                    </a:cubicBezTo>
                    <a:cubicBezTo>
                      <a:pt x="1056" y="200"/>
                      <a:pt x="1031" y="200"/>
                      <a:pt x="1005" y="200"/>
                    </a:cubicBezTo>
                    <a:cubicBezTo>
                      <a:pt x="822" y="200"/>
                      <a:pt x="551" y="181"/>
                      <a:pt x="67" y="4"/>
                    </a:cubicBezTo>
                    <a:cubicBezTo>
                      <a:pt x="63" y="2"/>
                      <a:pt x="58" y="1"/>
                      <a:pt x="54" y="1"/>
                    </a:cubicBezTo>
                    <a:close/>
                  </a:path>
                </a:pathLst>
              </a:custGeom>
              <a:solidFill>
                <a:srgbClr val="32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8"/>
              <p:cNvSpPr/>
              <p:nvPr/>
            </p:nvSpPr>
            <p:spPr>
              <a:xfrm rot="520759">
                <a:off x="5736184" y="3886321"/>
                <a:ext cx="65314" cy="178206"/>
              </a:xfrm>
              <a:custGeom>
                <a:avLst/>
                <a:gdLst/>
                <a:ahLst/>
                <a:cxnLst/>
                <a:rect l="l" t="t" r="r" b="b"/>
                <a:pathLst>
                  <a:path w="729" h="1989" extrusionOk="0">
                    <a:moveTo>
                      <a:pt x="596" y="0"/>
                    </a:moveTo>
                    <a:cubicBezTo>
                      <a:pt x="558" y="0"/>
                      <a:pt x="523" y="26"/>
                      <a:pt x="512" y="65"/>
                    </a:cubicBezTo>
                    <a:lnTo>
                      <a:pt x="13" y="1868"/>
                    </a:lnTo>
                    <a:cubicBezTo>
                      <a:pt x="1" y="1914"/>
                      <a:pt x="27" y="1963"/>
                      <a:pt x="74" y="1975"/>
                    </a:cubicBezTo>
                    <a:lnTo>
                      <a:pt x="108" y="1985"/>
                    </a:lnTo>
                    <a:cubicBezTo>
                      <a:pt x="115" y="1987"/>
                      <a:pt x="123" y="1988"/>
                      <a:pt x="130" y="1988"/>
                    </a:cubicBezTo>
                    <a:cubicBezTo>
                      <a:pt x="169" y="1988"/>
                      <a:pt x="204" y="1963"/>
                      <a:pt x="215" y="1924"/>
                    </a:cubicBezTo>
                    <a:lnTo>
                      <a:pt x="715" y="120"/>
                    </a:lnTo>
                    <a:cubicBezTo>
                      <a:pt x="728" y="74"/>
                      <a:pt x="702" y="26"/>
                      <a:pt x="655" y="13"/>
                    </a:cubicBezTo>
                    <a:lnTo>
                      <a:pt x="619" y="4"/>
                    </a:lnTo>
                    <a:cubicBezTo>
                      <a:pt x="612" y="1"/>
                      <a:pt x="604" y="0"/>
                      <a:pt x="5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8"/>
              <p:cNvSpPr/>
              <p:nvPr/>
            </p:nvSpPr>
            <p:spPr>
              <a:xfrm rot="520759">
                <a:off x="5695337" y="3911766"/>
                <a:ext cx="147023" cy="127226"/>
              </a:xfrm>
              <a:custGeom>
                <a:avLst/>
                <a:gdLst/>
                <a:ahLst/>
                <a:cxnLst/>
                <a:rect l="l" t="t" r="r" b="b"/>
                <a:pathLst>
                  <a:path w="1641" h="1420" extrusionOk="0">
                    <a:moveTo>
                      <a:pt x="1520" y="1"/>
                    </a:moveTo>
                    <a:cubicBezTo>
                      <a:pt x="1500" y="1"/>
                      <a:pt x="1480" y="8"/>
                      <a:pt x="1463" y="22"/>
                    </a:cubicBezTo>
                    <a:lnTo>
                      <a:pt x="41" y="1239"/>
                    </a:lnTo>
                    <a:cubicBezTo>
                      <a:pt x="3" y="1271"/>
                      <a:pt x="0" y="1326"/>
                      <a:pt x="32" y="1361"/>
                    </a:cubicBezTo>
                    <a:lnTo>
                      <a:pt x="54" y="1390"/>
                    </a:lnTo>
                    <a:cubicBezTo>
                      <a:pt x="71" y="1409"/>
                      <a:pt x="96" y="1420"/>
                      <a:pt x="120" y="1420"/>
                    </a:cubicBezTo>
                    <a:cubicBezTo>
                      <a:pt x="140" y="1420"/>
                      <a:pt x="160" y="1413"/>
                      <a:pt x="176" y="1399"/>
                    </a:cubicBezTo>
                    <a:lnTo>
                      <a:pt x="1599" y="182"/>
                    </a:lnTo>
                    <a:cubicBezTo>
                      <a:pt x="1636" y="151"/>
                      <a:pt x="1641" y="95"/>
                      <a:pt x="1609" y="58"/>
                    </a:cubicBezTo>
                    <a:lnTo>
                      <a:pt x="1585" y="31"/>
                    </a:lnTo>
                    <a:cubicBezTo>
                      <a:pt x="1568" y="11"/>
                      <a:pt x="1544" y="1"/>
                      <a:pt x="15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8"/>
              <p:cNvSpPr/>
              <p:nvPr/>
            </p:nvSpPr>
            <p:spPr>
              <a:xfrm rot="520759">
                <a:off x="5678487" y="3944999"/>
                <a:ext cx="180620" cy="60836"/>
              </a:xfrm>
              <a:custGeom>
                <a:avLst/>
                <a:gdLst/>
                <a:ahLst/>
                <a:cxnLst/>
                <a:rect l="l" t="t" r="r" b="b"/>
                <a:pathLst>
                  <a:path w="2016" h="679" extrusionOk="0">
                    <a:moveTo>
                      <a:pt x="1910" y="1"/>
                    </a:moveTo>
                    <a:cubicBezTo>
                      <a:pt x="1903" y="1"/>
                      <a:pt x="1896" y="1"/>
                      <a:pt x="1888" y="3"/>
                    </a:cubicBezTo>
                    <a:lnTo>
                      <a:pt x="75" y="472"/>
                    </a:lnTo>
                    <a:cubicBezTo>
                      <a:pt x="29" y="483"/>
                      <a:pt x="0" y="531"/>
                      <a:pt x="12" y="579"/>
                    </a:cubicBezTo>
                    <a:lnTo>
                      <a:pt x="23" y="613"/>
                    </a:lnTo>
                    <a:cubicBezTo>
                      <a:pt x="33" y="652"/>
                      <a:pt x="67" y="679"/>
                      <a:pt x="107" y="679"/>
                    </a:cubicBezTo>
                    <a:cubicBezTo>
                      <a:pt x="114" y="679"/>
                      <a:pt x="121" y="678"/>
                      <a:pt x="129" y="676"/>
                    </a:cubicBezTo>
                    <a:lnTo>
                      <a:pt x="1940" y="206"/>
                    </a:lnTo>
                    <a:cubicBezTo>
                      <a:pt x="1987" y="194"/>
                      <a:pt x="2015" y="146"/>
                      <a:pt x="2003" y="100"/>
                    </a:cubicBezTo>
                    <a:lnTo>
                      <a:pt x="1994" y="66"/>
                    </a:lnTo>
                    <a:cubicBezTo>
                      <a:pt x="1984" y="26"/>
                      <a:pt x="1949" y="1"/>
                      <a:pt x="19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8"/>
              <p:cNvSpPr/>
              <p:nvPr/>
            </p:nvSpPr>
            <p:spPr>
              <a:xfrm rot="520759">
                <a:off x="5678851" y="3943573"/>
                <a:ext cx="179993" cy="63613"/>
              </a:xfrm>
              <a:custGeom>
                <a:avLst/>
                <a:gdLst/>
                <a:ahLst/>
                <a:cxnLst/>
                <a:rect l="l" t="t" r="r" b="b"/>
                <a:pathLst>
                  <a:path w="2009" h="710" extrusionOk="0">
                    <a:moveTo>
                      <a:pt x="106" y="1"/>
                    </a:moveTo>
                    <a:cubicBezTo>
                      <a:pt x="67" y="1"/>
                      <a:pt x="33" y="26"/>
                      <a:pt x="23" y="64"/>
                    </a:cubicBezTo>
                    <a:lnTo>
                      <a:pt x="13" y="100"/>
                    </a:lnTo>
                    <a:cubicBezTo>
                      <a:pt x="1" y="146"/>
                      <a:pt x="28" y="194"/>
                      <a:pt x="74" y="207"/>
                    </a:cubicBezTo>
                    <a:lnTo>
                      <a:pt x="1878" y="707"/>
                    </a:lnTo>
                    <a:cubicBezTo>
                      <a:pt x="1886" y="709"/>
                      <a:pt x="1893" y="710"/>
                      <a:pt x="1901" y="710"/>
                    </a:cubicBezTo>
                    <a:cubicBezTo>
                      <a:pt x="1939" y="710"/>
                      <a:pt x="1974" y="684"/>
                      <a:pt x="1986" y="646"/>
                    </a:cubicBezTo>
                    <a:lnTo>
                      <a:pt x="1995" y="611"/>
                    </a:lnTo>
                    <a:cubicBezTo>
                      <a:pt x="2008" y="565"/>
                      <a:pt x="1981" y="517"/>
                      <a:pt x="1934" y="504"/>
                    </a:cubicBezTo>
                    <a:lnTo>
                      <a:pt x="131" y="4"/>
                    </a:lnTo>
                    <a:cubicBezTo>
                      <a:pt x="122" y="2"/>
                      <a:pt x="114" y="1"/>
                      <a:pt x="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8"/>
              <p:cNvSpPr/>
              <p:nvPr/>
            </p:nvSpPr>
            <p:spPr>
              <a:xfrm rot="520759">
                <a:off x="5700258" y="3906659"/>
                <a:ext cx="137168" cy="137530"/>
              </a:xfrm>
              <a:custGeom>
                <a:avLst/>
                <a:gdLst/>
                <a:ahLst/>
                <a:cxnLst/>
                <a:rect l="l" t="t" r="r" b="b"/>
                <a:pathLst>
                  <a:path w="1531" h="1535" extrusionOk="0">
                    <a:moveTo>
                      <a:pt x="122" y="0"/>
                    </a:moveTo>
                    <a:cubicBezTo>
                      <a:pt x="100" y="0"/>
                      <a:pt x="77" y="9"/>
                      <a:pt x="60" y="26"/>
                    </a:cubicBezTo>
                    <a:lnTo>
                      <a:pt x="35" y="51"/>
                    </a:lnTo>
                    <a:cubicBezTo>
                      <a:pt x="1" y="84"/>
                      <a:pt x="1" y="139"/>
                      <a:pt x="35" y="173"/>
                    </a:cubicBezTo>
                    <a:lnTo>
                      <a:pt x="1347" y="1509"/>
                    </a:lnTo>
                    <a:cubicBezTo>
                      <a:pt x="1364" y="1526"/>
                      <a:pt x="1387" y="1535"/>
                      <a:pt x="1410" y="1535"/>
                    </a:cubicBezTo>
                    <a:cubicBezTo>
                      <a:pt x="1432" y="1535"/>
                      <a:pt x="1454" y="1526"/>
                      <a:pt x="1471" y="1509"/>
                    </a:cubicBezTo>
                    <a:lnTo>
                      <a:pt x="1496" y="1484"/>
                    </a:lnTo>
                    <a:cubicBezTo>
                      <a:pt x="1530" y="1450"/>
                      <a:pt x="1530" y="1395"/>
                      <a:pt x="1496" y="1362"/>
                    </a:cubicBezTo>
                    <a:lnTo>
                      <a:pt x="184" y="26"/>
                    </a:lnTo>
                    <a:cubicBezTo>
                      <a:pt x="167" y="9"/>
                      <a:pt x="144" y="0"/>
                      <a:pt x="1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8"/>
              <p:cNvSpPr/>
              <p:nvPr/>
            </p:nvSpPr>
            <p:spPr>
              <a:xfrm rot="520759">
                <a:off x="5733766" y="3886935"/>
                <a:ext cx="69973" cy="176952"/>
              </a:xfrm>
              <a:custGeom>
                <a:avLst/>
                <a:gdLst/>
                <a:ahLst/>
                <a:cxnLst/>
                <a:rect l="l" t="t" r="r" b="b"/>
                <a:pathLst>
                  <a:path w="781" h="1975" extrusionOk="0">
                    <a:moveTo>
                      <a:pt x="132" y="1"/>
                    </a:moveTo>
                    <a:cubicBezTo>
                      <a:pt x="123" y="1"/>
                      <a:pt x="115" y="2"/>
                      <a:pt x="107" y="4"/>
                    </a:cubicBezTo>
                    <a:lnTo>
                      <a:pt x="72" y="15"/>
                    </a:lnTo>
                    <a:cubicBezTo>
                      <a:pt x="26" y="30"/>
                      <a:pt x="1" y="79"/>
                      <a:pt x="14" y="123"/>
                    </a:cubicBezTo>
                    <a:lnTo>
                      <a:pt x="566" y="1913"/>
                    </a:lnTo>
                    <a:cubicBezTo>
                      <a:pt x="578" y="1951"/>
                      <a:pt x="613" y="1975"/>
                      <a:pt x="650" y="1975"/>
                    </a:cubicBezTo>
                    <a:cubicBezTo>
                      <a:pt x="659" y="1975"/>
                      <a:pt x="667" y="1973"/>
                      <a:pt x="675" y="1971"/>
                    </a:cubicBezTo>
                    <a:lnTo>
                      <a:pt x="711" y="1961"/>
                    </a:lnTo>
                    <a:cubicBezTo>
                      <a:pt x="755" y="1946"/>
                      <a:pt x="781" y="1898"/>
                      <a:pt x="767" y="1852"/>
                    </a:cubicBezTo>
                    <a:lnTo>
                      <a:pt x="216" y="62"/>
                    </a:lnTo>
                    <a:cubicBezTo>
                      <a:pt x="203" y="24"/>
                      <a:pt x="169" y="1"/>
                      <a:pt x="1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8"/>
              <p:cNvSpPr/>
              <p:nvPr/>
            </p:nvSpPr>
            <p:spPr>
              <a:xfrm rot="520759">
                <a:off x="5743714" y="3956745"/>
                <a:ext cx="42109" cy="35480"/>
              </a:xfrm>
              <a:custGeom>
                <a:avLst/>
                <a:gdLst/>
                <a:ahLst/>
                <a:cxnLst/>
                <a:rect l="l" t="t" r="r" b="b"/>
                <a:pathLst>
                  <a:path w="470" h="396" extrusionOk="0">
                    <a:moveTo>
                      <a:pt x="249" y="1"/>
                    </a:moveTo>
                    <a:cubicBezTo>
                      <a:pt x="105" y="1"/>
                      <a:pt x="0" y="160"/>
                      <a:pt x="79" y="296"/>
                    </a:cubicBezTo>
                    <a:cubicBezTo>
                      <a:pt x="117" y="364"/>
                      <a:pt x="183" y="396"/>
                      <a:pt x="249" y="396"/>
                    </a:cubicBezTo>
                    <a:cubicBezTo>
                      <a:pt x="333" y="396"/>
                      <a:pt x="415" y="345"/>
                      <a:pt x="441" y="250"/>
                    </a:cubicBezTo>
                    <a:cubicBezTo>
                      <a:pt x="469" y="146"/>
                      <a:pt x="408" y="37"/>
                      <a:pt x="304" y="8"/>
                    </a:cubicBezTo>
                    <a:cubicBezTo>
                      <a:pt x="285" y="3"/>
                      <a:pt x="267" y="1"/>
                      <a:pt x="249" y="1"/>
                    </a:cubicBezTo>
                    <a:close/>
                  </a:path>
                </a:pathLst>
              </a:custGeom>
              <a:solidFill>
                <a:srgbClr val="32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8"/>
              <p:cNvSpPr/>
              <p:nvPr/>
            </p:nvSpPr>
            <p:spPr>
              <a:xfrm rot="520759">
                <a:off x="5764977" y="4152431"/>
                <a:ext cx="44259" cy="120865"/>
              </a:xfrm>
              <a:custGeom>
                <a:avLst/>
                <a:gdLst/>
                <a:ahLst/>
                <a:cxnLst/>
                <a:rect l="l" t="t" r="r" b="b"/>
                <a:pathLst>
                  <a:path w="494" h="1349" extrusionOk="0">
                    <a:moveTo>
                      <a:pt x="405" y="0"/>
                    </a:moveTo>
                    <a:cubicBezTo>
                      <a:pt x="379" y="0"/>
                      <a:pt x="355" y="17"/>
                      <a:pt x="348" y="43"/>
                    </a:cubicBezTo>
                    <a:lnTo>
                      <a:pt x="8" y="1267"/>
                    </a:lnTo>
                    <a:cubicBezTo>
                      <a:pt x="0" y="1298"/>
                      <a:pt x="18" y="1331"/>
                      <a:pt x="50" y="1340"/>
                    </a:cubicBezTo>
                    <a:lnTo>
                      <a:pt x="73" y="1346"/>
                    </a:lnTo>
                    <a:cubicBezTo>
                      <a:pt x="79" y="1348"/>
                      <a:pt x="84" y="1348"/>
                      <a:pt x="90" y="1348"/>
                    </a:cubicBezTo>
                    <a:cubicBezTo>
                      <a:pt x="115" y="1348"/>
                      <a:pt x="139" y="1332"/>
                      <a:pt x="147" y="1306"/>
                    </a:cubicBezTo>
                    <a:lnTo>
                      <a:pt x="485" y="82"/>
                    </a:lnTo>
                    <a:cubicBezTo>
                      <a:pt x="494" y="50"/>
                      <a:pt x="475" y="17"/>
                      <a:pt x="443" y="8"/>
                    </a:cubicBezTo>
                    <a:lnTo>
                      <a:pt x="421" y="3"/>
                    </a:lnTo>
                    <a:cubicBezTo>
                      <a:pt x="415" y="1"/>
                      <a:pt x="410" y="0"/>
                      <a:pt x="4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8"/>
              <p:cNvSpPr/>
              <p:nvPr/>
            </p:nvSpPr>
            <p:spPr>
              <a:xfrm rot="520759">
                <a:off x="5737211" y="4169627"/>
                <a:ext cx="99718" cy="86371"/>
              </a:xfrm>
              <a:custGeom>
                <a:avLst/>
                <a:gdLst/>
                <a:ahLst/>
                <a:cxnLst/>
                <a:rect l="l" t="t" r="r" b="b"/>
                <a:pathLst>
                  <a:path w="1113" h="964" extrusionOk="0">
                    <a:moveTo>
                      <a:pt x="1032" y="0"/>
                    </a:moveTo>
                    <a:cubicBezTo>
                      <a:pt x="1018" y="0"/>
                      <a:pt x="1004" y="5"/>
                      <a:pt x="993" y="15"/>
                    </a:cubicBezTo>
                    <a:lnTo>
                      <a:pt x="27" y="841"/>
                    </a:lnTo>
                    <a:cubicBezTo>
                      <a:pt x="3" y="862"/>
                      <a:pt x="0" y="899"/>
                      <a:pt x="21" y="924"/>
                    </a:cubicBezTo>
                    <a:lnTo>
                      <a:pt x="38" y="942"/>
                    </a:lnTo>
                    <a:cubicBezTo>
                      <a:pt x="49" y="956"/>
                      <a:pt x="66" y="964"/>
                      <a:pt x="83" y="964"/>
                    </a:cubicBezTo>
                    <a:cubicBezTo>
                      <a:pt x="96" y="964"/>
                      <a:pt x="110" y="959"/>
                      <a:pt x="121" y="950"/>
                    </a:cubicBezTo>
                    <a:lnTo>
                      <a:pt x="1086" y="122"/>
                    </a:lnTo>
                    <a:cubicBezTo>
                      <a:pt x="1110" y="101"/>
                      <a:pt x="1113" y="64"/>
                      <a:pt x="1092" y="40"/>
                    </a:cubicBezTo>
                    <a:lnTo>
                      <a:pt x="1075" y="21"/>
                    </a:lnTo>
                    <a:cubicBezTo>
                      <a:pt x="1064" y="7"/>
                      <a:pt x="1048" y="0"/>
                      <a:pt x="10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8"/>
              <p:cNvSpPr/>
              <p:nvPr/>
            </p:nvSpPr>
            <p:spPr>
              <a:xfrm rot="520759">
                <a:off x="5725838" y="4192123"/>
                <a:ext cx="122564" cy="41304"/>
              </a:xfrm>
              <a:custGeom>
                <a:avLst/>
                <a:gdLst/>
                <a:ahLst/>
                <a:cxnLst/>
                <a:rect l="l" t="t" r="r" b="b"/>
                <a:pathLst>
                  <a:path w="1368" h="461" extrusionOk="0">
                    <a:moveTo>
                      <a:pt x="1297" y="0"/>
                    </a:moveTo>
                    <a:cubicBezTo>
                      <a:pt x="1292" y="0"/>
                      <a:pt x="1287" y="1"/>
                      <a:pt x="1281" y="2"/>
                    </a:cubicBezTo>
                    <a:lnTo>
                      <a:pt x="51" y="320"/>
                    </a:lnTo>
                    <a:cubicBezTo>
                      <a:pt x="20" y="329"/>
                      <a:pt x="0" y="360"/>
                      <a:pt x="8" y="393"/>
                    </a:cubicBezTo>
                    <a:lnTo>
                      <a:pt x="15" y="417"/>
                    </a:lnTo>
                    <a:cubicBezTo>
                      <a:pt x="22" y="443"/>
                      <a:pt x="46" y="460"/>
                      <a:pt x="73" y="460"/>
                    </a:cubicBezTo>
                    <a:cubicBezTo>
                      <a:pt x="77" y="460"/>
                      <a:pt x="82" y="460"/>
                      <a:pt x="87" y="459"/>
                    </a:cubicBezTo>
                    <a:lnTo>
                      <a:pt x="1317" y="141"/>
                    </a:lnTo>
                    <a:cubicBezTo>
                      <a:pt x="1349" y="132"/>
                      <a:pt x="1368" y="99"/>
                      <a:pt x="1359" y="68"/>
                    </a:cubicBezTo>
                    <a:lnTo>
                      <a:pt x="1353" y="44"/>
                    </a:lnTo>
                    <a:cubicBezTo>
                      <a:pt x="1347" y="18"/>
                      <a:pt x="1323" y="0"/>
                      <a:pt x="12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8"/>
              <p:cNvSpPr/>
              <p:nvPr/>
            </p:nvSpPr>
            <p:spPr>
              <a:xfrm rot="520759">
                <a:off x="5726107" y="4191137"/>
                <a:ext cx="122026" cy="43275"/>
              </a:xfrm>
              <a:custGeom>
                <a:avLst/>
                <a:gdLst/>
                <a:ahLst/>
                <a:cxnLst/>
                <a:rect l="l" t="t" r="r" b="b"/>
                <a:pathLst>
                  <a:path w="1362" h="483" extrusionOk="0">
                    <a:moveTo>
                      <a:pt x="71" y="1"/>
                    </a:moveTo>
                    <a:cubicBezTo>
                      <a:pt x="46" y="1"/>
                      <a:pt x="23" y="19"/>
                      <a:pt x="15" y="45"/>
                    </a:cubicBezTo>
                    <a:lnTo>
                      <a:pt x="8" y="69"/>
                    </a:lnTo>
                    <a:cubicBezTo>
                      <a:pt x="0" y="100"/>
                      <a:pt x="18" y="131"/>
                      <a:pt x="50" y="140"/>
                    </a:cubicBezTo>
                    <a:lnTo>
                      <a:pt x="1274" y="480"/>
                    </a:lnTo>
                    <a:cubicBezTo>
                      <a:pt x="1279" y="482"/>
                      <a:pt x="1284" y="482"/>
                      <a:pt x="1290" y="482"/>
                    </a:cubicBezTo>
                    <a:cubicBezTo>
                      <a:pt x="1315" y="482"/>
                      <a:pt x="1340" y="464"/>
                      <a:pt x="1347" y="438"/>
                    </a:cubicBezTo>
                    <a:lnTo>
                      <a:pt x="1353" y="415"/>
                    </a:lnTo>
                    <a:cubicBezTo>
                      <a:pt x="1362" y="383"/>
                      <a:pt x="1343" y="350"/>
                      <a:pt x="1311" y="343"/>
                    </a:cubicBezTo>
                    <a:lnTo>
                      <a:pt x="87" y="3"/>
                    </a:lnTo>
                    <a:cubicBezTo>
                      <a:pt x="82" y="1"/>
                      <a:pt x="77" y="1"/>
                      <a:pt x="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8"/>
              <p:cNvSpPr/>
              <p:nvPr/>
            </p:nvSpPr>
            <p:spPr>
              <a:xfrm rot="520759">
                <a:off x="5740553" y="4165956"/>
                <a:ext cx="93088" cy="93359"/>
              </a:xfrm>
              <a:custGeom>
                <a:avLst/>
                <a:gdLst/>
                <a:ahLst/>
                <a:cxnLst/>
                <a:rect l="l" t="t" r="r" b="b"/>
                <a:pathLst>
                  <a:path w="1039" h="1042" extrusionOk="0">
                    <a:moveTo>
                      <a:pt x="83" y="0"/>
                    </a:moveTo>
                    <a:cubicBezTo>
                      <a:pt x="68" y="0"/>
                      <a:pt x="53" y="6"/>
                      <a:pt x="42" y="17"/>
                    </a:cubicBezTo>
                    <a:lnTo>
                      <a:pt x="24" y="35"/>
                    </a:lnTo>
                    <a:cubicBezTo>
                      <a:pt x="1" y="57"/>
                      <a:pt x="1" y="95"/>
                      <a:pt x="24" y="118"/>
                    </a:cubicBezTo>
                    <a:lnTo>
                      <a:pt x="915" y="1024"/>
                    </a:lnTo>
                    <a:cubicBezTo>
                      <a:pt x="926" y="1036"/>
                      <a:pt x="941" y="1042"/>
                      <a:pt x="957" y="1042"/>
                    </a:cubicBezTo>
                    <a:cubicBezTo>
                      <a:pt x="971" y="1042"/>
                      <a:pt x="986" y="1036"/>
                      <a:pt x="998" y="1025"/>
                    </a:cubicBezTo>
                    <a:lnTo>
                      <a:pt x="1015" y="1007"/>
                    </a:lnTo>
                    <a:cubicBezTo>
                      <a:pt x="1038" y="985"/>
                      <a:pt x="1038" y="948"/>
                      <a:pt x="1016" y="924"/>
                    </a:cubicBezTo>
                    <a:lnTo>
                      <a:pt x="126" y="19"/>
                    </a:lnTo>
                    <a:cubicBezTo>
                      <a:pt x="114" y="6"/>
                      <a:pt x="98" y="0"/>
                      <a:pt x="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8"/>
              <p:cNvSpPr/>
              <p:nvPr/>
            </p:nvSpPr>
            <p:spPr>
              <a:xfrm rot="520759">
                <a:off x="5763288" y="4152708"/>
                <a:ext cx="47753" cy="120148"/>
              </a:xfrm>
              <a:custGeom>
                <a:avLst/>
                <a:gdLst/>
                <a:ahLst/>
                <a:cxnLst/>
                <a:rect l="l" t="t" r="r" b="b"/>
                <a:pathLst>
                  <a:path w="533" h="1341" extrusionOk="0">
                    <a:moveTo>
                      <a:pt x="91" y="1"/>
                    </a:moveTo>
                    <a:cubicBezTo>
                      <a:pt x="85" y="1"/>
                      <a:pt x="79" y="2"/>
                      <a:pt x="73" y="4"/>
                    </a:cubicBezTo>
                    <a:lnTo>
                      <a:pt x="49" y="11"/>
                    </a:lnTo>
                    <a:cubicBezTo>
                      <a:pt x="18" y="20"/>
                      <a:pt x="0" y="53"/>
                      <a:pt x="10" y="85"/>
                    </a:cubicBezTo>
                    <a:lnTo>
                      <a:pt x="385" y="1298"/>
                    </a:lnTo>
                    <a:cubicBezTo>
                      <a:pt x="393" y="1324"/>
                      <a:pt x="417" y="1341"/>
                      <a:pt x="443" y="1341"/>
                    </a:cubicBezTo>
                    <a:cubicBezTo>
                      <a:pt x="448" y="1341"/>
                      <a:pt x="454" y="1340"/>
                      <a:pt x="459" y="1339"/>
                    </a:cubicBezTo>
                    <a:lnTo>
                      <a:pt x="483" y="1331"/>
                    </a:lnTo>
                    <a:cubicBezTo>
                      <a:pt x="514" y="1321"/>
                      <a:pt x="532" y="1288"/>
                      <a:pt x="522" y="1257"/>
                    </a:cubicBezTo>
                    <a:lnTo>
                      <a:pt x="148" y="43"/>
                    </a:lnTo>
                    <a:cubicBezTo>
                      <a:pt x="139" y="18"/>
                      <a:pt x="116" y="1"/>
                      <a:pt x="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8"/>
              <p:cNvSpPr/>
              <p:nvPr/>
            </p:nvSpPr>
            <p:spPr>
              <a:xfrm rot="520759">
                <a:off x="5770169" y="4200039"/>
                <a:ext cx="28491" cy="24101"/>
              </a:xfrm>
              <a:custGeom>
                <a:avLst/>
                <a:gdLst/>
                <a:ahLst/>
                <a:cxnLst/>
                <a:rect l="l" t="t" r="r" b="b"/>
                <a:pathLst>
                  <a:path w="318" h="269" extrusionOk="0">
                    <a:moveTo>
                      <a:pt x="167" y="1"/>
                    </a:moveTo>
                    <a:cubicBezTo>
                      <a:pt x="70" y="1"/>
                      <a:pt x="1" y="109"/>
                      <a:pt x="52" y="200"/>
                    </a:cubicBezTo>
                    <a:cubicBezTo>
                      <a:pt x="78" y="247"/>
                      <a:pt x="123" y="268"/>
                      <a:pt x="168" y="268"/>
                    </a:cubicBezTo>
                    <a:cubicBezTo>
                      <a:pt x="224" y="268"/>
                      <a:pt x="280" y="234"/>
                      <a:pt x="298" y="170"/>
                    </a:cubicBezTo>
                    <a:cubicBezTo>
                      <a:pt x="318" y="99"/>
                      <a:pt x="276" y="26"/>
                      <a:pt x="204" y="6"/>
                    </a:cubicBezTo>
                    <a:cubicBezTo>
                      <a:pt x="192" y="3"/>
                      <a:pt x="179" y="1"/>
                      <a:pt x="167" y="1"/>
                    </a:cubicBezTo>
                    <a:close/>
                  </a:path>
                </a:pathLst>
              </a:custGeom>
              <a:solidFill>
                <a:srgbClr val="32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8"/>
              <p:cNvSpPr/>
              <p:nvPr/>
            </p:nvSpPr>
            <p:spPr>
              <a:xfrm rot="520759">
                <a:off x="5579164" y="4394795"/>
                <a:ext cx="44349" cy="120865"/>
              </a:xfrm>
              <a:custGeom>
                <a:avLst/>
                <a:gdLst/>
                <a:ahLst/>
                <a:cxnLst/>
                <a:rect l="l" t="t" r="r" b="b"/>
                <a:pathLst>
                  <a:path w="495" h="1349" extrusionOk="0">
                    <a:moveTo>
                      <a:pt x="405" y="0"/>
                    </a:moveTo>
                    <a:cubicBezTo>
                      <a:pt x="379" y="0"/>
                      <a:pt x="355" y="17"/>
                      <a:pt x="348" y="43"/>
                    </a:cubicBezTo>
                    <a:lnTo>
                      <a:pt x="8" y="1267"/>
                    </a:lnTo>
                    <a:cubicBezTo>
                      <a:pt x="1" y="1298"/>
                      <a:pt x="19" y="1331"/>
                      <a:pt x="50" y="1340"/>
                    </a:cubicBezTo>
                    <a:lnTo>
                      <a:pt x="74" y="1346"/>
                    </a:lnTo>
                    <a:cubicBezTo>
                      <a:pt x="79" y="1347"/>
                      <a:pt x="85" y="1348"/>
                      <a:pt x="90" y="1348"/>
                    </a:cubicBezTo>
                    <a:cubicBezTo>
                      <a:pt x="116" y="1348"/>
                      <a:pt x="139" y="1331"/>
                      <a:pt x="147" y="1306"/>
                    </a:cubicBezTo>
                    <a:lnTo>
                      <a:pt x="485" y="81"/>
                    </a:lnTo>
                    <a:cubicBezTo>
                      <a:pt x="494" y="50"/>
                      <a:pt x="476" y="17"/>
                      <a:pt x="445" y="8"/>
                    </a:cubicBezTo>
                    <a:lnTo>
                      <a:pt x="421" y="2"/>
                    </a:lnTo>
                    <a:cubicBezTo>
                      <a:pt x="416" y="1"/>
                      <a:pt x="410" y="0"/>
                      <a:pt x="4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8"/>
              <p:cNvSpPr/>
              <p:nvPr/>
            </p:nvSpPr>
            <p:spPr>
              <a:xfrm rot="520759">
                <a:off x="5551398" y="4411984"/>
                <a:ext cx="99718" cy="86371"/>
              </a:xfrm>
              <a:custGeom>
                <a:avLst/>
                <a:gdLst/>
                <a:ahLst/>
                <a:cxnLst/>
                <a:rect l="l" t="t" r="r" b="b"/>
                <a:pathLst>
                  <a:path w="1113" h="964" extrusionOk="0">
                    <a:moveTo>
                      <a:pt x="1031" y="1"/>
                    </a:moveTo>
                    <a:cubicBezTo>
                      <a:pt x="1017" y="1"/>
                      <a:pt x="1004" y="5"/>
                      <a:pt x="994" y="15"/>
                    </a:cubicBezTo>
                    <a:lnTo>
                      <a:pt x="29" y="841"/>
                    </a:lnTo>
                    <a:cubicBezTo>
                      <a:pt x="3" y="862"/>
                      <a:pt x="0" y="899"/>
                      <a:pt x="21" y="924"/>
                    </a:cubicBezTo>
                    <a:lnTo>
                      <a:pt x="38" y="944"/>
                    </a:lnTo>
                    <a:cubicBezTo>
                      <a:pt x="49" y="957"/>
                      <a:pt x="66" y="964"/>
                      <a:pt x="82" y="964"/>
                    </a:cubicBezTo>
                    <a:cubicBezTo>
                      <a:pt x="96" y="964"/>
                      <a:pt x="110" y="959"/>
                      <a:pt x="121" y="950"/>
                    </a:cubicBezTo>
                    <a:lnTo>
                      <a:pt x="1086" y="123"/>
                    </a:lnTo>
                    <a:cubicBezTo>
                      <a:pt x="1111" y="103"/>
                      <a:pt x="1113" y="65"/>
                      <a:pt x="1092" y="40"/>
                    </a:cubicBezTo>
                    <a:lnTo>
                      <a:pt x="1076" y="22"/>
                    </a:lnTo>
                    <a:cubicBezTo>
                      <a:pt x="1064" y="8"/>
                      <a:pt x="1047" y="1"/>
                      <a:pt x="10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8"/>
              <p:cNvSpPr/>
              <p:nvPr/>
            </p:nvSpPr>
            <p:spPr>
              <a:xfrm rot="520759">
                <a:off x="5539224" y="4435536"/>
                <a:ext cx="122564" cy="41393"/>
              </a:xfrm>
              <a:custGeom>
                <a:avLst/>
                <a:gdLst/>
                <a:ahLst/>
                <a:cxnLst/>
                <a:rect l="l" t="t" r="r" b="b"/>
                <a:pathLst>
                  <a:path w="1368" h="462" extrusionOk="0">
                    <a:moveTo>
                      <a:pt x="1295" y="1"/>
                    </a:moveTo>
                    <a:cubicBezTo>
                      <a:pt x="1291" y="1"/>
                      <a:pt x="1286" y="2"/>
                      <a:pt x="1281" y="3"/>
                    </a:cubicBezTo>
                    <a:lnTo>
                      <a:pt x="51" y="320"/>
                    </a:lnTo>
                    <a:cubicBezTo>
                      <a:pt x="20" y="329"/>
                      <a:pt x="0" y="361"/>
                      <a:pt x="9" y="393"/>
                    </a:cubicBezTo>
                    <a:lnTo>
                      <a:pt x="15" y="417"/>
                    </a:lnTo>
                    <a:cubicBezTo>
                      <a:pt x="23" y="443"/>
                      <a:pt x="46" y="461"/>
                      <a:pt x="71" y="461"/>
                    </a:cubicBezTo>
                    <a:cubicBezTo>
                      <a:pt x="76" y="461"/>
                      <a:pt x="82" y="460"/>
                      <a:pt x="87" y="459"/>
                    </a:cubicBezTo>
                    <a:lnTo>
                      <a:pt x="1317" y="141"/>
                    </a:lnTo>
                    <a:cubicBezTo>
                      <a:pt x="1348" y="132"/>
                      <a:pt x="1368" y="101"/>
                      <a:pt x="1359" y="70"/>
                    </a:cubicBezTo>
                    <a:lnTo>
                      <a:pt x="1353" y="46"/>
                    </a:lnTo>
                    <a:cubicBezTo>
                      <a:pt x="1346" y="18"/>
                      <a:pt x="1322" y="1"/>
                      <a:pt x="12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8"/>
              <p:cNvSpPr/>
              <p:nvPr/>
            </p:nvSpPr>
            <p:spPr>
              <a:xfrm rot="520759">
                <a:off x="5540288" y="4433590"/>
                <a:ext cx="122116" cy="43185"/>
              </a:xfrm>
              <a:custGeom>
                <a:avLst/>
                <a:gdLst/>
                <a:ahLst/>
                <a:cxnLst/>
                <a:rect l="l" t="t" r="r" b="b"/>
                <a:pathLst>
                  <a:path w="1363" h="482" extrusionOk="0">
                    <a:moveTo>
                      <a:pt x="72" y="1"/>
                    </a:moveTo>
                    <a:cubicBezTo>
                      <a:pt x="47" y="1"/>
                      <a:pt x="23" y="18"/>
                      <a:pt x="16" y="44"/>
                    </a:cubicBezTo>
                    <a:lnTo>
                      <a:pt x="8" y="67"/>
                    </a:lnTo>
                    <a:cubicBezTo>
                      <a:pt x="1" y="99"/>
                      <a:pt x="19" y="132"/>
                      <a:pt x="50" y="140"/>
                    </a:cubicBezTo>
                    <a:lnTo>
                      <a:pt x="1274" y="479"/>
                    </a:lnTo>
                    <a:cubicBezTo>
                      <a:pt x="1280" y="481"/>
                      <a:pt x="1285" y="481"/>
                      <a:pt x="1291" y="481"/>
                    </a:cubicBezTo>
                    <a:cubicBezTo>
                      <a:pt x="1316" y="481"/>
                      <a:pt x="1340" y="465"/>
                      <a:pt x="1347" y="439"/>
                    </a:cubicBezTo>
                    <a:lnTo>
                      <a:pt x="1353" y="415"/>
                    </a:lnTo>
                    <a:cubicBezTo>
                      <a:pt x="1362" y="384"/>
                      <a:pt x="1344" y="351"/>
                      <a:pt x="1311" y="342"/>
                    </a:cubicBezTo>
                    <a:lnTo>
                      <a:pt x="89" y="3"/>
                    </a:lnTo>
                    <a:cubicBezTo>
                      <a:pt x="83" y="2"/>
                      <a:pt x="78" y="1"/>
                      <a:pt x="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8"/>
              <p:cNvSpPr/>
              <p:nvPr/>
            </p:nvSpPr>
            <p:spPr>
              <a:xfrm rot="520759">
                <a:off x="5554701" y="4409757"/>
                <a:ext cx="93088" cy="93359"/>
              </a:xfrm>
              <a:custGeom>
                <a:avLst/>
                <a:gdLst/>
                <a:ahLst/>
                <a:cxnLst/>
                <a:rect l="l" t="t" r="r" b="b"/>
                <a:pathLst>
                  <a:path w="1039" h="1042" extrusionOk="0">
                    <a:moveTo>
                      <a:pt x="82" y="1"/>
                    </a:moveTo>
                    <a:cubicBezTo>
                      <a:pt x="67" y="1"/>
                      <a:pt x="52" y="6"/>
                      <a:pt x="40" y="17"/>
                    </a:cubicBezTo>
                    <a:lnTo>
                      <a:pt x="23" y="35"/>
                    </a:lnTo>
                    <a:cubicBezTo>
                      <a:pt x="0" y="58"/>
                      <a:pt x="0" y="95"/>
                      <a:pt x="23" y="119"/>
                    </a:cubicBezTo>
                    <a:lnTo>
                      <a:pt x="913" y="1024"/>
                    </a:lnTo>
                    <a:cubicBezTo>
                      <a:pt x="925" y="1036"/>
                      <a:pt x="940" y="1042"/>
                      <a:pt x="955" y="1042"/>
                    </a:cubicBezTo>
                    <a:cubicBezTo>
                      <a:pt x="969" y="1042"/>
                      <a:pt x="984" y="1036"/>
                      <a:pt x="996" y="1024"/>
                    </a:cubicBezTo>
                    <a:lnTo>
                      <a:pt x="1014" y="1007"/>
                    </a:lnTo>
                    <a:cubicBezTo>
                      <a:pt x="1038" y="985"/>
                      <a:pt x="1038" y="948"/>
                      <a:pt x="1014" y="924"/>
                    </a:cubicBezTo>
                    <a:lnTo>
                      <a:pt x="124" y="19"/>
                    </a:lnTo>
                    <a:cubicBezTo>
                      <a:pt x="113" y="7"/>
                      <a:pt x="97" y="1"/>
                      <a:pt x="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8"/>
              <p:cNvSpPr/>
              <p:nvPr/>
            </p:nvSpPr>
            <p:spPr>
              <a:xfrm rot="520759">
                <a:off x="5577462" y="4395153"/>
                <a:ext cx="47753" cy="120148"/>
              </a:xfrm>
              <a:custGeom>
                <a:avLst/>
                <a:gdLst/>
                <a:ahLst/>
                <a:cxnLst/>
                <a:rect l="l" t="t" r="r" b="b"/>
                <a:pathLst>
                  <a:path w="533" h="1341" extrusionOk="0">
                    <a:moveTo>
                      <a:pt x="91" y="0"/>
                    </a:moveTo>
                    <a:cubicBezTo>
                      <a:pt x="85" y="0"/>
                      <a:pt x="79" y="1"/>
                      <a:pt x="73" y="3"/>
                    </a:cubicBezTo>
                    <a:lnTo>
                      <a:pt x="49" y="10"/>
                    </a:lnTo>
                    <a:cubicBezTo>
                      <a:pt x="18" y="19"/>
                      <a:pt x="0" y="54"/>
                      <a:pt x="11" y="85"/>
                    </a:cubicBezTo>
                    <a:lnTo>
                      <a:pt x="385" y="1299"/>
                    </a:lnTo>
                    <a:cubicBezTo>
                      <a:pt x="392" y="1324"/>
                      <a:pt x="416" y="1340"/>
                      <a:pt x="441" y="1340"/>
                    </a:cubicBezTo>
                    <a:cubicBezTo>
                      <a:pt x="447" y="1340"/>
                      <a:pt x="453" y="1339"/>
                      <a:pt x="460" y="1337"/>
                    </a:cubicBezTo>
                    <a:lnTo>
                      <a:pt x="483" y="1330"/>
                    </a:lnTo>
                    <a:cubicBezTo>
                      <a:pt x="515" y="1321"/>
                      <a:pt x="533" y="1287"/>
                      <a:pt x="522" y="1255"/>
                    </a:cubicBezTo>
                    <a:lnTo>
                      <a:pt x="148" y="42"/>
                    </a:lnTo>
                    <a:cubicBezTo>
                      <a:pt x="139" y="16"/>
                      <a:pt x="116" y="0"/>
                      <a:pt x="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8"/>
              <p:cNvSpPr/>
              <p:nvPr/>
            </p:nvSpPr>
            <p:spPr>
              <a:xfrm rot="520759">
                <a:off x="5584336" y="4442574"/>
                <a:ext cx="28491" cy="24012"/>
              </a:xfrm>
              <a:custGeom>
                <a:avLst/>
                <a:gdLst/>
                <a:ahLst/>
                <a:cxnLst/>
                <a:rect l="l" t="t" r="r" b="b"/>
                <a:pathLst>
                  <a:path w="318" h="268" extrusionOk="0">
                    <a:moveTo>
                      <a:pt x="168" y="0"/>
                    </a:moveTo>
                    <a:cubicBezTo>
                      <a:pt x="70" y="0"/>
                      <a:pt x="1" y="108"/>
                      <a:pt x="52" y="199"/>
                    </a:cubicBezTo>
                    <a:cubicBezTo>
                      <a:pt x="79" y="246"/>
                      <a:pt x="124" y="268"/>
                      <a:pt x="169" y="268"/>
                    </a:cubicBezTo>
                    <a:cubicBezTo>
                      <a:pt x="225" y="268"/>
                      <a:pt x="281" y="233"/>
                      <a:pt x="299" y="170"/>
                    </a:cubicBezTo>
                    <a:cubicBezTo>
                      <a:pt x="318" y="98"/>
                      <a:pt x="276" y="25"/>
                      <a:pt x="206" y="6"/>
                    </a:cubicBezTo>
                    <a:cubicBezTo>
                      <a:pt x="193" y="2"/>
                      <a:pt x="180" y="0"/>
                      <a:pt x="168" y="0"/>
                    </a:cubicBezTo>
                    <a:close/>
                  </a:path>
                </a:pathLst>
              </a:custGeom>
              <a:solidFill>
                <a:srgbClr val="32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5" name="Google Shape;1415;p38"/>
            <p:cNvGrpSpPr/>
            <p:nvPr/>
          </p:nvGrpSpPr>
          <p:grpSpPr>
            <a:xfrm rot="-4190166">
              <a:off x="7114848" y="4462856"/>
              <a:ext cx="153157" cy="117292"/>
              <a:chOff x="4260630" y="4325608"/>
              <a:chExt cx="336699" cy="257873"/>
            </a:xfrm>
          </p:grpSpPr>
          <p:sp>
            <p:nvSpPr>
              <p:cNvPr id="1416" name="Google Shape;1416;p38"/>
              <p:cNvSpPr/>
              <p:nvPr/>
            </p:nvSpPr>
            <p:spPr>
              <a:xfrm>
                <a:off x="4323972" y="4325608"/>
                <a:ext cx="273356" cy="250459"/>
              </a:xfrm>
              <a:custGeom>
                <a:avLst/>
                <a:gdLst/>
                <a:ahLst/>
                <a:cxnLst/>
                <a:rect l="l" t="t" r="r" b="b"/>
                <a:pathLst>
                  <a:path w="2913" h="2669" extrusionOk="0">
                    <a:moveTo>
                      <a:pt x="2709" y="1"/>
                    </a:moveTo>
                    <a:cubicBezTo>
                      <a:pt x="2698" y="1"/>
                      <a:pt x="2686" y="2"/>
                      <a:pt x="2675" y="4"/>
                    </a:cubicBezTo>
                    <a:cubicBezTo>
                      <a:pt x="2318" y="79"/>
                      <a:pt x="1962" y="155"/>
                      <a:pt x="1607" y="232"/>
                    </a:cubicBezTo>
                    <a:cubicBezTo>
                      <a:pt x="1191" y="322"/>
                      <a:pt x="750" y="307"/>
                      <a:pt x="419" y="624"/>
                    </a:cubicBezTo>
                    <a:cubicBezTo>
                      <a:pt x="128" y="900"/>
                      <a:pt x="1" y="1336"/>
                      <a:pt x="93" y="1744"/>
                    </a:cubicBezTo>
                    <a:cubicBezTo>
                      <a:pt x="218" y="2291"/>
                      <a:pt x="689" y="2668"/>
                      <a:pt x="1199" y="2668"/>
                    </a:cubicBezTo>
                    <a:cubicBezTo>
                      <a:pt x="1276" y="2668"/>
                      <a:pt x="1354" y="2660"/>
                      <a:pt x="1431" y="2642"/>
                    </a:cubicBezTo>
                    <a:cubicBezTo>
                      <a:pt x="1708" y="2581"/>
                      <a:pt x="1899" y="2435"/>
                      <a:pt x="2045" y="2242"/>
                    </a:cubicBezTo>
                    <a:cubicBezTo>
                      <a:pt x="2209" y="2025"/>
                      <a:pt x="2315" y="1747"/>
                      <a:pt x="2420" y="1462"/>
                    </a:cubicBezTo>
                    <a:lnTo>
                      <a:pt x="2858" y="270"/>
                    </a:lnTo>
                    <a:cubicBezTo>
                      <a:pt x="2861" y="259"/>
                      <a:pt x="2866" y="250"/>
                      <a:pt x="2869" y="240"/>
                    </a:cubicBezTo>
                    <a:cubicBezTo>
                      <a:pt x="2912" y="121"/>
                      <a:pt x="2824" y="1"/>
                      <a:pt x="27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8"/>
              <p:cNvSpPr/>
              <p:nvPr/>
            </p:nvSpPr>
            <p:spPr>
              <a:xfrm>
                <a:off x="4260630" y="4352259"/>
                <a:ext cx="309766" cy="231222"/>
              </a:xfrm>
              <a:custGeom>
                <a:avLst/>
                <a:gdLst/>
                <a:ahLst/>
                <a:cxnLst/>
                <a:rect l="l" t="t" r="r" b="b"/>
                <a:pathLst>
                  <a:path w="3301" h="2464" extrusionOk="0">
                    <a:moveTo>
                      <a:pt x="3260" y="1"/>
                    </a:moveTo>
                    <a:cubicBezTo>
                      <a:pt x="3253" y="1"/>
                      <a:pt x="3247" y="4"/>
                      <a:pt x="3241" y="11"/>
                    </a:cubicBezTo>
                    <a:cubicBezTo>
                      <a:pt x="2837" y="405"/>
                      <a:pt x="2412" y="776"/>
                      <a:pt x="1967" y="1123"/>
                    </a:cubicBezTo>
                    <a:cubicBezTo>
                      <a:pt x="1963" y="1128"/>
                      <a:pt x="1955" y="1131"/>
                      <a:pt x="1949" y="1132"/>
                    </a:cubicBezTo>
                    <a:cubicBezTo>
                      <a:pt x="1935" y="1134"/>
                      <a:pt x="1920" y="1141"/>
                      <a:pt x="1908" y="1150"/>
                    </a:cubicBezTo>
                    <a:cubicBezTo>
                      <a:pt x="1589" y="1419"/>
                      <a:pt x="1268" y="1638"/>
                      <a:pt x="929" y="1870"/>
                    </a:cubicBezTo>
                    <a:lnTo>
                      <a:pt x="859" y="1918"/>
                    </a:lnTo>
                    <a:cubicBezTo>
                      <a:pt x="588" y="2090"/>
                      <a:pt x="308" y="2267"/>
                      <a:pt x="24" y="2415"/>
                    </a:cubicBezTo>
                    <a:cubicBezTo>
                      <a:pt x="0" y="2427"/>
                      <a:pt x="9" y="2464"/>
                      <a:pt x="38" y="2464"/>
                    </a:cubicBezTo>
                    <a:cubicBezTo>
                      <a:pt x="41" y="2464"/>
                      <a:pt x="45" y="2464"/>
                      <a:pt x="50" y="2461"/>
                    </a:cubicBezTo>
                    <a:cubicBezTo>
                      <a:pt x="334" y="2313"/>
                      <a:pt x="615" y="2136"/>
                      <a:pt x="888" y="1963"/>
                    </a:cubicBezTo>
                    <a:lnTo>
                      <a:pt x="889" y="1963"/>
                    </a:lnTo>
                    <a:lnTo>
                      <a:pt x="959" y="1914"/>
                    </a:lnTo>
                    <a:cubicBezTo>
                      <a:pt x="1299" y="1681"/>
                      <a:pt x="1620" y="1460"/>
                      <a:pt x="1942" y="1190"/>
                    </a:cubicBezTo>
                    <a:cubicBezTo>
                      <a:pt x="1948" y="1186"/>
                      <a:pt x="1954" y="1184"/>
                      <a:pt x="1961" y="1183"/>
                    </a:cubicBezTo>
                    <a:cubicBezTo>
                      <a:pt x="1976" y="1180"/>
                      <a:pt x="1990" y="1174"/>
                      <a:pt x="2002" y="1164"/>
                    </a:cubicBezTo>
                    <a:cubicBezTo>
                      <a:pt x="2446" y="816"/>
                      <a:pt x="2872" y="443"/>
                      <a:pt x="3278" y="48"/>
                    </a:cubicBezTo>
                    <a:cubicBezTo>
                      <a:pt x="3301" y="30"/>
                      <a:pt x="3281" y="1"/>
                      <a:pt x="3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8"/>
              <p:cNvSpPr/>
              <p:nvPr/>
            </p:nvSpPr>
            <p:spPr>
              <a:xfrm>
                <a:off x="4472241" y="4384258"/>
                <a:ext cx="58181" cy="55553"/>
              </a:xfrm>
              <a:custGeom>
                <a:avLst/>
                <a:gdLst/>
                <a:ahLst/>
                <a:cxnLst/>
                <a:rect l="l" t="t" r="r" b="b"/>
                <a:pathLst>
                  <a:path w="620" h="592" extrusionOk="0">
                    <a:moveTo>
                      <a:pt x="160" y="0"/>
                    </a:moveTo>
                    <a:cubicBezTo>
                      <a:pt x="149" y="0"/>
                      <a:pt x="139" y="6"/>
                      <a:pt x="136" y="20"/>
                    </a:cubicBezTo>
                    <a:lnTo>
                      <a:pt x="5" y="559"/>
                    </a:lnTo>
                    <a:cubicBezTo>
                      <a:pt x="0" y="575"/>
                      <a:pt x="14" y="590"/>
                      <a:pt x="30" y="591"/>
                    </a:cubicBezTo>
                    <a:lnTo>
                      <a:pt x="34" y="590"/>
                    </a:lnTo>
                    <a:lnTo>
                      <a:pt x="588" y="530"/>
                    </a:lnTo>
                    <a:cubicBezTo>
                      <a:pt x="620" y="526"/>
                      <a:pt x="616" y="478"/>
                      <a:pt x="583" y="478"/>
                    </a:cubicBezTo>
                    <a:cubicBezTo>
                      <a:pt x="583" y="478"/>
                      <a:pt x="582" y="478"/>
                      <a:pt x="582" y="478"/>
                    </a:cubicBezTo>
                    <a:lnTo>
                      <a:pt x="66" y="533"/>
                    </a:lnTo>
                    <a:lnTo>
                      <a:pt x="187" y="34"/>
                    </a:lnTo>
                    <a:cubicBezTo>
                      <a:pt x="192" y="13"/>
                      <a:pt x="176"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8"/>
              <p:cNvSpPr/>
              <p:nvPr/>
            </p:nvSpPr>
            <p:spPr>
              <a:xfrm>
                <a:off x="4504804" y="4361361"/>
                <a:ext cx="48234" cy="49641"/>
              </a:xfrm>
              <a:custGeom>
                <a:avLst/>
                <a:gdLst/>
                <a:ahLst/>
                <a:cxnLst/>
                <a:rect l="l" t="t" r="r" b="b"/>
                <a:pathLst>
                  <a:path w="514" h="529" extrusionOk="0">
                    <a:moveTo>
                      <a:pt x="122" y="0"/>
                    </a:moveTo>
                    <a:cubicBezTo>
                      <a:pt x="111" y="0"/>
                      <a:pt x="100" y="7"/>
                      <a:pt x="98" y="21"/>
                    </a:cubicBezTo>
                    <a:lnTo>
                      <a:pt x="4" y="497"/>
                    </a:lnTo>
                    <a:cubicBezTo>
                      <a:pt x="1" y="513"/>
                      <a:pt x="14" y="528"/>
                      <a:pt x="30" y="528"/>
                    </a:cubicBezTo>
                    <a:lnTo>
                      <a:pt x="35" y="528"/>
                    </a:lnTo>
                    <a:lnTo>
                      <a:pt x="481" y="440"/>
                    </a:lnTo>
                    <a:cubicBezTo>
                      <a:pt x="513" y="435"/>
                      <a:pt x="507" y="388"/>
                      <a:pt x="476" y="388"/>
                    </a:cubicBezTo>
                    <a:cubicBezTo>
                      <a:pt x="474" y="388"/>
                      <a:pt x="472" y="388"/>
                      <a:pt x="470" y="388"/>
                    </a:cubicBezTo>
                    <a:lnTo>
                      <a:pt x="63" y="469"/>
                    </a:lnTo>
                    <a:lnTo>
                      <a:pt x="150" y="32"/>
                    </a:lnTo>
                    <a:cubicBezTo>
                      <a:pt x="153" y="12"/>
                      <a:pt x="137"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8"/>
              <p:cNvSpPr/>
              <p:nvPr/>
            </p:nvSpPr>
            <p:spPr>
              <a:xfrm>
                <a:off x="4434142" y="4389514"/>
                <a:ext cx="79295" cy="79013"/>
              </a:xfrm>
              <a:custGeom>
                <a:avLst/>
                <a:gdLst/>
                <a:ahLst/>
                <a:cxnLst/>
                <a:rect l="l" t="t" r="r" b="b"/>
                <a:pathLst>
                  <a:path w="845" h="842" extrusionOk="0">
                    <a:moveTo>
                      <a:pt x="149" y="0"/>
                    </a:moveTo>
                    <a:cubicBezTo>
                      <a:pt x="138" y="0"/>
                      <a:pt x="128" y="7"/>
                      <a:pt x="124" y="21"/>
                    </a:cubicBezTo>
                    <a:lnTo>
                      <a:pt x="1" y="811"/>
                    </a:lnTo>
                    <a:cubicBezTo>
                      <a:pt x="1" y="819"/>
                      <a:pt x="2" y="826"/>
                      <a:pt x="8" y="832"/>
                    </a:cubicBezTo>
                    <a:cubicBezTo>
                      <a:pt x="12" y="838"/>
                      <a:pt x="20" y="841"/>
                      <a:pt x="27" y="841"/>
                    </a:cubicBezTo>
                    <a:lnTo>
                      <a:pt x="818" y="822"/>
                    </a:lnTo>
                    <a:cubicBezTo>
                      <a:pt x="833" y="822"/>
                      <a:pt x="845" y="810"/>
                      <a:pt x="843" y="795"/>
                    </a:cubicBezTo>
                    <a:cubicBezTo>
                      <a:pt x="843" y="780"/>
                      <a:pt x="831" y="770"/>
                      <a:pt x="816" y="770"/>
                    </a:cubicBezTo>
                    <a:lnTo>
                      <a:pt x="59" y="787"/>
                    </a:lnTo>
                    <a:lnTo>
                      <a:pt x="177" y="30"/>
                    </a:lnTo>
                    <a:cubicBezTo>
                      <a:pt x="178" y="11"/>
                      <a:pt x="164" y="0"/>
                      <a:pt x="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8"/>
              <p:cNvSpPr/>
              <p:nvPr/>
            </p:nvSpPr>
            <p:spPr>
              <a:xfrm>
                <a:off x="4392570" y="4401713"/>
                <a:ext cx="103506" cy="105382"/>
              </a:xfrm>
              <a:custGeom>
                <a:avLst/>
                <a:gdLst/>
                <a:ahLst/>
                <a:cxnLst/>
                <a:rect l="l" t="t" r="r" b="b"/>
                <a:pathLst>
                  <a:path w="1103" h="1123" extrusionOk="0">
                    <a:moveTo>
                      <a:pt x="132" y="0"/>
                    </a:moveTo>
                    <a:cubicBezTo>
                      <a:pt x="119" y="0"/>
                      <a:pt x="107" y="8"/>
                      <a:pt x="105" y="24"/>
                    </a:cubicBezTo>
                    <a:lnTo>
                      <a:pt x="2" y="1009"/>
                    </a:lnTo>
                    <a:cubicBezTo>
                      <a:pt x="1" y="1024"/>
                      <a:pt x="11" y="1038"/>
                      <a:pt x="26" y="1039"/>
                    </a:cubicBezTo>
                    <a:lnTo>
                      <a:pt x="1065" y="1123"/>
                    </a:lnTo>
                    <a:lnTo>
                      <a:pt x="1068" y="1123"/>
                    </a:lnTo>
                    <a:cubicBezTo>
                      <a:pt x="1101" y="1123"/>
                      <a:pt x="1103" y="1073"/>
                      <a:pt x="1070" y="1071"/>
                    </a:cubicBezTo>
                    <a:lnTo>
                      <a:pt x="57" y="989"/>
                    </a:lnTo>
                    <a:lnTo>
                      <a:pt x="159" y="30"/>
                    </a:lnTo>
                    <a:cubicBezTo>
                      <a:pt x="160" y="10"/>
                      <a:pt x="146"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2" name="Google Shape;1422;p38"/>
            <p:cNvGrpSpPr/>
            <p:nvPr/>
          </p:nvGrpSpPr>
          <p:grpSpPr>
            <a:xfrm rot="4190166" flipH="1">
              <a:off x="6781473" y="4462856"/>
              <a:ext cx="153157" cy="117292"/>
              <a:chOff x="4260630" y="4325608"/>
              <a:chExt cx="336699" cy="257873"/>
            </a:xfrm>
          </p:grpSpPr>
          <p:sp>
            <p:nvSpPr>
              <p:cNvPr id="1423" name="Google Shape;1423;p38"/>
              <p:cNvSpPr/>
              <p:nvPr/>
            </p:nvSpPr>
            <p:spPr>
              <a:xfrm>
                <a:off x="4323972" y="4325608"/>
                <a:ext cx="273356" cy="250459"/>
              </a:xfrm>
              <a:custGeom>
                <a:avLst/>
                <a:gdLst/>
                <a:ahLst/>
                <a:cxnLst/>
                <a:rect l="l" t="t" r="r" b="b"/>
                <a:pathLst>
                  <a:path w="2913" h="2669" extrusionOk="0">
                    <a:moveTo>
                      <a:pt x="2709" y="1"/>
                    </a:moveTo>
                    <a:cubicBezTo>
                      <a:pt x="2698" y="1"/>
                      <a:pt x="2686" y="2"/>
                      <a:pt x="2675" y="4"/>
                    </a:cubicBezTo>
                    <a:cubicBezTo>
                      <a:pt x="2318" y="79"/>
                      <a:pt x="1962" y="155"/>
                      <a:pt x="1607" y="232"/>
                    </a:cubicBezTo>
                    <a:cubicBezTo>
                      <a:pt x="1191" y="322"/>
                      <a:pt x="750" y="307"/>
                      <a:pt x="419" y="624"/>
                    </a:cubicBezTo>
                    <a:cubicBezTo>
                      <a:pt x="128" y="900"/>
                      <a:pt x="1" y="1336"/>
                      <a:pt x="93" y="1744"/>
                    </a:cubicBezTo>
                    <a:cubicBezTo>
                      <a:pt x="218" y="2291"/>
                      <a:pt x="689" y="2668"/>
                      <a:pt x="1199" y="2668"/>
                    </a:cubicBezTo>
                    <a:cubicBezTo>
                      <a:pt x="1276" y="2668"/>
                      <a:pt x="1354" y="2660"/>
                      <a:pt x="1431" y="2642"/>
                    </a:cubicBezTo>
                    <a:cubicBezTo>
                      <a:pt x="1708" y="2581"/>
                      <a:pt x="1899" y="2435"/>
                      <a:pt x="2045" y="2242"/>
                    </a:cubicBezTo>
                    <a:cubicBezTo>
                      <a:pt x="2209" y="2025"/>
                      <a:pt x="2315" y="1747"/>
                      <a:pt x="2420" y="1462"/>
                    </a:cubicBezTo>
                    <a:lnTo>
                      <a:pt x="2858" y="270"/>
                    </a:lnTo>
                    <a:cubicBezTo>
                      <a:pt x="2861" y="259"/>
                      <a:pt x="2866" y="250"/>
                      <a:pt x="2869" y="240"/>
                    </a:cubicBezTo>
                    <a:cubicBezTo>
                      <a:pt x="2912" y="121"/>
                      <a:pt x="2824" y="1"/>
                      <a:pt x="27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8"/>
              <p:cNvSpPr/>
              <p:nvPr/>
            </p:nvSpPr>
            <p:spPr>
              <a:xfrm>
                <a:off x="4260630" y="4352259"/>
                <a:ext cx="309766" cy="231222"/>
              </a:xfrm>
              <a:custGeom>
                <a:avLst/>
                <a:gdLst/>
                <a:ahLst/>
                <a:cxnLst/>
                <a:rect l="l" t="t" r="r" b="b"/>
                <a:pathLst>
                  <a:path w="3301" h="2464" extrusionOk="0">
                    <a:moveTo>
                      <a:pt x="3260" y="1"/>
                    </a:moveTo>
                    <a:cubicBezTo>
                      <a:pt x="3253" y="1"/>
                      <a:pt x="3247" y="4"/>
                      <a:pt x="3241" y="11"/>
                    </a:cubicBezTo>
                    <a:cubicBezTo>
                      <a:pt x="2837" y="405"/>
                      <a:pt x="2412" y="776"/>
                      <a:pt x="1967" y="1123"/>
                    </a:cubicBezTo>
                    <a:cubicBezTo>
                      <a:pt x="1963" y="1128"/>
                      <a:pt x="1955" y="1131"/>
                      <a:pt x="1949" y="1132"/>
                    </a:cubicBezTo>
                    <a:cubicBezTo>
                      <a:pt x="1935" y="1134"/>
                      <a:pt x="1920" y="1141"/>
                      <a:pt x="1908" y="1150"/>
                    </a:cubicBezTo>
                    <a:cubicBezTo>
                      <a:pt x="1589" y="1419"/>
                      <a:pt x="1268" y="1638"/>
                      <a:pt x="929" y="1870"/>
                    </a:cubicBezTo>
                    <a:lnTo>
                      <a:pt x="859" y="1918"/>
                    </a:lnTo>
                    <a:cubicBezTo>
                      <a:pt x="588" y="2090"/>
                      <a:pt x="308" y="2267"/>
                      <a:pt x="24" y="2415"/>
                    </a:cubicBezTo>
                    <a:cubicBezTo>
                      <a:pt x="0" y="2427"/>
                      <a:pt x="9" y="2464"/>
                      <a:pt x="38" y="2464"/>
                    </a:cubicBezTo>
                    <a:cubicBezTo>
                      <a:pt x="41" y="2464"/>
                      <a:pt x="45" y="2464"/>
                      <a:pt x="50" y="2461"/>
                    </a:cubicBezTo>
                    <a:cubicBezTo>
                      <a:pt x="334" y="2313"/>
                      <a:pt x="615" y="2136"/>
                      <a:pt x="888" y="1963"/>
                    </a:cubicBezTo>
                    <a:lnTo>
                      <a:pt x="889" y="1963"/>
                    </a:lnTo>
                    <a:lnTo>
                      <a:pt x="959" y="1914"/>
                    </a:lnTo>
                    <a:cubicBezTo>
                      <a:pt x="1299" y="1681"/>
                      <a:pt x="1620" y="1460"/>
                      <a:pt x="1942" y="1190"/>
                    </a:cubicBezTo>
                    <a:cubicBezTo>
                      <a:pt x="1948" y="1186"/>
                      <a:pt x="1954" y="1184"/>
                      <a:pt x="1961" y="1183"/>
                    </a:cubicBezTo>
                    <a:cubicBezTo>
                      <a:pt x="1976" y="1180"/>
                      <a:pt x="1990" y="1174"/>
                      <a:pt x="2002" y="1164"/>
                    </a:cubicBezTo>
                    <a:cubicBezTo>
                      <a:pt x="2446" y="816"/>
                      <a:pt x="2872" y="443"/>
                      <a:pt x="3278" y="48"/>
                    </a:cubicBezTo>
                    <a:cubicBezTo>
                      <a:pt x="3301" y="30"/>
                      <a:pt x="3281" y="1"/>
                      <a:pt x="3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8"/>
              <p:cNvSpPr/>
              <p:nvPr/>
            </p:nvSpPr>
            <p:spPr>
              <a:xfrm>
                <a:off x="4472241" y="4384258"/>
                <a:ext cx="58181" cy="55553"/>
              </a:xfrm>
              <a:custGeom>
                <a:avLst/>
                <a:gdLst/>
                <a:ahLst/>
                <a:cxnLst/>
                <a:rect l="l" t="t" r="r" b="b"/>
                <a:pathLst>
                  <a:path w="620" h="592" extrusionOk="0">
                    <a:moveTo>
                      <a:pt x="160" y="0"/>
                    </a:moveTo>
                    <a:cubicBezTo>
                      <a:pt x="149" y="0"/>
                      <a:pt x="139" y="6"/>
                      <a:pt x="136" y="20"/>
                    </a:cubicBezTo>
                    <a:lnTo>
                      <a:pt x="5" y="559"/>
                    </a:lnTo>
                    <a:cubicBezTo>
                      <a:pt x="0" y="575"/>
                      <a:pt x="14" y="590"/>
                      <a:pt x="30" y="591"/>
                    </a:cubicBezTo>
                    <a:lnTo>
                      <a:pt x="34" y="590"/>
                    </a:lnTo>
                    <a:lnTo>
                      <a:pt x="588" y="530"/>
                    </a:lnTo>
                    <a:cubicBezTo>
                      <a:pt x="620" y="526"/>
                      <a:pt x="616" y="478"/>
                      <a:pt x="583" y="478"/>
                    </a:cubicBezTo>
                    <a:cubicBezTo>
                      <a:pt x="583" y="478"/>
                      <a:pt x="582" y="478"/>
                      <a:pt x="582" y="478"/>
                    </a:cubicBezTo>
                    <a:lnTo>
                      <a:pt x="66" y="533"/>
                    </a:lnTo>
                    <a:lnTo>
                      <a:pt x="187" y="34"/>
                    </a:lnTo>
                    <a:cubicBezTo>
                      <a:pt x="192" y="13"/>
                      <a:pt x="176"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8"/>
              <p:cNvSpPr/>
              <p:nvPr/>
            </p:nvSpPr>
            <p:spPr>
              <a:xfrm>
                <a:off x="4504804" y="4361361"/>
                <a:ext cx="48234" cy="49641"/>
              </a:xfrm>
              <a:custGeom>
                <a:avLst/>
                <a:gdLst/>
                <a:ahLst/>
                <a:cxnLst/>
                <a:rect l="l" t="t" r="r" b="b"/>
                <a:pathLst>
                  <a:path w="514" h="529" extrusionOk="0">
                    <a:moveTo>
                      <a:pt x="122" y="0"/>
                    </a:moveTo>
                    <a:cubicBezTo>
                      <a:pt x="111" y="0"/>
                      <a:pt x="100" y="7"/>
                      <a:pt x="98" y="21"/>
                    </a:cubicBezTo>
                    <a:lnTo>
                      <a:pt x="4" y="497"/>
                    </a:lnTo>
                    <a:cubicBezTo>
                      <a:pt x="1" y="513"/>
                      <a:pt x="14" y="528"/>
                      <a:pt x="30" y="528"/>
                    </a:cubicBezTo>
                    <a:lnTo>
                      <a:pt x="35" y="528"/>
                    </a:lnTo>
                    <a:lnTo>
                      <a:pt x="481" y="440"/>
                    </a:lnTo>
                    <a:cubicBezTo>
                      <a:pt x="513" y="435"/>
                      <a:pt x="507" y="388"/>
                      <a:pt x="476" y="388"/>
                    </a:cubicBezTo>
                    <a:cubicBezTo>
                      <a:pt x="474" y="388"/>
                      <a:pt x="472" y="388"/>
                      <a:pt x="470" y="388"/>
                    </a:cubicBezTo>
                    <a:lnTo>
                      <a:pt x="63" y="469"/>
                    </a:lnTo>
                    <a:lnTo>
                      <a:pt x="150" y="32"/>
                    </a:lnTo>
                    <a:cubicBezTo>
                      <a:pt x="153" y="12"/>
                      <a:pt x="137"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8"/>
              <p:cNvSpPr/>
              <p:nvPr/>
            </p:nvSpPr>
            <p:spPr>
              <a:xfrm>
                <a:off x="4434142" y="4389514"/>
                <a:ext cx="79295" cy="79013"/>
              </a:xfrm>
              <a:custGeom>
                <a:avLst/>
                <a:gdLst/>
                <a:ahLst/>
                <a:cxnLst/>
                <a:rect l="l" t="t" r="r" b="b"/>
                <a:pathLst>
                  <a:path w="845" h="842" extrusionOk="0">
                    <a:moveTo>
                      <a:pt x="149" y="0"/>
                    </a:moveTo>
                    <a:cubicBezTo>
                      <a:pt x="138" y="0"/>
                      <a:pt x="128" y="7"/>
                      <a:pt x="124" y="21"/>
                    </a:cubicBezTo>
                    <a:lnTo>
                      <a:pt x="1" y="811"/>
                    </a:lnTo>
                    <a:cubicBezTo>
                      <a:pt x="1" y="819"/>
                      <a:pt x="2" y="826"/>
                      <a:pt x="8" y="832"/>
                    </a:cubicBezTo>
                    <a:cubicBezTo>
                      <a:pt x="12" y="838"/>
                      <a:pt x="20" y="841"/>
                      <a:pt x="27" y="841"/>
                    </a:cubicBezTo>
                    <a:lnTo>
                      <a:pt x="818" y="822"/>
                    </a:lnTo>
                    <a:cubicBezTo>
                      <a:pt x="833" y="822"/>
                      <a:pt x="845" y="810"/>
                      <a:pt x="843" y="795"/>
                    </a:cubicBezTo>
                    <a:cubicBezTo>
                      <a:pt x="843" y="780"/>
                      <a:pt x="831" y="770"/>
                      <a:pt x="816" y="770"/>
                    </a:cubicBezTo>
                    <a:lnTo>
                      <a:pt x="59" y="787"/>
                    </a:lnTo>
                    <a:lnTo>
                      <a:pt x="177" y="30"/>
                    </a:lnTo>
                    <a:cubicBezTo>
                      <a:pt x="178" y="11"/>
                      <a:pt x="164" y="0"/>
                      <a:pt x="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8"/>
              <p:cNvSpPr/>
              <p:nvPr/>
            </p:nvSpPr>
            <p:spPr>
              <a:xfrm>
                <a:off x="4392570" y="4401713"/>
                <a:ext cx="103506" cy="105382"/>
              </a:xfrm>
              <a:custGeom>
                <a:avLst/>
                <a:gdLst/>
                <a:ahLst/>
                <a:cxnLst/>
                <a:rect l="l" t="t" r="r" b="b"/>
                <a:pathLst>
                  <a:path w="1103" h="1123" extrusionOk="0">
                    <a:moveTo>
                      <a:pt x="132" y="0"/>
                    </a:moveTo>
                    <a:cubicBezTo>
                      <a:pt x="119" y="0"/>
                      <a:pt x="107" y="8"/>
                      <a:pt x="105" y="24"/>
                    </a:cubicBezTo>
                    <a:lnTo>
                      <a:pt x="2" y="1009"/>
                    </a:lnTo>
                    <a:cubicBezTo>
                      <a:pt x="1" y="1024"/>
                      <a:pt x="11" y="1038"/>
                      <a:pt x="26" y="1039"/>
                    </a:cubicBezTo>
                    <a:lnTo>
                      <a:pt x="1065" y="1123"/>
                    </a:lnTo>
                    <a:lnTo>
                      <a:pt x="1068" y="1123"/>
                    </a:lnTo>
                    <a:cubicBezTo>
                      <a:pt x="1101" y="1123"/>
                      <a:pt x="1103" y="1073"/>
                      <a:pt x="1070" y="1071"/>
                    </a:cubicBezTo>
                    <a:lnTo>
                      <a:pt x="57" y="989"/>
                    </a:lnTo>
                    <a:lnTo>
                      <a:pt x="159" y="30"/>
                    </a:lnTo>
                    <a:cubicBezTo>
                      <a:pt x="160" y="10"/>
                      <a:pt x="146"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ZoneTexte 1">
            <a:extLst>
              <a:ext uri="{FF2B5EF4-FFF2-40B4-BE49-F238E27FC236}">
                <a16:creationId xmlns:a16="http://schemas.microsoft.com/office/drawing/2014/main" id="{EC56314A-D5FD-E0C6-2D3E-6C933EFFEBFC}"/>
              </a:ext>
            </a:extLst>
          </p:cNvPr>
          <p:cNvSpPr txBox="1"/>
          <p:nvPr/>
        </p:nvSpPr>
        <p:spPr>
          <a:xfrm>
            <a:off x="-146876" y="4737017"/>
            <a:ext cx="9285308" cy="523220"/>
          </a:xfrm>
          <a:prstGeom prst="rect">
            <a:avLst/>
          </a:prstGeom>
          <a:noFill/>
        </p:spPr>
        <p:txBody>
          <a:bodyPr wrap="square" rtlCol="0">
            <a:spAutoFit/>
          </a:bodyPr>
          <a:lstStyle/>
          <a:p>
            <a:pPr algn="r"/>
            <a:r>
              <a:rPr lang="en-US" dirty="0">
                <a:solidFill>
                  <a:schemeClr val="accent6"/>
                </a:solidFill>
                <a:latin typeface="Libre Baskerville" panose="02000000000000000000" pitchFamily="2" charset="0"/>
              </a:rPr>
              <a:t>Presented by </a:t>
            </a:r>
            <a:r>
              <a:rPr lang="en-US" dirty="0" err="1">
                <a:solidFill>
                  <a:schemeClr val="accent6"/>
                </a:solidFill>
                <a:latin typeface="Libre Baskerville" panose="02000000000000000000" pitchFamily="2" charset="0"/>
              </a:rPr>
              <a:t>Stéphanie</a:t>
            </a:r>
            <a:r>
              <a:rPr lang="en-US" dirty="0">
                <a:solidFill>
                  <a:schemeClr val="accent6"/>
                </a:solidFill>
                <a:latin typeface="Libre Baskerville" panose="02000000000000000000" pitchFamily="2" charset="0"/>
              </a:rPr>
              <a:t> PRAGASSAM | IRONHACK | DATA ANALYTICS | APRIL 2024</a:t>
            </a:r>
          </a:p>
          <a:p>
            <a:pPr algn="r"/>
            <a:endParaRPr lang="en-US" dirty="0">
              <a:solidFill>
                <a:schemeClr val="accent6"/>
              </a:solidFill>
              <a:latin typeface="Libre Baskerville" panose="02000000000000000000" pitchFamily="2" charset="0"/>
            </a:endParaRPr>
          </a:p>
        </p:txBody>
      </p:sp>
    </p:spTree>
    <p:extLst>
      <p:ext uri="{BB962C8B-B14F-4D97-AF65-F5344CB8AC3E}">
        <p14:creationId xmlns:p14="http://schemas.microsoft.com/office/powerpoint/2010/main" val="3128678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30" name="Google Shape;630;p22"/>
          <p:cNvSpPr txBox="1"/>
          <p:nvPr/>
        </p:nvSpPr>
        <p:spPr>
          <a:xfrm flipH="1">
            <a:off x="351211" y="2361220"/>
            <a:ext cx="2366100" cy="105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solidFill>
                  <a:schemeClr val="dk1"/>
                </a:solidFill>
                <a:highlight>
                  <a:schemeClr val="accent3"/>
                </a:highlight>
                <a:latin typeface="Montserrat ExtraBold"/>
                <a:ea typeface="Montserrat ExtraBold"/>
                <a:cs typeface="Montserrat ExtraBold"/>
                <a:sym typeface="Montserrat ExtraBold"/>
              </a:rPr>
              <a:t>FLAT FILES</a:t>
            </a:r>
            <a:endParaRPr sz="2800" dirty="0">
              <a:solidFill>
                <a:schemeClr val="dk1"/>
              </a:solidFill>
              <a:highlight>
                <a:schemeClr val="accent3"/>
              </a:highlight>
              <a:latin typeface="Libre Baskerville"/>
              <a:ea typeface="Libre Baskerville"/>
              <a:cs typeface="Libre Baskerville"/>
              <a:sym typeface="Libre Baskerville"/>
            </a:endParaRPr>
          </a:p>
        </p:txBody>
      </p:sp>
      <p:grpSp>
        <p:nvGrpSpPr>
          <p:cNvPr id="631" name="Google Shape;631;p22"/>
          <p:cNvGrpSpPr/>
          <p:nvPr/>
        </p:nvGrpSpPr>
        <p:grpSpPr>
          <a:xfrm>
            <a:off x="3352800" y="1389265"/>
            <a:ext cx="5182385" cy="921300"/>
            <a:chOff x="3352800" y="1389265"/>
            <a:chExt cx="5182385" cy="921300"/>
          </a:xfrm>
        </p:grpSpPr>
        <p:sp>
          <p:nvSpPr>
            <p:cNvPr id="632" name="Google Shape;632;p22"/>
            <p:cNvSpPr txBox="1"/>
            <p:nvPr/>
          </p:nvSpPr>
          <p:spPr>
            <a:xfrm>
              <a:off x="3352800" y="1613350"/>
              <a:ext cx="2016163" cy="446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800" b="1" dirty="0">
                  <a:solidFill>
                    <a:schemeClr val="dk1"/>
                  </a:solidFill>
                  <a:latin typeface="Libre Baskerville" panose="02000000000000000000" pitchFamily="2" charset="0"/>
                  <a:ea typeface="Montserrat ExtraBold"/>
                  <a:cs typeface="Montserrat ExtraBold"/>
                  <a:sym typeface="Montserrat ExtraBold"/>
                </a:rPr>
                <a:t>SOURCES</a:t>
              </a:r>
              <a:endParaRPr sz="1800" b="1" dirty="0">
                <a:solidFill>
                  <a:schemeClr val="dk1"/>
                </a:solidFill>
                <a:latin typeface="Libre Baskerville" panose="02000000000000000000" pitchFamily="2" charset="0"/>
                <a:ea typeface="Montserrat ExtraBold"/>
                <a:cs typeface="Montserrat ExtraBold"/>
                <a:sym typeface="Montserrat ExtraBold"/>
              </a:endParaRPr>
            </a:p>
          </p:txBody>
        </p:sp>
        <p:sp>
          <p:nvSpPr>
            <p:cNvPr id="633" name="Google Shape;633;p22"/>
            <p:cNvSpPr txBox="1"/>
            <p:nvPr/>
          </p:nvSpPr>
          <p:spPr>
            <a:xfrm>
              <a:off x="5705885" y="1389265"/>
              <a:ext cx="2829300" cy="921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b="0" i="0" dirty="0">
                  <a:solidFill>
                    <a:srgbClr val="0D0D0D"/>
                  </a:solidFill>
                  <a:effectLst/>
                  <a:latin typeface="Montserrat" pitchFamily="2" charset="77"/>
                </a:rPr>
                <a:t>Reliable sources: National Institute of </a:t>
              </a:r>
              <a:r>
                <a:rPr lang="fr-FR" b="0" i="0" dirty="0" err="1">
                  <a:solidFill>
                    <a:srgbClr val="0D0D0D"/>
                  </a:solidFill>
                  <a:effectLst/>
                  <a:latin typeface="Montserrat" pitchFamily="2" charset="77"/>
                </a:rPr>
                <a:t>Statistics</a:t>
              </a:r>
              <a:r>
                <a:rPr lang="fr-FR" b="0" i="0" dirty="0">
                  <a:solidFill>
                    <a:srgbClr val="0D0D0D"/>
                  </a:solidFill>
                  <a:effectLst/>
                  <a:latin typeface="Montserrat" pitchFamily="2" charset="77"/>
                </a:rPr>
                <a:t> and </a:t>
              </a:r>
              <a:r>
                <a:rPr lang="fr-FR" b="0" i="0" dirty="0" err="1">
                  <a:solidFill>
                    <a:srgbClr val="0D0D0D"/>
                  </a:solidFill>
                  <a:effectLst/>
                  <a:latin typeface="Montserrat" pitchFamily="2" charset="77"/>
                </a:rPr>
                <a:t>Economic</a:t>
              </a:r>
              <a:r>
                <a:rPr lang="fr-FR" b="0" i="0" dirty="0">
                  <a:solidFill>
                    <a:srgbClr val="0D0D0D"/>
                  </a:solidFill>
                  <a:effectLst/>
                  <a:latin typeface="Montserrat" pitchFamily="2" charset="77"/>
                </a:rPr>
                <a:t> </a:t>
              </a:r>
              <a:r>
                <a:rPr lang="fr-FR" b="0" i="0" dirty="0" err="1">
                  <a:solidFill>
                    <a:srgbClr val="0D0D0D"/>
                  </a:solidFill>
                  <a:effectLst/>
                  <a:latin typeface="Montserrat" pitchFamily="2" charset="77"/>
                </a:rPr>
                <a:t>Studies</a:t>
              </a:r>
              <a:r>
                <a:rPr lang="fr-FR" b="0" i="0" dirty="0">
                  <a:solidFill>
                    <a:srgbClr val="0D0D0D"/>
                  </a:solidFill>
                  <a:effectLst/>
                  <a:latin typeface="Montserrat" pitchFamily="2" charset="77"/>
                </a:rPr>
                <a:t> (INSEE) &amp; </a:t>
              </a:r>
              <a:r>
                <a:rPr lang="fr-FR" b="0" i="0" dirty="0" err="1">
                  <a:solidFill>
                    <a:srgbClr val="0D0D0D"/>
                  </a:solidFill>
                  <a:effectLst/>
                  <a:latin typeface="Montserrat" pitchFamily="2" charset="77"/>
                </a:rPr>
                <a:t>data.gouv.fr</a:t>
              </a:r>
              <a:r>
                <a:rPr lang="fr-FR" b="0" i="0" dirty="0">
                  <a:solidFill>
                    <a:srgbClr val="0D0D0D"/>
                  </a:solidFill>
                  <a:effectLst/>
                  <a:latin typeface="Montserrat" pitchFamily="2" charset="77"/>
                </a:rPr>
                <a:t> platform</a:t>
              </a:r>
              <a:endParaRPr dirty="0">
                <a:solidFill>
                  <a:schemeClr val="dk1"/>
                </a:solidFill>
                <a:latin typeface="Montserrat" pitchFamily="2" charset="77"/>
                <a:ea typeface="Libre Baskerville"/>
                <a:cs typeface="Libre Baskerville"/>
                <a:sym typeface="Libre Baskerville"/>
              </a:endParaRPr>
            </a:p>
          </p:txBody>
        </p:sp>
      </p:grpSp>
      <p:grpSp>
        <p:nvGrpSpPr>
          <p:cNvPr id="634" name="Google Shape;634;p22"/>
          <p:cNvGrpSpPr/>
          <p:nvPr/>
        </p:nvGrpSpPr>
        <p:grpSpPr>
          <a:xfrm>
            <a:off x="3352800" y="2425412"/>
            <a:ext cx="5190584" cy="921300"/>
            <a:chOff x="3352800" y="2425437"/>
            <a:chExt cx="5190584" cy="921300"/>
          </a:xfrm>
        </p:grpSpPr>
        <p:sp>
          <p:nvSpPr>
            <p:cNvPr id="635" name="Google Shape;635;p22"/>
            <p:cNvSpPr txBox="1"/>
            <p:nvPr/>
          </p:nvSpPr>
          <p:spPr>
            <a:xfrm>
              <a:off x="3352800" y="2663763"/>
              <a:ext cx="2016163" cy="446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800" b="1" dirty="0">
                  <a:solidFill>
                    <a:schemeClr val="dk1"/>
                  </a:solidFill>
                  <a:latin typeface="Libre Baskerville" panose="02000000000000000000" pitchFamily="2" charset="0"/>
                  <a:ea typeface="Montserrat ExtraBold"/>
                  <a:cs typeface="Montserrat ExtraBold"/>
                  <a:sym typeface="Montserrat ExtraBold"/>
                </a:rPr>
                <a:t>DATA YEAR</a:t>
              </a:r>
              <a:endParaRPr sz="1800" b="1" dirty="0">
                <a:solidFill>
                  <a:schemeClr val="dk1"/>
                </a:solidFill>
                <a:latin typeface="Libre Baskerville" panose="02000000000000000000" pitchFamily="2" charset="0"/>
                <a:ea typeface="Montserrat ExtraBold"/>
                <a:cs typeface="Montserrat ExtraBold"/>
                <a:sym typeface="Montserrat ExtraBold"/>
              </a:endParaRPr>
            </a:p>
          </p:txBody>
        </p:sp>
        <p:sp>
          <p:nvSpPr>
            <p:cNvPr id="636" name="Google Shape;636;p22"/>
            <p:cNvSpPr txBox="1"/>
            <p:nvPr/>
          </p:nvSpPr>
          <p:spPr>
            <a:xfrm>
              <a:off x="5714984" y="2425437"/>
              <a:ext cx="2828400" cy="921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Montserrat" pitchFamily="2" charset="77"/>
                  <a:ea typeface="Libre Baskerville"/>
                  <a:cs typeface="Libre Baskerville"/>
                  <a:sym typeface="Libre Baskerville"/>
                </a:rPr>
                <a:t>2020</a:t>
              </a:r>
              <a:endParaRPr dirty="0">
                <a:solidFill>
                  <a:schemeClr val="dk1"/>
                </a:solidFill>
                <a:latin typeface="Montserrat" pitchFamily="2" charset="77"/>
                <a:ea typeface="Libre Baskerville"/>
                <a:cs typeface="Libre Baskerville"/>
                <a:sym typeface="Libre Baskerville"/>
              </a:endParaRPr>
            </a:p>
          </p:txBody>
        </p:sp>
      </p:grpSp>
      <p:grpSp>
        <p:nvGrpSpPr>
          <p:cNvPr id="637" name="Google Shape;637;p22"/>
          <p:cNvGrpSpPr/>
          <p:nvPr/>
        </p:nvGrpSpPr>
        <p:grpSpPr>
          <a:xfrm>
            <a:off x="3352800" y="3320759"/>
            <a:ext cx="5658533" cy="1177874"/>
            <a:chOff x="3352800" y="3320759"/>
            <a:chExt cx="5658533" cy="1177874"/>
          </a:xfrm>
        </p:grpSpPr>
        <p:sp>
          <p:nvSpPr>
            <p:cNvPr id="638" name="Google Shape;638;p22"/>
            <p:cNvSpPr txBox="1"/>
            <p:nvPr/>
          </p:nvSpPr>
          <p:spPr>
            <a:xfrm>
              <a:off x="3352800" y="3714175"/>
              <a:ext cx="2019763" cy="446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800" b="1" dirty="0">
                  <a:solidFill>
                    <a:schemeClr val="dk1"/>
                  </a:solidFill>
                  <a:latin typeface="Libre Baskerville" panose="02000000000000000000" pitchFamily="2" charset="0"/>
                  <a:ea typeface="Montserrat ExtraBold"/>
                  <a:cs typeface="Montserrat ExtraBold"/>
                  <a:sym typeface="Montserrat ExtraBold"/>
                </a:rPr>
                <a:t>RATIONALE</a:t>
              </a:r>
              <a:endParaRPr sz="1800" b="1" dirty="0">
                <a:solidFill>
                  <a:schemeClr val="dk1"/>
                </a:solidFill>
                <a:latin typeface="Libre Baskerville" panose="02000000000000000000" pitchFamily="2" charset="0"/>
                <a:ea typeface="Montserrat ExtraBold"/>
                <a:cs typeface="Montserrat ExtraBold"/>
                <a:sym typeface="Montserrat ExtraBold"/>
              </a:endParaRPr>
            </a:p>
          </p:txBody>
        </p:sp>
        <p:sp>
          <p:nvSpPr>
            <p:cNvPr id="639" name="Google Shape;639;p22"/>
            <p:cNvSpPr txBox="1"/>
            <p:nvPr/>
          </p:nvSpPr>
          <p:spPr>
            <a:xfrm>
              <a:off x="5705885" y="3320759"/>
              <a:ext cx="3305448" cy="117787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dirty="0" err="1">
                  <a:solidFill>
                    <a:schemeClr val="dk1"/>
                  </a:solidFill>
                  <a:latin typeface="Montserrat" pitchFamily="2" charset="77"/>
                  <a:ea typeface="Libre Baskerville"/>
                  <a:cs typeface="Libre Baskerville"/>
                  <a:sym typeface="Libre Baskerville"/>
                </a:rPr>
                <a:t>Ensures</a:t>
              </a:r>
              <a:r>
                <a:rPr lang="fr-FR" dirty="0">
                  <a:solidFill>
                    <a:schemeClr val="dk1"/>
                  </a:solidFill>
                  <a:latin typeface="Montserrat" pitchFamily="2" charset="77"/>
                  <a:ea typeface="Libre Baskerville"/>
                  <a:cs typeface="Libre Baskerville"/>
                  <a:sym typeface="Libre Baskerville"/>
                </a:rPr>
                <a:t> </a:t>
              </a:r>
              <a:r>
                <a:rPr lang="fr-FR" dirty="0" err="1">
                  <a:solidFill>
                    <a:schemeClr val="dk1"/>
                  </a:solidFill>
                  <a:latin typeface="Montserrat" pitchFamily="2" charset="77"/>
                  <a:ea typeface="Libre Baskerville"/>
                  <a:cs typeface="Libre Baskerville"/>
                  <a:sym typeface="Libre Baskerville"/>
                </a:rPr>
                <a:t>consistency</a:t>
              </a:r>
              <a:r>
                <a:rPr lang="fr-FR" dirty="0">
                  <a:solidFill>
                    <a:schemeClr val="dk1"/>
                  </a:solidFill>
                  <a:latin typeface="Montserrat" pitchFamily="2" charset="77"/>
                  <a:ea typeface="Libre Baskerville"/>
                  <a:cs typeface="Libre Baskerville"/>
                  <a:sym typeface="Libre Baskerville"/>
                </a:rPr>
                <a:t>, </a:t>
              </a:r>
              <a:r>
                <a:rPr lang="fr-FR" dirty="0" err="1">
                  <a:solidFill>
                    <a:schemeClr val="dk1"/>
                  </a:solidFill>
                  <a:latin typeface="Montserrat" pitchFamily="2" charset="77"/>
                  <a:ea typeface="Libre Baskerville"/>
                  <a:cs typeface="Libre Baskerville"/>
                  <a:sym typeface="Libre Baskerville"/>
                </a:rPr>
                <a:t>reliability</a:t>
              </a:r>
              <a:r>
                <a:rPr lang="fr-FR" dirty="0">
                  <a:solidFill>
                    <a:schemeClr val="dk1"/>
                  </a:solidFill>
                  <a:latin typeface="Montserrat" pitchFamily="2" charset="77"/>
                  <a:ea typeface="Libre Baskerville"/>
                  <a:cs typeface="Libre Baskerville"/>
                  <a:sym typeface="Libre Baskerville"/>
                </a:rPr>
                <a:t>, and </a:t>
              </a:r>
              <a:r>
                <a:rPr lang="fr-FR" dirty="0" err="1">
                  <a:solidFill>
                    <a:schemeClr val="dk1"/>
                  </a:solidFill>
                  <a:latin typeface="Montserrat" pitchFamily="2" charset="77"/>
                  <a:ea typeface="Libre Baskerville"/>
                  <a:cs typeface="Libre Baskerville"/>
                  <a:sym typeface="Libre Baskerville"/>
                </a:rPr>
                <a:t>completeness</a:t>
              </a:r>
              <a:r>
                <a:rPr lang="fr-FR" dirty="0">
                  <a:solidFill>
                    <a:schemeClr val="dk1"/>
                  </a:solidFill>
                  <a:latin typeface="Montserrat" pitchFamily="2" charset="77"/>
                  <a:ea typeface="Libre Baskerville"/>
                  <a:cs typeface="Libre Baskerville"/>
                  <a:sym typeface="Libre Baskerville"/>
                </a:rPr>
                <a:t> in </a:t>
              </a:r>
              <a:r>
                <a:rPr lang="fr-FR" dirty="0" err="1">
                  <a:solidFill>
                    <a:schemeClr val="dk1"/>
                  </a:solidFill>
                  <a:latin typeface="Montserrat" pitchFamily="2" charset="77"/>
                  <a:ea typeface="Libre Baskerville"/>
                  <a:cs typeface="Libre Baskerville"/>
                  <a:sym typeface="Libre Baskerville"/>
                </a:rPr>
                <a:t>analysis</a:t>
              </a:r>
              <a:r>
                <a:rPr lang="fr-FR" dirty="0">
                  <a:solidFill>
                    <a:schemeClr val="dk1"/>
                  </a:solidFill>
                  <a:latin typeface="Montserrat" pitchFamily="2" charset="77"/>
                  <a:ea typeface="Libre Baskerville"/>
                  <a:cs typeface="Libre Baskerville"/>
                  <a:sym typeface="Libre Baskerville"/>
                </a:rPr>
                <a:t>, </a:t>
              </a:r>
              <a:r>
                <a:rPr lang="fr-FR" dirty="0" err="1">
                  <a:solidFill>
                    <a:schemeClr val="dk1"/>
                  </a:solidFill>
                  <a:latin typeface="Montserrat" pitchFamily="2" charset="77"/>
                  <a:ea typeface="Libre Baskerville"/>
                  <a:cs typeface="Libre Baskerville"/>
                  <a:sym typeface="Libre Baskerville"/>
                </a:rPr>
                <a:t>facilitating</a:t>
              </a:r>
              <a:r>
                <a:rPr lang="fr-FR" dirty="0">
                  <a:solidFill>
                    <a:schemeClr val="dk1"/>
                  </a:solidFill>
                  <a:latin typeface="Montserrat" pitchFamily="2" charset="77"/>
                  <a:ea typeface="Libre Baskerville"/>
                  <a:cs typeface="Libre Baskerville"/>
                  <a:sym typeface="Libre Baskerville"/>
                </a:rPr>
                <a:t> </a:t>
              </a:r>
              <a:r>
                <a:rPr lang="fr-FR" dirty="0" err="1">
                  <a:solidFill>
                    <a:schemeClr val="dk1"/>
                  </a:solidFill>
                  <a:latin typeface="Montserrat" pitchFamily="2" charset="77"/>
                  <a:ea typeface="Libre Baskerville"/>
                  <a:cs typeface="Libre Baskerville"/>
                  <a:sym typeface="Libre Baskerville"/>
                </a:rPr>
                <a:t>meaningful</a:t>
              </a:r>
              <a:r>
                <a:rPr lang="fr-FR" dirty="0">
                  <a:solidFill>
                    <a:schemeClr val="dk1"/>
                  </a:solidFill>
                  <a:latin typeface="Montserrat" pitchFamily="2" charset="77"/>
                  <a:ea typeface="Libre Baskerville"/>
                  <a:cs typeface="Libre Baskerville"/>
                  <a:sym typeface="Libre Baskerville"/>
                </a:rPr>
                <a:t> </a:t>
              </a:r>
              <a:r>
                <a:rPr lang="fr-FR" dirty="0" err="1">
                  <a:solidFill>
                    <a:schemeClr val="dk1"/>
                  </a:solidFill>
                  <a:latin typeface="Montserrat" pitchFamily="2" charset="77"/>
                  <a:ea typeface="Libre Baskerville"/>
                  <a:cs typeface="Libre Baskerville"/>
                  <a:sym typeface="Libre Baskerville"/>
                </a:rPr>
                <a:t>comparisons</a:t>
              </a:r>
              <a:r>
                <a:rPr lang="fr-FR" dirty="0">
                  <a:solidFill>
                    <a:schemeClr val="dk1"/>
                  </a:solidFill>
                  <a:latin typeface="Montserrat" pitchFamily="2" charset="77"/>
                  <a:ea typeface="Libre Baskerville"/>
                  <a:cs typeface="Libre Baskerville"/>
                  <a:sym typeface="Libre Baskerville"/>
                </a:rPr>
                <a:t> </a:t>
              </a:r>
              <a:r>
                <a:rPr lang="fr-FR" dirty="0" err="1">
                  <a:solidFill>
                    <a:schemeClr val="dk1"/>
                  </a:solidFill>
                  <a:latin typeface="Montserrat" pitchFamily="2" charset="77"/>
                  <a:ea typeface="Libre Baskerville"/>
                  <a:cs typeface="Libre Baskerville"/>
                  <a:sym typeface="Libre Baskerville"/>
                </a:rPr>
                <a:t>across</a:t>
              </a:r>
              <a:r>
                <a:rPr lang="fr-FR" dirty="0">
                  <a:solidFill>
                    <a:schemeClr val="dk1"/>
                  </a:solidFill>
                  <a:latin typeface="Montserrat" pitchFamily="2" charset="77"/>
                  <a:ea typeface="Libre Baskerville"/>
                  <a:cs typeface="Libre Baskerville"/>
                  <a:sym typeface="Libre Baskerville"/>
                </a:rPr>
                <a:t> </a:t>
              </a:r>
              <a:r>
                <a:rPr lang="fr-FR" dirty="0" err="1">
                  <a:solidFill>
                    <a:schemeClr val="dk1"/>
                  </a:solidFill>
                  <a:latin typeface="Montserrat" pitchFamily="2" charset="77"/>
                  <a:ea typeface="Libre Baskerville"/>
                  <a:cs typeface="Libre Baskerville"/>
                  <a:sym typeface="Libre Baskerville"/>
                </a:rPr>
                <a:t>different</a:t>
              </a:r>
              <a:r>
                <a:rPr lang="fr-FR" dirty="0">
                  <a:solidFill>
                    <a:schemeClr val="dk1"/>
                  </a:solidFill>
                  <a:latin typeface="Montserrat" pitchFamily="2" charset="77"/>
                  <a:ea typeface="Libre Baskerville"/>
                  <a:cs typeface="Libre Baskerville"/>
                  <a:sym typeface="Libre Baskerville"/>
                </a:rPr>
                <a:t> variables and </a:t>
              </a:r>
              <a:r>
                <a:rPr lang="fr-FR" dirty="0" err="1">
                  <a:solidFill>
                    <a:schemeClr val="dk1"/>
                  </a:solidFill>
                  <a:latin typeface="Montserrat" pitchFamily="2" charset="77"/>
                  <a:ea typeface="Libre Baskerville"/>
                  <a:cs typeface="Libre Baskerville"/>
                  <a:sym typeface="Libre Baskerville"/>
                </a:rPr>
                <a:t>indicators</a:t>
              </a:r>
              <a:r>
                <a:rPr lang="fr-FR" dirty="0">
                  <a:solidFill>
                    <a:schemeClr val="dk1"/>
                  </a:solidFill>
                  <a:latin typeface="Montserrat" pitchFamily="2" charset="77"/>
                  <a:ea typeface="Libre Baskerville"/>
                  <a:cs typeface="Libre Baskerville"/>
                  <a:sym typeface="Libre Baskerville"/>
                </a:rPr>
                <a:t>.</a:t>
              </a:r>
              <a:endParaRPr dirty="0">
                <a:solidFill>
                  <a:schemeClr val="dk1"/>
                </a:solidFill>
                <a:latin typeface="Montserrat" pitchFamily="2" charset="77"/>
                <a:ea typeface="Libre Baskerville"/>
                <a:cs typeface="Libre Baskerville"/>
                <a:sym typeface="Libre Baskerville"/>
              </a:endParaRPr>
            </a:p>
          </p:txBody>
        </p:sp>
      </p:grpSp>
      <p:cxnSp>
        <p:nvCxnSpPr>
          <p:cNvPr id="640" name="Google Shape;640;p22"/>
          <p:cNvCxnSpPr>
            <a:cxnSpLocks/>
            <a:stCxn id="630" idx="0"/>
          </p:cNvCxnSpPr>
          <p:nvPr/>
        </p:nvCxnSpPr>
        <p:spPr>
          <a:xfrm rot="5400000" flipH="1" flipV="1">
            <a:off x="2097978" y="1279587"/>
            <a:ext cx="517917" cy="1645350"/>
          </a:xfrm>
          <a:prstGeom prst="bentConnector2">
            <a:avLst/>
          </a:prstGeom>
          <a:noFill/>
          <a:ln w="9525" cap="flat" cmpd="sng">
            <a:solidFill>
              <a:schemeClr val="lt2"/>
            </a:solidFill>
            <a:prstDash val="solid"/>
            <a:round/>
            <a:headEnd type="none" w="med" len="med"/>
            <a:tailEnd type="oval" w="med" len="med"/>
          </a:ln>
        </p:spPr>
      </p:cxnSp>
      <p:cxnSp>
        <p:nvCxnSpPr>
          <p:cNvPr id="641" name="Google Shape;641;p22"/>
          <p:cNvCxnSpPr>
            <a:cxnSpLocks/>
            <a:stCxn id="630" idx="2"/>
          </p:cNvCxnSpPr>
          <p:nvPr/>
        </p:nvCxnSpPr>
        <p:spPr>
          <a:xfrm rot="16200000" flipH="1">
            <a:off x="2074570" y="2871211"/>
            <a:ext cx="564735" cy="1645352"/>
          </a:xfrm>
          <a:prstGeom prst="bentConnector2">
            <a:avLst/>
          </a:prstGeom>
          <a:noFill/>
          <a:ln w="9525" cap="flat" cmpd="sng">
            <a:solidFill>
              <a:schemeClr val="lt2"/>
            </a:solidFill>
            <a:prstDash val="solid"/>
            <a:round/>
            <a:headEnd type="none" w="med" len="med"/>
            <a:tailEnd type="oval" w="med" len="med"/>
          </a:ln>
        </p:spPr>
      </p:cxnSp>
      <p:cxnSp>
        <p:nvCxnSpPr>
          <p:cNvPr id="642" name="Google Shape;642;p22"/>
          <p:cNvCxnSpPr/>
          <p:nvPr/>
        </p:nvCxnSpPr>
        <p:spPr>
          <a:xfrm rot="-5400000" flipH="1">
            <a:off x="3179611" y="2886063"/>
            <a:ext cx="600" cy="6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644" name="Google Shape;644;p22"/>
          <p:cNvCxnSpPr>
            <a:cxnSpLocks/>
          </p:cNvCxnSpPr>
          <p:nvPr/>
        </p:nvCxnSpPr>
        <p:spPr>
          <a:xfrm flipV="1">
            <a:off x="5152768" y="2886038"/>
            <a:ext cx="441907" cy="25"/>
          </a:xfrm>
          <a:prstGeom prst="bentConnector3">
            <a:avLst>
              <a:gd name="adj1" fmla="val 50000"/>
            </a:avLst>
          </a:prstGeom>
          <a:noFill/>
          <a:ln w="9525" cap="flat" cmpd="sng">
            <a:solidFill>
              <a:schemeClr val="lt2"/>
            </a:solidFill>
            <a:prstDash val="solid"/>
            <a:round/>
            <a:headEnd type="none" w="med" len="med"/>
            <a:tailEnd type="oval" w="med" len="med"/>
          </a:ln>
        </p:spPr>
      </p:cxnSp>
      <p:cxnSp>
        <p:nvCxnSpPr>
          <p:cNvPr id="646" name="Google Shape;646;p22"/>
          <p:cNvCxnSpPr>
            <a:cxnSpLocks/>
            <a:endCxn id="630" idx="1"/>
          </p:cNvCxnSpPr>
          <p:nvPr/>
        </p:nvCxnSpPr>
        <p:spPr>
          <a:xfrm rot="10800000" flipV="1">
            <a:off x="2717311" y="2886368"/>
            <a:ext cx="462300" cy="1"/>
          </a:xfrm>
          <a:prstGeom prst="bentConnector3">
            <a:avLst>
              <a:gd name="adj1" fmla="val 50000"/>
            </a:avLst>
          </a:prstGeom>
          <a:noFill/>
          <a:ln w="9525" cap="flat" cmpd="sng">
            <a:solidFill>
              <a:schemeClr val="lt2"/>
            </a:solidFill>
            <a:prstDash val="solid"/>
            <a:round/>
            <a:headEnd type="oval" w="med" len="med"/>
            <a:tailEnd type="none" w="med" len="med"/>
          </a:ln>
        </p:spPr>
      </p:cxnSp>
      <p:sp>
        <p:nvSpPr>
          <p:cNvPr id="6" name="Google Shape;2105;p45">
            <a:extLst>
              <a:ext uri="{FF2B5EF4-FFF2-40B4-BE49-F238E27FC236}">
                <a16:creationId xmlns:a16="http://schemas.microsoft.com/office/drawing/2014/main" id="{4E285A4E-1184-BA91-1689-468B4DADF93F}"/>
              </a:ext>
            </a:extLst>
          </p:cNvPr>
          <p:cNvSpPr txBox="1">
            <a:spLocks noGrp="1"/>
          </p:cNvSpPr>
          <p:nvPr>
            <p:ph type="title"/>
          </p:nvPr>
        </p:nvSpPr>
        <p:spPr>
          <a:xfrm>
            <a:off x="711050" y="399168"/>
            <a:ext cx="7712100" cy="41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DATA GATHERING</a:t>
            </a:r>
            <a:endParaRPr dirty="0">
              <a:latin typeface="Montserrat"/>
              <a:ea typeface="Montserrat"/>
              <a:cs typeface="Montserrat"/>
              <a:sym typeface="Montserrat"/>
            </a:endParaRPr>
          </a:p>
        </p:txBody>
      </p:sp>
      <p:cxnSp>
        <p:nvCxnSpPr>
          <p:cNvPr id="32" name="Google Shape;644;p22">
            <a:extLst>
              <a:ext uri="{FF2B5EF4-FFF2-40B4-BE49-F238E27FC236}">
                <a16:creationId xmlns:a16="http://schemas.microsoft.com/office/drawing/2014/main" id="{EC908A95-697C-784C-EBE1-6E35CC49F315}"/>
              </a:ext>
            </a:extLst>
          </p:cNvPr>
          <p:cNvCxnSpPr>
            <a:cxnSpLocks/>
          </p:cNvCxnSpPr>
          <p:nvPr/>
        </p:nvCxnSpPr>
        <p:spPr>
          <a:xfrm>
            <a:off x="5316439" y="1836501"/>
            <a:ext cx="225712" cy="25"/>
          </a:xfrm>
          <a:prstGeom prst="bentConnector3">
            <a:avLst>
              <a:gd name="adj1" fmla="val -97124"/>
            </a:avLst>
          </a:prstGeom>
          <a:noFill/>
          <a:ln w="9525" cap="flat" cmpd="sng">
            <a:solidFill>
              <a:schemeClr val="lt2"/>
            </a:solidFill>
            <a:prstDash val="solid"/>
            <a:round/>
            <a:headEnd type="none" w="med" len="med"/>
            <a:tailEnd type="oval" w="med" len="med"/>
          </a:ln>
        </p:spPr>
      </p:cxnSp>
      <p:cxnSp>
        <p:nvCxnSpPr>
          <p:cNvPr id="33" name="Google Shape;644;p22">
            <a:extLst>
              <a:ext uri="{FF2B5EF4-FFF2-40B4-BE49-F238E27FC236}">
                <a16:creationId xmlns:a16="http://schemas.microsoft.com/office/drawing/2014/main" id="{826A2034-2205-4A0C-5BA9-A8F3AFAE76F8}"/>
              </a:ext>
            </a:extLst>
          </p:cNvPr>
          <p:cNvCxnSpPr>
            <a:cxnSpLocks/>
          </p:cNvCxnSpPr>
          <p:nvPr/>
        </p:nvCxnSpPr>
        <p:spPr>
          <a:xfrm>
            <a:off x="5368963" y="3909696"/>
            <a:ext cx="225712" cy="25"/>
          </a:xfrm>
          <a:prstGeom prst="bentConnector3">
            <a:avLst>
              <a:gd name="adj1" fmla="val -97124"/>
            </a:avLst>
          </a:prstGeom>
          <a:noFill/>
          <a:ln w="9525" cap="flat" cmpd="sng">
            <a:solidFill>
              <a:schemeClr val="lt2"/>
            </a:solidFill>
            <a:prstDash val="solid"/>
            <a:round/>
            <a:headEnd type="none" w="med" len="med"/>
            <a:tailEnd type="oval" w="med" len="med"/>
          </a:ln>
        </p:spPr>
      </p:cxnSp>
      <p:sp>
        <p:nvSpPr>
          <p:cNvPr id="42" name="ZoneTexte 41">
            <a:extLst>
              <a:ext uri="{FF2B5EF4-FFF2-40B4-BE49-F238E27FC236}">
                <a16:creationId xmlns:a16="http://schemas.microsoft.com/office/drawing/2014/main" id="{C8EA3E51-9A17-E1B6-F899-B3FFAE4F6AD9}"/>
              </a:ext>
            </a:extLst>
          </p:cNvPr>
          <p:cNvSpPr txBox="1"/>
          <p:nvPr/>
        </p:nvSpPr>
        <p:spPr>
          <a:xfrm>
            <a:off x="8701548" y="4807974"/>
            <a:ext cx="300082" cy="307777"/>
          </a:xfrm>
          <a:prstGeom prst="rect">
            <a:avLst/>
          </a:prstGeom>
          <a:noFill/>
        </p:spPr>
        <p:txBody>
          <a:bodyPr wrap="none" rtlCol="0">
            <a:spAutoFit/>
          </a:bodyPr>
          <a:lstStyle/>
          <a:p>
            <a:r>
              <a:rPr lang="en-US" dirty="0">
                <a:solidFill>
                  <a:schemeClr val="accent6"/>
                </a:solidFill>
                <a:latin typeface="Libre Baskerville" panose="02000000000000000000" pitchFamily="2" charset="0"/>
              </a:rPr>
              <a:t>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5"/>
        <p:cNvGrpSpPr/>
        <p:nvPr/>
      </p:nvGrpSpPr>
      <p:grpSpPr>
        <a:xfrm>
          <a:off x="0" y="0"/>
          <a:ext cx="0" cy="0"/>
          <a:chOff x="0" y="0"/>
          <a:chExt cx="0" cy="0"/>
        </a:xfrm>
      </p:grpSpPr>
      <p:sp>
        <p:nvSpPr>
          <p:cNvPr id="1948" name="Google Shape;1948;p47"/>
          <p:cNvSpPr txBox="1">
            <a:spLocks noGrp="1"/>
          </p:cNvSpPr>
          <p:nvPr>
            <p:ph type="subTitle" idx="1"/>
          </p:nvPr>
        </p:nvSpPr>
        <p:spPr>
          <a:xfrm>
            <a:off x="1365787" y="1115230"/>
            <a:ext cx="4371335" cy="44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b="1" i="0" dirty="0" err="1">
                <a:solidFill>
                  <a:schemeClr val="bg2"/>
                </a:solidFill>
                <a:effectLst/>
                <a:latin typeface="Libre Baskerville" panose="02000000000000000000" pitchFamily="2" charset="0"/>
              </a:rPr>
              <a:t>Number</a:t>
            </a:r>
            <a:r>
              <a:rPr lang="fr-FR" b="1" i="0" dirty="0">
                <a:solidFill>
                  <a:schemeClr val="bg2"/>
                </a:solidFill>
                <a:effectLst/>
                <a:latin typeface="Libre Baskerville" panose="02000000000000000000" pitchFamily="2" charset="0"/>
              </a:rPr>
              <a:t> of Active Establishments</a:t>
            </a:r>
            <a:endParaRPr b="1" dirty="0">
              <a:solidFill>
                <a:schemeClr val="bg2"/>
              </a:solidFill>
              <a:latin typeface="Libre Baskerville" panose="02000000000000000000" pitchFamily="2" charset="0"/>
            </a:endParaRPr>
          </a:p>
        </p:txBody>
      </p:sp>
      <p:sp>
        <p:nvSpPr>
          <p:cNvPr id="1949" name="Google Shape;1949;p47"/>
          <p:cNvSpPr txBox="1">
            <a:spLocks noGrp="1"/>
          </p:cNvSpPr>
          <p:nvPr>
            <p:ph type="subTitle" idx="2"/>
          </p:nvPr>
        </p:nvSpPr>
        <p:spPr>
          <a:xfrm>
            <a:off x="1365787" y="1583215"/>
            <a:ext cx="7555646" cy="879234"/>
          </a:xfrm>
          <a:prstGeom prst="rect">
            <a:avLst/>
          </a:prstGeom>
        </p:spPr>
        <p:txBody>
          <a:bodyPr spcFirstLastPara="1" wrap="square" lIns="91425" tIns="91425" rIns="91425" bIns="91425" anchor="ctr" anchorCtr="0">
            <a:noAutofit/>
          </a:bodyPr>
          <a:lstStyle/>
          <a:p>
            <a:pPr marL="171450" lvl="0" indent="-171450" algn="just">
              <a:buFont typeface="Arial" panose="020B0604020202020204" pitchFamily="34" charset="0"/>
              <a:buChar char="•"/>
            </a:pPr>
            <a:r>
              <a:rPr lang="en-US" dirty="0">
                <a:latin typeface="Montserrat" pitchFamily="2" charset="77"/>
              </a:rPr>
              <a:t>Description: Provides insights into the distribution of establishments across five major sectors.</a:t>
            </a:r>
          </a:p>
          <a:p>
            <a:pPr marL="171450" lvl="0" indent="-171450" algn="just">
              <a:buFont typeface="Arial" panose="020B0604020202020204" pitchFamily="34" charset="0"/>
              <a:buChar char="•"/>
            </a:pPr>
            <a:r>
              <a:rPr lang="en-US" dirty="0">
                <a:latin typeface="Montserrat" pitchFamily="2" charset="77"/>
              </a:rPr>
              <a:t>Source: INSEE</a:t>
            </a:r>
          </a:p>
          <a:p>
            <a:pPr marL="171450" lvl="0" indent="-171450" algn="just">
              <a:buFont typeface="Arial" panose="020B0604020202020204" pitchFamily="34" charset="0"/>
              <a:buChar char="•"/>
            </a:pPr>
            <a:r>
              <a:rPr lang="en-US" dirty="0">
                <a:latin typeface="Montserrat" pitchFamily="2" charset="77"/>
              </a:rPr>
              <a:t>File: </a:t>
            </a:r>
            <a:r>
              <a:rPr lang="en-US" dirty="0" err="1">
                <a:latin typeface="Montserrat" pitchFamily="2" charset="77"/>
              </a:rPr>
              <a:t>etablissement.csv</a:t>
            </a:r>
            <a:r>
              <a:rPr lang="en-US" dirty="0">
                <a:latin typeface="Montserrat" pitchFamily="2" charset="77"/>
              </a:rPr>
              <a:t>  | Rows: 34,980 | Columns: 61</a:t>
            </a:r>
          </a:p>
        </p:txBody>
      </p:sp>
      <p:sp>
        <p:nvSpPr>
          <p:cNvPr id="1950" name="Google Shape;1950;p47"/>
          <p:cNvSpPr txBox="1">
            <a:spLocks noGrp="1"/>
          </p:cNvSpPr>
          <p:nvPr>
            <p:ph type="subTitle" idx="3"/>
          </p:nvPr>
        </p:nvSpPr>
        <p:spPr>
          <a:xfrm>
            <a:off x="1239512" y="3235448"/>
            <a:ext cx="7681921" cy="879233"/>
          </a:xfrm>
          <a:prstGeom prst="rect">
            <a:avLst/>
          </a:prstGeom>
        </p:spPr>
        <p:txBody>
          <a:bodyPr spcFirstLastPara="1" wrap="square" lIns="91425" tIns="91425" rIns="91425" bIns="91425" anchor="ctr" anchorCtr="0">
            <a:noAutofit/>
          </a:bodyPr>
          <a:lstStyle/>
          <a:p>
            <a:pPr marL="311150" indent="-171450" algn="l">
              <a:buFont typeface="Arial" panose="020B0604020202020204" pitchFamily="34" charset="0"/>
              <a:buChar char="•"/>
            </a:pPr>
            <a:r>
              <a:rPr lang="fr-FR" b="0" i="0" dirty="0">
                <a:solidFill>
                  <a:srgbClr val="0D0D0D"/>
                </a:solidFill>
                <a:effectLst/>
                <a:latin typeface="Montserrat" pitchFamily="2" charset="77"/>
              </a:rPr>
              <a:t>Description: Details </a:t>
            </a:r>
            <a:r>
              <a:rPr lang="fr-FR" b="0" i="0" dirty="0" err="1">
                <a:solidFill>
                  <a:srgbClr val="0D0D0D"/>
                </a:solidFill>
                <a:effectLst/>
                <a:latin typeface="Montserrat" pitchFamily="2" charset="77"/>
              </a:rPr>
              <a:t>average</a:t>
            </a:r>
            <a:r>
              <a:rPr lang="fr-FR" b="0" i="0" dirty="0">
                <a:solidFill>
                  <a:srgbClr val="0D0D0D"/>
                </a:solidFill>
                <a:effectLst/>
                <a:latin typeface="Montserrat" pitchFamily="2" charset="77"/>
              </a:rPr>
              <a:t> net </a:t>
            </a:r>
            <a:r>
              <a:rPr lang="fr-FR" b="0" i="0" dirty="0" err="1">
                <a:solidFill>
                  <a:srgbClr val="0D0D0D"/>
                </a:solidFill>
                <a:effectLst/>
                <a:latin typeface="Montserrat" pitchFamily="2" charset="77"/>
              </a:rPr>
              <a:t>hourly</a:t>
            </a:r>
            <a:r>
              <a:rPr lang="fr-FR" b="0" i="0" dirty="0">
                <a:solidFill>
                  <a:srgbClr val="0D0D0D"/>
                </a:solidFill>
                <a:effectLst/>
                <a:latin typeface="Montserrat" pitchFamily="2" charset="77"/>
              </a:rPr>
              <a:t> </a:t>
            </a:r>
            <a:r>
              <a:rPr lang="fr-FR" b="0" i="0" dirty="0" err="1">
                <a:solidFill>
                  <a:srgbClr val="0D0D0D"/>
                </a:solidFill>
                <a:effectLst/>
                <a:latin typeface="Montserrat" pitchFamily="2" charset="77"/>
              </a:rPr>
              <a:t>wage</a:t>
            </a:r>
            <a:r>
              <a:rPr lang="fr-FR" b="0" i="0" dirty="0">
                <a:solidFill>
                  <a:srgbClr val="0D0D0D"/>
                </a:solidFill>
                <a:effectLst/>
                <a:latin typeface="Montserrat" pitchFamily="2" charset="77"/>
              </a:rPr>
              <a:t> by </a:t>
            </a:r>
            <a:r>
              <a:rPr lang="fr-FR" b="0" i="0" dirty="0" err="1">
                <a:solidFill>
                  <a:srgbClr val="0D0D0D"/>
                </a:solidFill>
                <a:effectLst/>
                <a:latin typeface="Montserrat" pitchFamily="2" charset="77"/>
              </a:rPr>
              <a:t>socio-professional</a:t>
            </a:r>
            <a:r>
              <a:rPr lang="fr-FR" b="0" i="0" dirty="0">
                <a:solidFill>
                  <a:srgbClr val="0D0D0D"/>
                </a:solidFill>
                <a:effectLst/>
                <a:latin typeface="Montserrat" pitchFamily="2" charset="77"/>
              </a:rPr>
              <a:t> </a:t>
            </a:r>
            <a:r>
              <a:rPr lang="fr-FR" b="0" i="0" dirty="0" err="1">
                <a:solidFill>
                  <a:srgbClr val="0D0D0D"/>
                </a:solidFill>
                <a:effectLst/>
                <a:latin typeface="Montserrat" pitchFamily="2" charset="77"/>
              </a:rPr>
              <a:t>category</a:t>
            </a:r>
            <a:r>
              <a:rPr lang="fr-FR" b="0" i="0" dirty="0">
                <a:solidFill>
                  <a:srgbClr val="0D0D0D"/>
                </a:solidFill>
                <a:effectLst/>
                <a:latin typeface="Montserrat" pitchFamily="2" charset="77"/>
              </a:rPr>
              <a:t>, </a:t>
            </a:r>
            <a:r>
              <a:rPr lang="fr-FR" b="0" i="0" dirty="0" err="1">
                <a:solidFill>
                  <a:srgbClr val="0D0D0D"/>
                </a:solidFill>
                <a:effectLst/>
                <a:latin typeface="Montserrat" pitchFamily="2" charset="77"/>
              </a:rPr>
              <a:t>gender</a:t>
            </a:r>
            <a:r>
              <a:rPr lang="fr-FR" b="0" i="0" dirty="0">
                <a:solidFill>
                  <a:srgbClr val="0D0D0D"/>
                </a:solidFill>
                <a:effectLst/>
                <a:latin typeface="Montserrat" pitchFamily="2" charset="77"/>
              </a:rPr>
              <a:t>, and </a:t>
            </a:r>
            <a:r>
              <a:rPr lang="fr-FR" b="0" i="0" dirty="0" err="1">
                <a:solidFill>
                  <a:srgbClr val="0D0D0D"/>
                </a:solidFill>
                <a:effectLst/>
                <a:latin typeface="Montserrat" pitchFamily="2" charset="77"/>
              </a:rPr>
              <a:t>age</a:t>
            </a:r>
            <a:r>
              <a:rPr lang="fr-FR" b="0" i="0" dirty="0">
                <a:solidFill>
                  <a:srgbClr val="0D0D0D"/>
                </a:solidFill>
                <a:effectLst/>
                <a:latin typeface="Montserrat" pitchFamily="2" charset="77"/>
              </a:rPr>
              <a:t>.</a:t>
            </a:r>
          </a:p>
          <a:p>
            <a:pPr marL="311150" indent="-171450" algn="l">
              <a:buFont typeface="Arial" panose="020B0604020202020204" pitchFamily="34" charset="0"/>
              <a:buChar char="•"/>
            </a:pPr>
            <a:r>
              <a:rPr lang="fr-FR" dirty="0">
                <a:latin typeface="Montserrat" pitchFamily="2" charset="77"/>
              </a:rPr>
              <a:t>Source</a:t>
            </a:r>
            <a:r>
              <a:rPr lang="fr-FR" b="0" i="0" dirty="0">
                <a:solidFill>
                  <a:srgbClr val="0D0D0D"/>
                </a:solidFill>
                <a:effectLst/>
                <a:latin typeface="Montserrat" pitchFamily="2" charset="77"/>
              </a:rPr>
              <a:t>: </a:t>
            </a:r>
            <a:r>
              <a:rPr lang="fr-FR" dirty="0">
                <a:solidFill>
                  <a:srgbClr val="0D0D0D"/>
                </a:solidFill>
                <a:latin typeface="Montserrat" pitchFamily="2" charset="77"/>
              </a:rPr>
              <a:t>INSEE</a:t>
            </a:r>
            <a:endParaRPr lang="fr-FR" b="0" i="0" dirty="0">
              <a:solidFill>
                <a:srgbClr val="0D0D0D"/>
              </a:solidFill>
              <a:effectLst/>
              <a:latin typeface="Montserrat" pitchFamily="2" charset="77"/>
            </a:endParaRPr>
          </a:p>
          <a:p>
            <a:pPr marL="311150" indent="-171450" algn="l">
              <a:buFont typeface="Arial" panose="020B0604020202020204" pitchFamily="34" charset="0"/>
              <a:buChar char="•"/>
            </a:pPr>
            <a:r>
              <a:rPr lang="fr-FR" b="0" i="0" dirty="0">
                <a:solidFill>
                  <a:srgbClr val="0D0D0D"/>
                </a:solidFill>
                <a:effectLst/>
                <a:latin typeface="Montserrat" pitchFamily="2" charset="77"/>
              </a:rPr>
              <a:t>File: </a:t>
            </a:r>
            <a:r>
              <a:rPr lang="fr-FR" b="0" i="0" dirty="0" err="1">
                <a:solidFill>
                  <a:srgbClr val="0D0D0D"/>
                </a:solidFill>
                <a:effectLst/>
                <a:latin typeface="Montserrat" pitchFamily="2" charset="77"/>
              </a:rPr>
              <a:t>salaire_par_commune.csv</a:t>
            </a:r>
            <a:r>
              <a:rPr lang="fr-FR" dirty="0">
                <a:solidFill>
                  <a:srgbClr val="0D0D0D"/>
                </a:solidFill>
                <a:latin typeface="Montserrat" pitchFamily="2" charset="77"/>
              </a:rPr>
              <a:t> </a:t>
            </a:r>
            <a:r>
              <a:rPr lang="fr-FR" b="0" i="0" dirty="0">
                <a:solidFill>
                  <a:srgbClr val="0D0D0D"/>
                </a:solidFill>
                <a:effectLst/>
                <a:latin typeface="Montserrat" pitchFamily="2" charset="77"/>
              </a:rPr>
              <a:t>| </a:t>
            </a:r>
            <a:r>
              <a:rPr lang="fr-FR" b="0" i="0" dirty="0" err="1">
                <a:solidFill>
                  <a:srgbClr val="0D0D0D"/>
                </a:solidFill>
                <a:effectLst/>
                <a:latin typeface="Montserrat" pitchFamily="2" charset="77"/>
              </a:rPr>
              <a:t>Rows</a:t>
            </a:r>
            <a:r>
              <a:rPr lang="fr-FR" b="0" i="0" dirty="0">
                <a:solidFill>
                  <a:srgbClr val="0D0D0D"/>
                </a:solidFill>
                <a:effectLst/>
                <a:latin typeface="Montserrat" pitchFamily="2" charset="77"/>
              </a:rPr>
              <a:t>: 5,421 | </a:t>
            </a:r>
            <a:r>
              <a:rPr lang="fr-FR" b="0" i="0" dirty="0" err="1">
                <a:solidFill>
                  <a:srgbClr val="0D0D0D"/>
                </a:solidFill>
                <a:effectLst/>
                <a:latin typeface="Montserrat" pitchFamily="2" charset="77"/>
              </a:rPr>
              <a:t>Columns</a:t>
            </a:r>
            <a:r>
              <a:rPr lang="fr-FR" b="0" i="0" dirty="0">
                <a:solidFill>
                  <a:srgbClr val="0D0D0D"/>
                </a:solidFill>
                <a:effectLst/>
                <a:latin typeface="Montserrat" pitchFamily="2" charset="77"/>
              </a:rPr>
              <a:t>: 25</a:t>
            </a:r>
          </a:p>
        </p:txBody>
      </p:sp>
      <p:sp>
        <p:nvSpPr>
          <p:cNvPr id="1952" name="Google Shape;1952;p47"/>
          <p:cNvSpPr txBox="1">
            <a:spLocks noGrp="1"/>
          </p:cNvSpPr>
          <p:nvPr>
            <p:ph type="subTitle" idx="5"/>
          </p:nvPr>
        </p:nvSpPr>
        <p:spPr>
          <a:xfrm>
            <a:off x="1365787" y="2783364"/>
            <a:ext cx="3523500" cy="44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b="1" i="0" dirty="0" err="1">
                <a:solidFill>
                  <a:schemeClr val="bg2"/>
                </a:solidFill>
                <a:effectLst/>
                <a:latin typeface="Libre Baskerville" panose="02000000000000000000" pitchFamily="2" charset="0"/>
              </a:rPr>
              <a:t>Average</a:t>
            </a:r>
            <a:r>
              <a:rPr lang="fr-FR" b="1" i="0" dirty="0">
                <a:solidFill>
                  <a:schemeClr val="bg2"/>
                </a:solidFill>
                <a:effectLst/>
                <a:latin typeface="Libre Baskerville" panose="02000000000000000000" pitchFamily="2" charset="0"/>
              </a:rPr>
              <a:t> Net </a:t>
            </a:r>
            <a:r>
              <a:rPr lang="fr-FR" b="1" i="0" dirty="0" err="1">
                <a:solidFill>
                  <a:schemeClr val="bg2"/>
                </a:solidFill>
                <a:effectLst/>
                <a:latin typeface="Libre Baskerville" panose="02000000000000000000" pitchFamily="2" charset="0"/>
              </a:rPr>
              <a:t>Hourly</a:t>
            </a:r>
            <a:r>
              <a:rPr lang="fr-FR" b="1" i="0" dirty="0">
                <a:solidFill>
                  <a:schemeClr val="bg2"/>
                </a:solidFill>
                <a:effectLst/>
                <a:latin typeface="Libre Baskerville" panose="02000000000000000000" pitchFamily="2" charset="0"/>
              </a:rPr>
              <a:t> Wage</a:t>
            </a:r>
            <a:endParaRPr b="1" dirty="0">
              <a:solidFill>
                <a:schemeClr val="bg2"/>
              </a:solidFill>
              <a:latin typeface="Libre Baskerville" panose="02000000000000000000" pitchFamily="2" charset="0"/>
            </a:endParaRPr>
          </a:p>
        </p:txBody>
      </p:sp>
      <p:sp>
        <p:nvSpPr>
          <p:cNvPr id="1953" name="Google Shape;1953;p47"/>
          <p:cNvSpPr/>
          <p:nvPr/>
        </p:nvSpPr>
        <p:spPr>
          <a:xfrm>
            <a:off x="252063" y="1335880"/>
            <a:ext cx="987449" cy="762121"/>
          </a:xfrm>
          <a:custGeom>
            <a:avLst/>
            <a:gdLst/>
            <a:ahLst/>
            <a:cxnLst/>
            <a:rect l="l" t="t" r="r" b="b"/>
            <a:pathLst>
              <a:path w="8059" h="6220" extrusionOk="0">
                <a:moveTo>
                  <a:pt x="4030" y="0"/>
                </a:moveTo>
                <a:cubicBezTo>
                  <a:pt x="1803" y="0"/>
                  <a:pt x="0" y="1391"/>
                  <a:pt x="0" y="3111"/>
                </a:cubicBezTo>
                <a:cubicBezTo>
                  <a:pt x="0" y="4829"/>
                  <a:pt x="1805" y="6220"/>
                  <a:pt x="4030" y="6220"/>
                </a:cubicBezTo>
                <a:cubicBezTo>
                  <a:pt x="4265" y="6220"/>
                  <a:pt x="4499" y="6203"/>
                  <a:pt x="4732" y="6172"/>
                </a:cubicBezTo>
                <a:lnTo>
                  <a:pt x="5276" y="6062"/>
                </a:lnTo>
                <a:lnTo>
                  <a:pt x="5967" y="5837"/>
                </a:lnTo>
                <a:cubicBezTo>
                  <a:pt x="7213" y="5309"/>
                  <a:pt x="8059" y="4286"/>
                  <a:pt x="8059" y="3111"/>
                </a:cubicBezTo>
                <a:cubicBezTo>
                  <a:pt x="8059" y="1393"/>
                  <a:pt x="6255" y="0"/>
                  <a:pt x="40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7"/>
          <p:cNvSpPr/>
          <p:nvPr/>
        </p:nvSpPr>
        <p:spPr>
          <a:xfrm>
            <a:off x="220942" y="2966971"/>
            <a:ext cx="987449" cy="762121"/>
          </a:xfrm>
          <a:custGeom>
            <a:avLst/>
            <a:gdLst/>
            <a:ahLst/>
            <a:cxnLst/>
            <a:rect l="l" t="t" r="r" b="b"/>
            <a:pathLst>
              <a:path w="8059" h="6220" extrusionOk="0">
                <a:moveTo>
                  <a:pt x="4030" y="0"/>
                </a:moveTo>
                <a:cubicBezTo>
                  <a:pt x="1803" y="0"/>
                  <a:pt x="0" y="1391"/>
                  <a:pt x="0" y="3111"/>
                </a:cubicBezTo>
                <a:cubicBezTo>
                  <a:pt x="0" y="4829"/>
                  <a:pt x="1805" y="6220"/>
                  <a:pt x="4030" y="6220"/>
                </a:cubicBezTo>
                <a:cubicBezTo>
                  <a:pt x="4265" y="6220"/>
                  <a:pt x="4499" y="6203"/>
                  <a:pt x="4732" y="6172"/>
                </a:cubicBezTo>
                <a:lnTo>
                  <a:pt x="5276" y="6062"/>
                </a:lnTo>
                <a:lnTo>
                  <a:pt x="5967" y="5837"/>
                </a:lnTo>
                <a:cubicBezTo>
                  <a:pt x="7213" y="5309"/>
                  <a:pt x="8059" y="4286"/>
                  <a:pt x="8059" y="3111"/>
                </a:cubicBezTo>
                <a:cubicBezTo>
                  <a:pt x="8059" y="1393"/>
                  <a:pt x="6255" y="0"/>
                  <a:pt x="4030" y="0"/>
                </a:cubicBezTo>
                <a:close/>
              </a:path>
            </a:pathLst>
          </a:custGeom>
          <a:solidFill>
            <a:schemeClr val="accent3"/>
          </a:solidFill>
          <a:ln>
            <a:noFill/>
          </a:ln>
        </p:spPr>
        <p:txBody>
          <a:bodyPr spcFirstLastPara="1" wrap="square" lIns="91425" tIns="91425" rIns="91425" bIns="91425" anchor="ctr" anchorCtr="0">
            <a:noAutofit/>
          </a:bodyPr>
          <a:lstStyle/>
          <a:p>
            <a:endParaRPr dirty="0"/>
          </a:p>
        </p:txBody>
      </p:sp>
      <p:sp>
        <p:nvSpPr>
          <p:cNvPr id="9" name="Google Shape;7125;p64">
            <a:extLst>
              <a:ext uri="{FF2B5EF4-FFF2-40B4-BE49-F238E27FC236}">
                <a16:creationId xmlns:a16="http://schemas.microsoft.com/office/drawing/2014/main" id="{BF4DA81F-5715-37BC-2FF9-95BAD38886A9}"/>
              </a:ext>
            </a:extLst>
          </p:cNvPr>
          <p:cNvSpPr txBox="1">
            <a:spLocks noGrp="1"/>
          </p:cNvSpPr>
          <p:nvPr>
            <p:ph type="title"/>
          </p:nvPr>
        </p:nvSpPr>
        <p:spPr>
          <a:xfrm>
            <a:off x="2940765" y="325439"/>
            <a:ext cx="5980668" cy="413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highlight>
                  <a:schemeClr val="accent3"/>
                </a:highlight>
              </a:rPr>
              <a:t>DATA GATHERING : FLAT FILES</a:t>
            </a:r>
            <a:endParaRPr dirty="0">
              <a:highlight>
                <a:schemeClr val="accent3"/>
              </a:highlight>
            </a:endParaRPr>
          </a:p>
        </p:txBody>
      </p:sp>
      <p:grpSp>
        <p:nvGrpSpPr>
          <p:cNvPr id="2" name="Google Shape;1882;p39">
            <a:extLst>
              <a:ext uri="{FF2B5EF4-FFF2-40B4-BE49-F238E27FC236}">
                <a16:creationId xmlns:a16="http://schemas.microsoft.com/office/drawing/2014/main" id="{0B3F21C4-1153-3A78-0EC3-8B96242CBD83}"/>
              </a:ext>
            </a:extLst>
          </p:cNvPr>
          <p:cNvGrpSpPr/>
          <p:nvPr/>
        </p:nvGrpSpPr>
        <p:grpSpPr>
          <a:xfrm>
            <a:off x="540033" y="3181115"/>
            <a:ext cx="351663" cy="333831"/>
            <a:chOff x="6222125" y="2025975"/>
            <a:chExt cx="499450" cy="474125"/>
          </a:xfrm>
          <a:solidFill>
            <a:schemeClr val="bg2"/>
          </a:solidFill>
        </p:grpSpPr>
        <p:sp>
          <p:nvSpPr>
            <p:cNvPr id="3" name="Google Shape;1883;p39">
              <a:extLst>
                <a:ext uri="{FF2B5EF4-FFF2-40B4-BE49-F238E27FC236}">
                  <a16:creationId xmlns:a16="http://schemas.microsoft.com/office/drawing/2014/main" id="{906FB621-CF9F-B549-8D5D-F27C2D2CAF7C}"/>
                </a:ext>
              </a:extLst>
            </p:cNvPr>
            <p:cNvSpPr/>
            <p:nvPr/>
          </p:nvSpPr>
          <p:spPr>
            <a:xfrm>
              <a:off x="6222125" y="2025975"/>
              <a:ext cx="499450" cy="474125"/>
            </a:xfrm>
            <a:custGeom>
              <a:avLst/>
              <a:gdLst/>
              <a:ahLst/>
              <a:cxnLst/>
              <a:rect l="l" t="t" r="r" b="b"/>
              <a:pathLst>
                <a:path w="19978" h="18965" extrusionOk="0">
                  <a:moveTo>
                    <a:pt x="10490" y="1134"/>
                  </a:moveTo>
                  <a:cubicBezTo>
                    <a:pt x="15095" y="1134"/>
                    <a:pt x="18839" y="4878"/>
                    <a:pt x="18839" y="9483"/>
                  </a:cubicBezTo>
                  <a:cubicBezTo>
                    <a:pt x="18839" y="14087"/>
                    <a:pt x="15095" y="17832"/>
                    <a:pt x="10490" y="17832"/>
                  </a:cubicBezTo>
                  <a:cubicBezTo>
                    <a:pt x="5886" y="17832"/>
                    <a:pt x="2142" y="14087"/>
                    <a:pt x="2142" y="9483"/>
                  </a:cubicBezTo>
                  <a:cubicBezTo>
                    <a:pt x="2142" y="4878"/>
                    <a:pt x="5886" y="1134"/>
                    <a:pt x="10490" y="1134"/>
                  </a:cubicBezTo>
                  <a:close/>
                  <a:moveTo>
                    <a:pt x="10488" y="0"/>
                  </a:moveTo>
                  <a:cubicBezTo>
                    <a:pt x="6717" y="0"/>
                    <a:pt x="3222" y="2259"/>
                    <a:pt x="1731" y="5853"/>
                  </a:cubicBezTo>
                  <a:cubicBezTo>
                    <a:pt x="1" y="10032"/>
                    <a:pt x="1462" y="14854"/>
                    <a:pt x="5222" y="17367"/>
                  </a:cubicBezTo>
                  <a:cubicBezTo>
                    <a:pt x="6828" y="18439"/>
                    <a:pt x="8663" y="18964"/>
                    <a:pt x="10487" y="18964"/>
                  </a:cubicBezTo>
                  <a:cubicBezTo>
                    <a:pt x="12934" y="18964"/>
                    <a:pt x="15362" y="18020"/>
                    <a:pt x="17194" y="16186"/>
                  </a:cubicBezTo>
                  <a:cubicBezTo>
                    <a:pt x="18978" y="14414"/>
                    <a:pt x="19978" y="11998"/>
                    <a:pt x="19972" y="9483"/>
                  </a:cubicBezTo>
                  <a:cubicBezTo>
                    <a:pt x="19972" y="4960"/>
                    <a:pt x="16777" y="1065"/>
                    <a:pt x="12341" y="183"/>
                  </a:cubicBezTo>
                  <a:cubicBezTo>
                    <a:pt x="11721" y="60"/>
                    <a:pt x="11101" y="0"/>
                    <a:pt x="104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 name="Google Shape;1884;p39">
              <a:extLst>
                <a:ext uri="{FF2B5EF4-FFF2-40B4-BE49-F238E27FC236}">
                  <a16:creationId xmlns:a16="http://schemas.microsoft.com/office/drawing/2014/main" id="{3C0ECDD1-36C9-464A-9EE7-B46C4B67FEC1}"/>
                </a:ext>
              </a:extLst>
            </p:cNvPr>
            <p:cNvSpPr/>
            <p:nvPr/>
          </p:nvSpPr>
          <p:spPr>
            <a:xfrm>
              <a:off x="6309175" y="2087825"/>
              <a:ext cx="350425" cy="350425"/>
            </a:xfrm>
            <a:custGeom>
              <a:avLst/>
              <a:gdLst/>
              <a:ahLst/>
              <a:cxnLst/>
              <a:rect l="l" t="t" r="r" b="b"/>
              <a:pathLst>
                <a:path w="14017" h="14017" extrusionOk="0">
                  <a:moveTo>
                    <a:pt x="7008" y="1133"/>
                  </a:moveTo>
                  <a:cubicBezTo>
                    <a:pt x="10248" y="1133"/>
                    <a:pt x="12884" y="3769"/>
                    <a:pt x="12884" y="7009"/>
                  </a:cubicBezTo>
                  <a:cubicBezTo>
                    <a:pt x="12884" y="10249"/>
                    <a:pt x="10248" y="12885"/>
                    <a:pt x="7008" y="12885"/>
                  </a:cubicBezTo>
                  <a:cubicBezTo>
                    <a:pt x="3769" y="12885"/>
                    <a:pt x="1133" y="10249"/>
                    <a:pt x="1133" y="7009"/>
                  </a:cubicBezTo>
                  <a:cubicBezTo>
                    <a:pt x="1133" y="3769"/>
                    <a:pt x="3769" y="1133"/>
                    <a:pt x="7008" y="1133"/>
                  </a:cubicBezTo>
                  <a:close/>
                  <a:moveTo>
                    <a:pt x="7008" y="1"/>
                  </a:moveTo>
                  <a:cubicBezTo>
                    <a:pt x="3144" y="1"/>
                    <a:pt x="0" y="3144"/>
                    <a:pt x="0" y="7009"/>
                  </a:cubicBezTo>
                  <a:cubicBezTo>
                    <a:pt x="0" y="10874"/>
                    <a:pt x="3144" y="14017"/>
                    <a:pt x="7008" y="14017"/>
                  </a:cubicBezTo>
                  <a:cubicBezTo>
                    <a:pt x="10873" y="14017"/>
                    <a:pt x="14017" y="10874"/>
                    <a:pt x="14017" y="7009"/>
                  </a:cubicBezTo>
                  <a:cubicBezTo>
                    <a:pt x="14017" y="3144"/>
                    <a:pt x="10873" y="1"/>
                    <a:pt x="70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 name="Google Shape;1885;p39">
              <a:extLst>
                <a:ext uri="{FF2B5EF4-FFF2-40B4-BE49-F238E27FC236}">
                  <a16:creationId xmlns:a16="http://schemas.microsoft.com/office/drawing/2014/main" id="{52CB05B9-550B-00D9-DD0B-CB82828C448A}"/>
                </a:ext>
              </a:extLst>
            </p:cNvPr>
            <p:cNvSpPr/>
            <p:nvPr/>
          </p:nvSpPr>
          <p:spPr>
            <a:xfrm>
              <a:off x="6431600" y="2142250"/>
              <a:ext cx="105575" cy="241575"/>
            </a:xfrm>
            <a:custGeom>
              <a:avLst/>
              <a:gdLst/>
              <a:ahLst/>
              <a:cxnLst/>
              <a:rect l="l" t="t" r="r" b="b"/>
              <a:pathLst>
                <a:path w="4223" h="9663" extrusionOk="0">
                  <a:moveTo>
                    <a:pt x="2111" y="1"/>
                  </a:moveTo>
                  <a:cubicBezTo>
                    <a:pt x="1797" y="1"/>
                    <a:pt x="1547" y="254"/>
                    <a:pt x="1547" y="568"/>
                  </a:cubicBezTo>
                  <a:lnTo>
                    <a:pt x="1547" y="1504"/>
                  </a:lnTo>
                  <a:cubicBezTo>
                    <a:pt x="599" y="1785"/>
                    <a:pt x="1" y="2718"/>
                    <a:pt x="143" y="3697"/>
                  </a:cubicBezTo>
                  <a:cubicBezTo>
                    <a:pt x="285" y="4675"/>
                    <a:pt x="1124" y="5399"/>
                    <a:pt x="2111" y="5399"/>
                  </a:cubicBezTo>
                  <a:cubicBezTo>
                    <a:pt x="2872" y="5399"/>
                    <a:pt x="3256" y="6320"/>
                    <a:pt x="2715" y="6858"/>
                  </a:cubicBezTo>
                  <a:cubicBezTo>
                    <a:pt x="2542" y="7033"/>
                    <a:pt x="2328" y="7111"/>
                    <a:pt x="2118" y="7111"/>
                  </a:cubicBezTo>
                  <a:cubicBezTo>
                    <a:pt x="1679" y="7111"/>
                    <a:pt x="1257" y="6769"/>
                    <a:pt x="1257" y="6254"/>
                  </a:cubicBezTo>
                  <a:cubicBezTo>
                    <a:pt x="1257" y="5940"/>
                    <a:pt x="1003" y="5686"/>
                    <a:pt x="689" y="5686"/>
                  </a:cubicBezTo>
                  <a:cubicBezTo>
                    <a:pt x="378" y="5686"/>
                    <a:pt x="125" y="5940"/>
                    <a:pt x="125" y="6254"/>
                  </a:cubicBezTo>
                  <a:cubicBezTo>
                    <a:pt x="125" y="7133"/>
                    <a:pt x="701" y="7909"/>
                    <a:pt x="1547" y="8159"/>
                  </a:cubicBezTo>
                  <a:lnTo>
                    <a:pt x="1547" y="9098"/>
                  </a:lnTo>
                  <a:cubicBezTo>
                    <a:pt x="1547" y="9409"/>
                    <a:pt x="1797" y="9663"/>
                    <a:pt x="2111" y="9663"/>
                  </a:cubicBezTo>
                  <a:cubicBezTo>
                    <a:pt x="2425" y="9663"/>
                    <a:pt x="2679" y="9409"/>
                    <a:pt x="2679" y="9098"/>
                  </a:cubicBezTo>
                  <a:lnTo>
                    <a:pt x="2679" y="8159"/>
                  </a:lnTo>
                  <a:cubicBezTo>
                    <a:pt x="3624" y="7878"/>
                    <a:pt x="4222" y="6945"/>
                    <a:pt x="4080" y="5967"/>
                  </a:cubicBezTo>
                  <a:cubicBezTo>
                    <a:pt x="3939" y="4991"/>
                    <a:pt x="3102" y="4267"/>
                    <a:pt x="2118" y="4267"/>
                  </a:cubicBezTo>
                  <a:cubicBezTo>
                    <a:pt x="2116" y="4267"/>
                    <a:pt x="2114" y="4267"/>
                    <a:pt x="2111" y="4267"/>
                  </a:cubicBezTo>
                  <a:cubicBezTo>
                    <a:pt x="2106" y="4267"/>
                    <a:pt x="2100" y="4267"/>
                    <a:pt x="2095" y="4267"/>
                  </a:cubicBezTo>
                  <a:cubicBezTo>
                    <a:pt x="1622" y="4267"/>
                    <a:pt x="1239" y="3884"/>
                    <a:pt x="1239" y="3410"/>
                  </a:cubicBezTo>
                  <a:cubicBezTo>
                    <a:pt x="1239" y="2935"/>
                    <a:pt x="1622" y="2555"/>
                    <a:pt x="2095" y="2555"/>
                  </a:cubicBezTo>
                  <a:cubicBezTo>
                    <a:pt x="2100" y="2555"/>
                    <a:pt x="2106" y="2555"/>
                    <a:pt x="2111" y="2555"/>
                  </a:cubicBezTo>
                  <a:cubicBezTo>
                    <a:pt x="2582" y="2555"/>
                    <a:pt x="2966" y="2939"/>
                    <a:pt x="2966" y="3410"/>
                  </a:cubicBezTo>
                  <a:cubicBezTo>
                    <a:pt x="2966" y="3724"/>
                    <a:pt x="3220" y="3977"/>
                    <a:pt x="3534" y="3977"/>
                  </a:cubicBezTo>
                  <a:cubicBezTo>
                    <a:pt x="3845" y="3977"/>
                    <a:pt x="4098" y="3724"/>
                    <a:pt x="4098" y="3410"/>
                  </a:cubicBezTo>
                  <a:cubicBezTo>
                    <a:pt x="4098" y="2531"/>
                    <a:pt x="3522" y="1755"/>
                    <a:pt x="2679" y="1504"/>
                  </a:cubicBezTo>
                  <a:lnTo>
                    <a:pt x="2679" y="568"/>
                  </a:lnTo>
                  <a:cubicBezTo>
                    <a:pt x="2679" y="254"/>
                    <a:pt x="2425" y="1"/>
                    <a:pt x="21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2" name="Google Shape;7150;p64">
            <a:extLst>
              <a:ext uri="{FF2B5EF4-FFF2-40B4-BE49-F238E27FC236}">
                <a16:creationId xmlns:a16="http://schemas.microsoft.com/office/drawing/2014/main" id="{74AFFC73-9420-EC0C-B6F5-62AEC8FA3F0B}"/>
              </a:ext>
            </a:extLst>
          </p:cNvPr>
          <p:cNvSpPr/>
          <p:nvPr/>
        </p:nvSpPr>
        <p:spPr>
          <a:xfrm>
            <a:off x="586658" y="1529337"/>
            <a:ext cx="350401" cy="350371"/>
          </a:xfrm>
          <a:custGeom>
            <a:avLst/>
            <a:gdLst/>
            <a:ahLst/>
            <a:cxnLst/>
            <a:rect l="l" t="t" r="r" b="b"/>
            <a:pathLst>
              <a:path w="11879" h="11878" extrusionOk="0">
                <a:moveTo>
                  <a:pt x="5892" y="693"/>
                </a:moveTo>
                <a:cubicBezTo>
                  <a:pt x="6302" y="693"/>
                  <a:pt x="6617" y="1008"/>
                  <a:pt x="6617" y="1418"/>
                </a:cubicBezTo>
                <a:cubicBezTo>
                  <a:pt x="6617" y="1796"/>
                  <a:pt x="6302" y="2111"/>
                  <a:pt x="5892" y="2111"/>
                </a:cubicBezTo>
                <a:cubicBezTo>
                  <a:pt x="5514" y="2111"/>
                  <a:pt x="5199" y="1796"/>
                  <a:pt x="5199" y="1418"/>
                </a:cubicBezTo>
                <a:cubicBezTo>
                  <a:pt x="5231" y="1008"/>
                  <a:pt x="5546" y="693"/>
                  <a:pt x="5892" y="693"/>
                </a:cubicBezTo>
                <a:close/>
                <a:moveTo>
                  <a:pt x="5892" y="2741"/>
                </a:moveTo>
                <a:cubicBezTo>
                  <a:pt x="6837" y="2741"/>
                  <a:pt x="7625" y="3529"/>
                  <a:pt x="7625" y="4505"/>
                </a:cubicBezTo>
                <a:lnTo>
                  <a:pt x="7625" y="5545"/>
                </a:lnTo>
                <a:lnTo>
                  <a:pt x="4159" y="5545"/>
                </a:lnTo>
                <a:lnTo>
                  <a:pt x="4159" y="4505"/>
                </a:lnTo>
                <a:cubicBezTo>
                  <a:pt x="4159" y="3529"/>
                  <a:pt x="4947" y="2741"/>
                  <a:pt x="5892" y="2741"/>
                </a:cubicBezTo>
                <a:close/>
                <a:moveTo>
                  <a:pt x="8381" y="5104"/>
                </a:moveTo>
                <a:cubicBezTo>
                  <a:pt x="9326" y="5356"/>
                  <a:pt x="9767" y="5703"/>
                  <a:pt x="9767" y="5892"/>
                </a:cubicBezTo>
                <a:cubicBezTo>
                  <a:pt x="9767" y="6238"/>
                  <a:pt x="8381" y="6931"/>
                  <a:pt x="5955" y="6931"/>
                </a:cubicBezTo>
                <a:cubicBezTo>
                  <a:pt x="5898" y="6932"/>
                  <a:pt x="5842" y="6932"/>
                  <a:pt x="5787" y="6932"/>
                </a:cubicBezTo>
                <a:cubicBezTo>
                  <a:pt x="3434" y="6932"/>
                  <a:pt x="2112" y="6292"/>
                  <a:pt x="2112" y="5892"/>
                </a:cubicBezTo>
                <a:cubicBezTo>
                  <a:pt x="2112" y="5703"/>
                  <a:pt x="2553" y="5388"/>
                  <a:pt x="3498" y="5104"/>
                </a:cubicBezTo>
                <a:lnTo>
                  <a:pt x="3498" y="5892"/>
                </a:lnTo>
                <a:cubicBezTo>
                  <a:pt x="3498" y="6081"/>
                  <a:pt x="3655" y="6238"/>
                  <a:pt x="3844" y="6238"/>
                </a:cubicBezTo>
                <a:lnTo>
                  <a:pt x="8034" y="6238"/>
                </a:lnTo>
                <a:cubicBezTo>
                  <a:pt x="8223" y="6238"/>
                  <a:pt x="8381" y="6081"/>
                  <a:pt x="8381" y="5892"/>
                </a:cubicBezTo>
                <a:lnTo>
                  <a:pt x="8381" y="5104"/>
                </a:lnTo>
                <a:close/>
                <a:moveTo>
                  <a:pt x="1765" y="10428"/>
                </a:moveTo>
                <a:cubicBezTo>
                  <a:pt x="2427" y="10428"/>
                  <a:pt x="2805" y="10680"/>
                  <a:pt x="2805" y="10775"/>
                </a:cubicBezTo>
                <a:cubicBezTo>
                  <a:pt x="2805" y="10869"/>
                  <a:pt x="2427" y="11121"/>
                  <a:pt x="1765" y="11121"/>
                </a:cubicBezTo>
                <a:cubicBezTo>
                  <a:pt x="1072" y="11121"/>
                  <a:pt x="694" y="10869"/>
                  <a:pt x="694" y="10775"/>
                </a:cubicBezTo>
                <a:cubicBezTo>
                  <a:pt x="694" y="10712"/>
                  <a:pt x="1072" y="10428"/>
                  <a:pt x="1765" y="10428"/>
                </a:cubicBezTo>
                <a:close/>
                <a:moveTo>
                  <a:pt x="5955" y="10428"/>
                </a:moveTo>
                <a:cubicBezTo>
                  <a:pt x="6617" y="10428"/>
                  <a:pt x="6963" y="10712"/>
                  <a:pt x="6963" y="10775"/>
                </a:cubicBezTo>
                <a:cubicBezTo>
                  <a:pt x="6963" y="10869"/>
                  <a:pt x="6617" y="11121"/>
                  <a:pt x="5955" y="11121"/>
                </a:cubicBezTo>
                <a:cubicBezTo>
                  <a:pt x="5262" y="11121"/>
                  <a:pt x="4915" y="10869"/>
                  <a:pt x="4915" y="10775"/>
                </a:cubicBezTo>
                <a:cubicBezTo>
                  <a:pt x="4915" y="10712"/>
                  <a:pt x="5262" y="10428"/>
                  <a:pt x="5955" y="10428"/>
                </a:cubicBezTo>
                <a:close/>
                <a:moveTo>
                  <a:pt x="10082" y="10428"/>
                </a:moveTo>
                <a:cubicBezTo>
                  <a:pt x="10775" y="10428"/>
                  <a:pt x="11153" y="10680"/>
                  <a:pt x="11153" y="10775"/>
                </a:cubicBezTo>
                <a:cubicBezTo>
                  <a:pt x="11153" y="10869"/>
                  <a:pt x="10775" y="11121"/>
                  <a:pt x="10082" y="11121"/>
                </a:cubicBezTo>
                <a:cubicBezTo>
                  <a:pt x="9421" y="11121"/>
                  <a:pt x="9043" y="10869"/>
                  <a:pt x="9043" y="10775"/>
                </a:cubicBezTo>
                <a:cubicBezTo>
                  <a:pt x="9043" y="10712"/>
                  <a:pt x="9421" y="10428"/>
                  <a:pt x="10082" y="10428"/>
                </a:cubicBezTo>
                <a:close/>
                <a:moveTo>
                  <a:pt x="5987" y="0"/>
                </a:moveTo>
                <a:cubicBezTo>
                  <a:pt x="5231" y="0"/>
                  <a:pt x="4600" y="630"/>
                  <a:pt x="4600" y="1355"/>
                </a:cubicBezTo>
                <a:cubicBezTo>
                  <a:pt x="4600" y="1733"/>
                  <a:pt x="4726" y="2016"/>
                  <a:pt x="4947" y="2300"/>
                </a:cubicBezTo>
                <a:cubicBezTo>
                  <a:pt x="4159" y="2710"/>
                  <a:pt x="3624" y="3497"/>
                  <a:pt x="3561" y="4442"/>
                </a:cubicBezTo>
                <a:cubicBezTo>
                  <a:pt x="2742" y="4631"/>
                  <a:pt x="1481" y="5072"/>
                  <a:pt x="1481" y="5923"/>
                </a:cubicBezTo>
                <a:cubicBezTo>
                  <a:pt x="1481" y="6679"/>
                  <a:pt x="2427" y="7120"/>
                  <a:pt x="3151" y="7309"/>
                </a:cubicBezTo>
                <a:lnTo>
                  <a:pt x="1954" y="9798"/>
                </a:lnTo>
                <a:lnTo>
                  <a:pt x="1828" y="9798"/>
                </a:lnTo>
                <a:cubicBezTo>
                  <a:pt x="851" y="9798"/>
                  <a:pt x="64" y="10239"/>
                  <a:pt x="64" y="10806"/>
                </a:cubicBezTo>
                <a:cubicBezTo>
                  <a:pt x="1" y="11373"/>
                  <a:pt x="725" y="11846"/>
                  <a:pt x="1765" y="11846"/>
                </a:cubicBezTo>
                <a:cubicBezTo>
                  <a:pt x="2679" y="11846"/>
                  <a:pt x="3498" y="11436"/>
                  <a:pt x="3498" y="10806"/>
                </a:cubicBezTo>
                <a:cubicBezTo>
                  <a:pt x="3498" y="10334"/>
                  <a:pt x="3057" y="10019"/>
                  <a:pt x="2584" y="9924"/>
                </a:cubicBezTo>
                <a:lnTo>
                  <a:pt x="3781" y="7498"/>
                </a:lnTo>
                <a:cubicBezTo>
                  <a:pt x="4317" y="7624"/>
                  <a:pt x="4947" y="7656"/>
                  <a:pt x="5577" y="7719"/>
                </a:cubicBezTo>
                <a:lnTo>
                  <a:pt x="5577" y="9830"/>
                </a:lnTo>
                <a:cubicBezTo>
                  <a:pt x="4947" y="9924"/>
                  <a:pt x="4222" y="10239"/>
                  <a:pt x="4222" y="10869"/>
                </a:cubicBezTo>
                <a:cubicBezTo>
                  <a:pt x="4222" y="11499"/>
                  <a:pt x="5041" y="11877"/>
                  <a:pt x="5955" y="11877"/>
                </a:cubicBezTo>
                <a:cubicBezTo>
                  <a:pt x="6837" y="11877"/>
                  <a:pt x="7688" y="11499"/>
                  <a:pt x="7688" y="10869"/>
                </a:cubicBezTo>
                <a:cubicBezTo>
                  <a:pt x="7688" y="10239"/>
                  <a:pt x="6932" y="9924"/>
                  <a:pt x="6302" y="9830"/>
                </a:cubicBezTo>
                <a:lnTo>
                  <a:pt x="6302" y="7719"/>
                </a:lnTo>
                <a:cubicBezTo>
                  <a:pt x="6932" y="7719"/>
                  <a:pt x="7562" y="7624"/>
                  <a:pt x="8097" y="7498"/>
                </a:cubicBezTo>
                <a:lnTo>
                  <a:pt x="9295" y="9924"/>
                </a:lnTo>
                <a:cubicBezTo>
                  <a:pt x="8822" y="10082"/>
                  <a:pt x="8381" y="10334"/>
                  <a:pt x="8381" y="10806"/>
                </a:cubicBezTo>
                <a:cubicBezTo>
                  <a:pt x="8381" y="11436"/>
                  <a:pt x="9200" y="11846"/>
                  <a:pt x="10114" y="11846"/>
                </a:cubicBezTo>
                <a:cubicBezTo>
                  <a:pt x="11090" y="11846"/>
                  <a:pt x="11878" y="11405"/>
                  <a:pt x="11878" y="10806"/>
                </a:cubicBezTo>
                <a:cubicBezTo>
                  <a:pt x="11878" y="10239"/>
                  <a:pt x="11153" y="9798"/>
                  <a:pt x="10114" y="9798"/>
                </a:cubicBezTo>
                <a:lnTo>
                  <a:pt x="9988" y="9798"/>
                </a:lnTo>
                <a:lnTo>
                  <a:pt x="8822" y="7309"/>
                </a:lnTo>
                <a:cubicBezTo>
                  <a:pt x="9515" y="7120"/>
                  <a:pt x="10460" y="6679"/>
                  <a:pt x="10460" y="5923"/>
                </a:cubicBezTo>
                <a:cubicBezTo>
                  <a:pt x="10460" y="5072"/>
                  <a:pt x="9200" y="4631"/>
                  <a:pt x="8381" y="4442"/>
                </a:cubicBezTo>
                <a:cubicBezTo>
                  <a:pt x="8350" y="3497"/>
                  <a:pt x="7782" y="2710"/>
                  <a:pt x="6995" y="2300"/>
                </a:cubicBezTo>
                <a:cubicBezTo>
                  <a:pt x="7247" y="2080"/>
                  <a:pt x="7341" y="1764"/>
                  <a:pt x="7341" y="1355"/>
                </a:cubicBezTo>
                <a:cubicBezTo>
                  <a:pt x="7341" y="630"/>
                  <a:pt x="6711" y="0"/>
                  <a:pt x="59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ZoneTexte 13">
            <a:extLst>
              <a:ext uri="{FF2B5EF4-FFF2-40B4-BE49-F238E27FC236}">
                <a16:creationId xmlns:a16="http://schemas.microsoft.com/office/drawing/2014/main" id="{C6DFBB06-3AD8-7B5D-013C-9257D9FC323D}"/>
              </a:ext>
            </a:extLst>
          </p:cNvPr>
          <p:cNvSpPr txBox="1"/>
          <p:nvPr/>
        </p:nvSpPr>
        <p:spPr>
          <a:xfrm>
            <a:off x="8701548" y="4807974"/>
            <a:ext cx="393056" cy="307777"/>
          </a:xfrm>
          <a:prstGeom prst="rect">
            <a:avLst/>
          </a:prstGeom>
          <a:noFill/>
        </p:spPr>
        <p:txBody>
          <a:bodyPr wrap="none" rtlCol="0">
            <a:spAutoFit/>
          </a:bodyPr>
          <a:lstStyle/>
          <a:p>
            <a:r>
              <a:rPr lang="en-US" dirty="0">
                <a:solidFill>
                  <a:schemeClr val="accent6"/>
                </a:solidFill>
                <a:latin typeface="Libre Baskerville" panose="02000000000000000000" pitchFamily="2" charset="0"/>
              </a:rPr>
              <a:t>10</a:t>
            </a:r>
          </a:p>
        </p:txBody>
      </p:sp>
      <p:sp>
        <p:nvSpPr>
          <p:cNvPr id="6" name="Google Shape;7151;p64">
            <a:extLst>
              <a:ext uri="{FF2B5EF4-FFF2-40B4-BE49-F238E27FC236}">
                <a16:creationId xmlns:a16="http://schemas.microsoft.com/office/drawing/2014/main" id="{6E1DF7F8-C92C-3BF8-8192-6D6C47211ED3}"/>
              </a:ext>
            </a:extLst>
          </p:cNvPr>
          <p:cNvSpPr/>
          <p:nvPr/>
        </p:nvSpPr>
        <p:spPr>
          <a:xfrm>
            <a:off x="8053876" y="885665"/>
            <a:ext cx="844200" cy="102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181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5"/>
        <p:cNvGrpSpPr/>
        <p:nvPr/>
      </p:nvGrpSpPr>
      <p:grpSpPr>
        <a:xfrm>
          <a:off x="0" y="0"/>
          <a:ext cx="0" cy="0"/>
          <a:chOff x="0" y="0"/>
          <a:chExt cx="0" cy="0"/>
        </a:xfrm>
      </p:grpSpPr>
      <p:sp>
        <p:nvSpPr>
          <p:cNvPr id="1948" name="Google Shape;1948;p47"/>
          <p:cNvSpPr txBox="1">
            <a:spLocks noGrp="1"/>
          </p:cNvSpPr>
          <p:nvPr>
            <p:ph type="subTitle" idx="1"/>
          </p:nvPr>
        </p:nvSpPr>
        <p:spPr>
          <a:xfrm>
            <a:off x="1365787" y="1115230"/>
            <a:ext cx="4371335" cy="44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b="1" i="0" dirty="0">
                <a:solidFill>
                  <a:schemeClr val="bg2"/>
                </a:solidFill>
                <a:effectLst/>
                <a:latin typeface="Libre Baskerville" panose="02000000000000000000" pitchFamily="2" charset="0"/>
              </a:rPr>
              <a:t>Population </a:t>
            </a:r>
            <a:r>
              <a:rPr lang="fr-FR" b="1" i="0" dirty="0" err="1">
                <a:solidFill>
                  <a:schemeClr val="bg2"/>
                </a:solidFill>
                <a:effectLst/>
                <a:latin typeface="Libre Baskerville" panose="02000000000000000000" pitchFamily="2" charset="0"/>
              </a:rPr>
              <a:t>Demographics</a:t>
            </a:r>
            <a:endParaRPr b="1" dirty="0">
              <a:solidFill>
                <a:schemeClr val="bg2"/>
              </a:solidFill>
              <a:latin typeface="Libre Baskerville" panose="02000000000000000000" pitchFamily="2" charset="0"/>
            </a:endParaRPr>
          </a:p>
        </p:txBody>
      </p:sp>
      <p:sp>
        <p:nvSpPr>
          <p:cNvPr id="1949" name="Google Shape;1949;p47"/>
          <p:cNvSpPr txBox="1">
            <a:spLocks noGrp="1"/>
          </p:cNvSpPr>
          <p:nvPr>
            <p:ph type="subTitle" idx="2"/>
          </p:nvPr>
        </p:nvSpPr>
        <p:spPr>
          <a:xfrm>
            <a:off x="1365787" y="1556530"/>
            <a:ext cx="7555646" cy="927159"/>
          </a:xfrm>
          <a:prstGeom prst="rect">
            <a:avLst/>
          </a:prstGeom>
        </p:spPr>
        <p:txBody>
          <a:bodyPr spcFirstLastPara="1" wrap="square" lIns="91425" tIns="91425" rIns="91425" bIns="91425" anchor="ctr" anchorCtr="0">
            <a:noAutofit/>
          </a:bodyPr>
          <a:lstStyle/>
          <a:p>
            <a:pPr marL="171450" lvl="0" indent="-171450" algn="just">
              <a:buFont typeface="Arial" panose="020B0604020202020204" pitchFamily="34" charset="0"/>
              <a:buChar char="•"/>
            </a:pPr>
            <a:r>
              <a:rPr lang="en-US" dirty="0">
                <a:latin typeface="Montserrat" pitchFamily="2" charset="77"/>
              </a:rPr>
              <a:t>Description: Presents demographic information on population over 15 years old by gender, age, and socio-professional category</a:t>
            </a:r>
          </a:p>
          <a:p>
            <a:pPr marL="171450" lvl="0" indent="-171450" algn="just">
              <a:buFont typeface="Arial" panose="020B0604020202020204" pitchFamily="34" charset="0"/>
              <a:buChar char="•"/>
            </a:pPr>
            <a:r>
              <a:rPr lang="en-US" dirty="0">
                <a:latin typeface="Montserrat" pitchFamily="2" charset="77"/>
              </a:rPr>
              <a:t>Source: INSEE</a:t>
            </a:r>
          </a:p>
          <a:p>
            <a:pPr marL="171450" lvl="0" indent="-171450" algn="just">
              <a:buFont typeface="Arial" panose="020B0604020202020204" pitchFamily="34" charset="0"/>
              <a:buChar char="•"/>
            </a:pPr>
            <a:r>
              <a:rPr lang="en-US" dirty="0">
                <a:latin typeface="Montserrat" pitchFamily="2" charset="77"/>
              </a:rPr>
              <a:t>File: </a:t>
            </a:r>
            <a:r>
              <a:rPr lang="en-US" dirty="0" err="1">
                <a:latin typeface="Montserrat" pitchFamily="2" charset="77"/>
              </a:rPr>
              <a:t>population.csv</a:t>
            </a:r>
            <a:r>
              <a:rPr lang="en-US" dirty="0">
                <a:latin typeface="Montserrat" pitchFamily="2" charset="77"/>
              </a:rPr>
              <a:t> | Rows: 1,738,965 | Columns: 7</a:t>
            </a:r>
          </a:p>
        </p:txBody>
      </p:sp>
      <p:sp>
        <p:nvSpPr>
          <p:cNvPr id="1950" name="Google Shape;1950;p47"/>
          <p:cNvSpPr txBox="1">
            <a:spLocks noGrp="1"/>
          </p:cNvSpPr>
          <p:nvPr>
            <p:ph type="subTitle" idx="3"/>
          </p:nvPr>
        </p:nvSpPr>
        <p:spPr>
          <a:xfrm>
            <a:off x="1365787" y="3162530"/>
            <a:ext cx="7681921" cy="1025729"/>
          </a:xfrm>
          <a:prstGeom prst="rect">
            <a:avLst/>
          </a:prstGeom>
        </p:spPr>
        <p:txBody>
          <a:bodyPr spcFirstLastPara="1" wrap="square" lIns="91425" tIns="91425" rIns="91425" bIns="91425" anchor="ctr" anchorCtr="0">
            <a:noAutofit/>
          </a:bodyPr>
          <a:lstStyle/>
          <a:p>
            <a:pPr marL="311150" indent="-171450" algn="l">
              <a:buFont typeface="Arial" panose="020B0604020202020204" pitchFamily="34" charset="0"/>
              <a:buChar char="•"/>
            </a:pPr>
            <a:r>
              <a:rPr lang="fr-FR" b="0" i="0" dirty="0">
                <a:solidFill>
                  <a:srgbClr val="0D0D0D"/>
                </a:solidFill>
                <a:effectLst/>
                <a:latin typeface="Montserrat" pitchFamily="2" charset="77"/>
              </a:rPr>
              <a:t>Description: </a:t>
            </a:r>
            <a:r>
              <a:rPr lang="fr-FR" b="0" i="0" dirty="0" err="1">
                <a:solidFill>
                  <a:srgbClr val="0D0D0D"/>
                </a:solidFill>
                <a:effectLst/>
                <a:latin typeface="Montserrat" pitchFamily="2" charset="77"/>
              </a:rPr>
              <a:t>Includes</a:t>
            </a:r>
            <a:r>
              <a:rPr lang="fr-FR" b="0" i="0" dirty="0">
                <a:solidFill>
                  <a:srgbClr val="0D0D0D"/>
                </a:solidFill>
                <a:effectLst/>
                <a:latin typeface="Montserrat" pitchFamily="2" charset="77"/>
              </a:rPr>
              <a:t> </a:t>
            </a:r>
            <a:r>
              <a:rPr lang="fr-FR" b="0" i="0" dirty="0" err="1">
                <a:solidFill>
                  <a:srgbClr val="0D0D0D"/>
                </a:solidFill>
                <a:effectLst/>
                <a:latin typeface="Montserrat" pitchFamily="2" charset="77"/>
              </a:rPr>
              <a:t>names</a:t>
            </a:r>
            <a:r>
              <a:rPr lang="fr-FR" b="0" i="0" dirty="0">
                <a:solidFill>
                  <a:srgbClr val="0D0D0D"/>
                </a:solidFill>
                <a:effectLst/>
                <a:latin typeface="Montserrat" pitchFamily="2" charset="77"/>
              </a:rPr>
              <a:t> of </a:t>
            </a:r>
            <a:r>
              <a:rPr lang="fr-FR" b="0" i="0" dirty="0" err="1">
                <a:solidFill>
                  <a:srgbClr val="0D0D0D"/>
                </a:solidFill>
                <a:effectLst/>
                <a:latin typeface="Montserrat" pitchFamily="2" charset="77"/>
              </a:rPr>
              <a:t>regions</a:t>
            </a:r>
            <a:r>
              <a:rPr lang="fr-FR" b="0" i="0" dirty="0">
                <a:solidFill>
                  <a:srgbClr val="0D0D0D"/>
                </a:solidFill>
                <a:effectLst/>
                <a:latin typeface="Montserrat" pitchFamily="2" charset="77"/>
              </a:rPr>
              <a:t>, </a:t>
            </a:r>
            <a:r>
              <a:rPr lang="fr-FR" b="0" i="0" dirty="0" err="1">
                <a:solidFill>
                  <a:srgbClr val="0D0D0D"/>
                </a:solidFill>
                <a:effectLst/>
                <a:latin typeface="Montserrat" pitchFamily="2" charset="77"/>
              </a:rPr>
              <a:t>departments</a:t>
            </a:r>
            <a:r>
              <a:rPr lang="fr-FR" b="0" i="0" dirty="0">
                <a:solidFill>
                  <a:srgbClr val="0D0D0D"/>
                </a:solidFill>
                <a:effectLst/>
                <a:latin typeface="Montserrat" pitchFamily="2" charset="77"/>
              </a:rPr>
              <a:t>, and </a:t>
            </a:r>
            <a:r>
              <a:rPr lang="fr-FR" b="0" i="0" dirty="0" err="1">
                <a:solidFill>
                  <a:srgbClr val="0D0D0D"/>
                </a:solidFill>
                <a:effectLst/>
                <a:latin typeface="Montserrat" pitchFamily="2" charset="77"/>
              </a:rPr>
              <a:t>municipalities</a:t>
            </a:r>
            <a:r>
              <a:rPr lang="fr-FR" b="0" i="0" dirty="0">
                <a:solidFill>
                  <a:srgbClr val="0D0D0D"/>
                </a:solidFill>
                <a:effectLst/>
                <a:latin typeface="Montserrat" pitchFamily="2" charset="77"/>
              </a:rPr>
              <a:t> </a:t>
            </a:r>
            <a:r>
              <a:rPr lang="fr-FR" b="0" i="0" dirty="0" err="1">
                <a:solidFill>
                  <a:srgbClr val="0D0D0D"/>
                </a:solidFill>
                <a:effectLst/>
                <a:latin typeface="Montserrat" pitchFamily="2" charset="77"/>
              </a:rPr>
              <a:t>along</a:t>
            </a:r>
            <a:r>
              <a:rPr lang="fr-FR" b="0" i="0" dirty="0">
                <a:solidFill>
                  <a:srgbClr val="0D0D0D"/>
                </a:solidFill>
                <a:effectLst/>
                <a:latin typeface="Montserrat" pitchFamily="2" charset="77"/>
              </a:rPr>
              <a:t> </a:t>
            </a:r>
            <a:r>
              <a:rPr lang="fr-FR" b="0" i="0" dirty="0" err="1">
                <a:solidFill>
                  <a:srgbClr val="0D0D0D"/>
                </a:solidFill>
                <a:effectLst/>
                <a:latin typeface="Montserrat" pitchFamily="2" charset="77"/>
              </a:rPr>
              <a:t>with</a:t>
            </a:r>
            <a:r>
              <a:rPr lang="fr-FR" b="0" i="0" dirty="0">
                <a:solidFill>
                  <a:srgbClr val="0D0D0D"/>
                </a:solidFill>
                <a:effectLst/>
                <a:latin typeface="Montserrat" pitchFamily="2" charset="77"/>
              </a:rPr>
              <a:t> </a:t>
            </a:r>
            <a:r>
              <a:rPr lang="fr-FR" b="0" i="0" dirty="0" err="1">
                <a:solidFill>
                  <a:srgbClr val="0D0D0D"/>
                </a:solidFill>
                <a:effectLst/>
                <a:latin typeface="Montserrat" pitchFamily="2" charset="77"/>
              </a:rPr>
              <a:t>their</a:t>
            </a:r>
            <a:r>
              <a:rPr lang="fr-FR" b="0" i="0" dirty="0">
                <a:solidFill>
                  <a:srgbClr val="0D0D0D"/>
                </a:solidFill>
                <a:effectLst/>
                <a:latin typeface="Montserrat" pitchFamily="2" charset="77"/>
              </a:rPr>
              <a:t> respective INSEE codes</a:t>
            </a:r>
          </a:p>
          <a:p>
            <a:pPr marL="311150" indent="-171450" algn="l">
              <a:buFont typeface="Arial" panose="020B0604020202020204" pitchFamily="34" charset="0"/>
              <a:buChar char="•"/>
            </a:pPr>
            <a:r>
              <a:rPr lang="fr-FR" b="0" i="0" dirty="0">
                <a:solidFill>
                  <a:srgbClr val="0D0D0D"/>
                </a:solidFill>
                <a:effectLst/>
                <a:latin typeface="Montserrat" pitchFamily="2" charset="77"/>
              </a:rPr>
              <a:t>Source: La Poste - </a:t>
            </a:r>
            <a:r>
              <a:rPr lang="fr-FR" b="0" i="0" dirty="0" err="1">
                <a:solidFill>
                  <a:srgbClr val="0D0D0D"/>
                </a:solidFill>
                <a:effectLst/>
                <a:latin typeface="Montserrat" pitchFamily="2" charset="77"/>
              </a:rPr>
              <a:t>data.gouv.fr</a:t>
            </a:r>
            <a:endParaRPr lang="fr-FR" b="0" i="0" dirty="0">
              <a:solidFill>
                <a:srgbClr val="0D0D0D"/>
              </a:solidFill>
              <a:effectLst/>
              <a:latin typeface="Montserrat" pitchFamily="2" charset="77"/>
            </a:endParaRPr>
          </a:p>
          <a:p>
            <a:pPr marL="311150" indent="-171450" algn="l">
              <a:buFont typeface="Arial" panose="020B0604020202020204" pitchFamily="34" charset="0"/>
              <a:buChar char="•"/>
            </a:pPr>
            <a:r>
              <a:rPr lang="fr-FR" b="0" i="0" dirty="0">
                <a:solidFill>
                  <a:srgbClr val="0D0D0D"/>
                </a:solidFill>
                <a:effectLst/>
                <a:latin typeface="Montserrat" pitchFamily="2" charset="77"/>
              </a:rPr>
              <a:t>File: communes-</a:t>
            </a:r>
            <a:r>
              <a:rPr lang="fr-FR" b="0" i="0" dirty="0" err="1">
                <a:solidFill>
                  <a:srgbClr val="0D0D0D"/>
                </a:solidFill>
                <a:effectLst/>
                <a:latin typeface="Montserrat" pitchFamily="2" charset="77"/>
              </a:rPr>
              <a:t>departement</a:t>
            </a:r>
            <a:r>
              <a:rPr lang="fr-FR" b="0" i="0" dirty="0">
                <a:solidFill>
                  <a:srgbClr val="0D0D0D"/>
                </a:solidFill>
                <a:effectLst/>
                <a:latin typeface="Montserrat" pitchFamily="2" charset="77"/>
              </a:rPr>
              <a:t>-</a:t>
            </a:r>
            <a:r>
              <a:rPr lang="fr-FR" b="0" i="0" dirty="0" err="1">
                <a:solidFill>
                  <a:srgbClr val="0D0D0D"/>
                </a:solidFill>
                <a:effectLst/>
                <a:latin typeface="Montserrat" pitchFamily="2" charset="77"/>
              </a:rPr>
              <a:t>region.csv</a:t>
            </a:r>
            <a:r>
              <a:rPr lang="fr-FR" b="0" i="0" dirty="0">
                <a:solidFill>
                  <a:srgbClr val="0D0D0D"/>
                </a:solidFill>
                <a:effectLst/>
                <a:latin typeface="Montserrat" pitchFamily="2" charset="77"/>
              </a:rPr>
              <a:t> | </a:t>
            </a:r>
            <a:r>
              <a:rPr lang="fr-FR" b="0" i="0" dirty="0" err="1">
                <a:solidFill>
                  <a:srgbClr val="0D0D0D"/>
                </a:solidFill>
                <a:effectLst/>
                <a:latin typeface="Montserrat" pitchFamily="2" charset="77"/>
              </a:rPr>
              <a:t>Rows</a:t>
            </a:r>
            <a:r>
              <a:rPr lang="fr-FR" b="0" i="0" dirty="0">
                <a:solidFill>
                  <a:srgbClr val="0D0D0D"/>
                </a:solidFill>
                <a:effectLst/>
                <a:latin typeface="Montserrat" pitchFamily="2" charset="77"/>
              </a:rPr>
              <a:t>: 5,421 | </a:t>
            </a:r>
            <a:r>
              <a:rPr lang="fr-FR" b="0" i="0" dirty="0" err="1">
                <a:solidFill>
                  <a:srgbClr val="0D0D0D"/>
                </a:solidFill>
                <a:effectLst/>
                <a:latin typeface="Montserrat" pitchFamily="2" charset="77"/>
              </a:rPr>
              <a:t>Columns</a:t>
            </a:r>
            <a:r>
              <a:rPr lang="fr-FR" b="0" i="0" dirty="0">
                <a:solidFill>
                  <a:srgbClr val="0D0D0D"/>
                </a:solidFill>
                <a:effectLst/>
                <a:latin typeface="Montserrat" pitchFamily="2" charset="77"/>
              </a:rPr>
              <a:t>: 15</a:t>
            </a:r>
          </a:p>
        </p:txBody>
      </p:sp>
      <p:sp>
        <p:nvSpPr>
          <p:cNvPr id="1952" name="Google Shape;1952;p47"/>
          <p:cNvSpPr txBox="1">
            <a:spLocks noGrp="1"/>
          </p:cNvSpPr>
          <p:nvPr>
            <p:ph type="subTitle" idx="5"/>
          </p:nvPr>
        </p:nvSpPr>
        <p:spPr>
          <a:xfrm>
            <a:off x="1365787" y="2783364"/>
            <a:ext cx="6237280" cy="441300"/>
          </a:xfrm>
          <a:prstGeom prst="rect">
            <a:avLst/>
          </a:prstGeom>
        </p:spPr>
        <p:txBody>
          <a:bodyPr spcFirstLastPara="1" wrap="square" lIns="91425" tIns="91425" rIns="91425" bIns="91425" anchor="ctr" anchorCtr="0">
            <a:noAutofit/>
          </a:bodyPr>
          <a:lstStyle/>
          <a:p>
            <a:pPr marL="0" indent="0"/>
            <a:r>
              <a:rPr lang="fr-FR" b="1" i="0" dirty="0">
                <a:solidFill>
                  <a:schemeClr val="bg2"/>
                </a:solidFill>
                <a:effectLst/>
                <a:latin typeface="Libre Baskerville" panose="02000000000000000000" pitchFamily="2" charset="0"/>
              </a:rPr>
              <a:t>French </a:t>
            </a:r>
            <a:r>
              <a:rPr lang="fr-FR" b="1" i="0" dirty="0" err="1">
                <a:solidFill>
                  <a:schemeClr val="bg2"/>
                </a:solidFill>
                <a:effectLst/>
                <a:latin typeface="Libre Baskerville" panose="02000000000000000000" pitchFamily="2" charset="0"/>
              </a:rPr>
              <a:t>Municipalities</a:t>
            </a:r>
            <a:r>
              <a:rPr lang="fr-FR" b="1" i="0" dirty="0">
                <a:solidFill>
                  <a:schemeClr val="bg2"/>
                </a:solidFill>
                <a:effectLst/>
                <a:latin typeface="Libre Baskerville" panose="02000000000000000000" pitchFamily="2" charset="0"/>
              </a:rPr>
              <a:t> - Base of Postal Codes</a:t>
            </a:r>
            <a:endParaRPr b="1" dirty="0">
              <a:solidFill>
                <a:schemeClr val="bg2"/>
              </a:solidFill>
              <a:latin typeface="Libre Baskerville" panose="02000000000000000000" pitchFamily="2" charset="0"/>
            </a:endParaRPr>
          </a:p>
        </p:txBody>
      </p:sp>
      <p:sp>
        <p:nvSpPr>
          <p:cNvPr id="1953" name="Google Shape;1953;p47"/>
          <p:cNvSpPr/>
          <p:nvPr/>
        </p:nvSpPr>
        <p:spPr>
          <a:xfrm>
            <a:off x="252063" y="1335880"/>
            <a:ext cx="987449" cy="762121"/>
          </a:xfrm>
          <a:custGeom>
            <a:avLst/>
            <a:gdLst/>
            <a:ahLst/>
            <a:cxnLst/>
            <a:rect l="l" t="t" r="r" b="b"/>
            <a:pathLst>
              <a:path w="8059" h="6220" extrusionOk="0">
                <a:moveTo>
                  <a:pt x="4030" y="0"/>
                </a:moveTo>
                <a:cubicBezTo>
                  <a:pt x="1803" y="0"/>
                  <a:pt x="0" y="1391"/>
                  <a:pt x="0" y="3111"/>
                </a:cubicBezTo>
                <a:cubicBezTo>
                  <a:pt x="0" y="4829"/>
                  <a:pt x="1805" y="6220"/>
                  <a:pt x="4030" y="6220"/>
                </a:cubicBezTo>
                <a:cubicBezTo>
                  <a:pt x="4265" y="6220"/>
                  <a:pt x="4499" y="6203"/>
                  <a:pt x="4732" y="6172"/>
                </a:cubicBezTo>
                <a:lnTo>
                  <a:pt x="5276" y="6062"/>
                </a:lnTo>
                <a:lnTo>
                  <a:pt x="5967" y="5837"/>
                </a:lnTo>
                <a:cubicBezTo>
                  <a:pt x="7213" y="5309"/>
                  <a:pt x="8059" y="4286"/>
                  <a:pt x="8059" y="3111"/>
                </a:cubicBezTo>
                <a:cubicBezTo>
                  <a:pt x="8059" y="1393"/>
                  <a:pt x="6255" y="0"/>
                  <a:pt x="40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4" name="Google Shape;1954;p47"/>
          <p:cNvSpPr/>
          <p:nvPr/>
        </p:nvSpPr>
        <p:spPr>
          <a:xfrm>
            <a:off x="220942" y="2966971"/>
            <a:ext cx="987449" cy="762121"/>
          </a:xfrm>
          <a:custGeom>
            <a:avLst/>
            <a:gdLst/>
            <a:ahLst/>
            <a:cxnLst/>
            <a:rect l="l" t="t" r="r" b="b"/>
            <a:pathLst>
              <a:path w="8059" h="6220" extrusionOk="0">
                <a:moveTo>
                  <a:pt x="4030" y="0"/>
                </a:moveTo>
                <a:cubicBezTo>
                  <a:pt x="1803" y="0"/>
                  <a:pt x="0" y="1391"/>
                  <a:pt x="0" y="3111"/>
                </a:cubicBezTo>
                <a:cubicBezTo>
                  <a:pt x="0" y="4829"/>
                  <a:pt x="1805" y="6220"/>
                  <a:pt x="4030" y="6220"/>
                </a:cubicBezTo>
                <a:cubicBezTo>
                  <a:pt x="4265" y="6220"/>
                  <a:pt x="4499" y="6203"/>
                  <a:pt x="4732" y="6172"/>
                </a:cubicBezTo>
                <a:lnTo>
                  <a:pt x="5276" y="6062"/>
                </a:lnTo>
                <a:lnTo>
                  <a:pt x="5967" y="5837"/>
                </a:lnTo>
                <a:cubicBezTo>
                  <a:pt x="7213" y="5309"/>
                  <a:pt x="8059" y="4286"/>
                  <a:pt x="8059" y="3111"/>
                </a:cubicBezTo>
                <a:cubicBezTo>
                  <a:pt x="8059" y="1393"/>
                  <a:pt x="6255" y="0"/>
                  <a:pt x="4030" y="0"/>
                </a:cubicBezTo>
                <a:close/>
              </a:path>
            </a:pathLst>
          </a:custGeom>
          <a:solidFill>
            <a:schemeClr val="accent3"/>
          </a:solidFill>
          <a:ln>
            <a:noFill/>
          </a:ln>
        </p:spPr>
        <p:txBody>
          <a:bodyPr spcFirstLastPara="1" wrap="square" lIns="91425" tIns="91425" rIns="91425" bIns="91425" anchor="ctr" anchorCtr="0">
            <a:noAutofit/>
          </a:bodyPr>
          <a:lstStyle/>
          <a:p>
            <a:endParaRPr dirty="0"/>
          </a:p>
        </p:txBody>
      </p:sp>
      <p:sp>
        <p:nvSpPr>
          <p:cNvPr id="9" name="Google Shape;7125;p64">
            <a:extLst>
              <a:ext uri="{FF2B5EF4-FFF2-40B4-BE49-F238E27FC236}">
                <a16:creationId xmlns:a16="http://schemas.microsoft.com/office/drawing/2014/main" id="{BF4DA81F-5715-37BC-2FF9-95BAD38886A9}"/>
              </a:ext>
            </a:extLst>
          </p:cNvPr>
          <p:cNvSpPr txBox="1">
            <a:spLocks noGrp="1"/>
          </p:cNvSpPr>
          <p:nvPr>
            <p:ph type="title"/>
          </p:nvPr>
        </p:nvSpPr>
        <p:spPr>
          <a:xfrm>
            <a:off x="2940765" y="325439"/>
            <a:ext cx="5980668" cy="413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highlight>
                  <a:schemeClr val="accent3"/>
                </a:highlight>
              </a:rPr>
              <a:t>DATA GATHERING : FLAT FILES</a:t>
            </a:r>
            <a:endParaRPr dirty="0">
              <a:highlight>
                <a:schemeClr val="accent3"/>
              </a:highlight>
            </a:endParaRPr>
          </a:p>
        </p:txBody>
      </p:sp>
      <p:grpSp>
        <p:nvGrpSpPr>
          <p:cNvPr id="7" name="Google Shape;1960;p47">
            <a:extLst>
              <a:ext uri="{FF2B5EF4-FFF2-40B4-BE49-F238E27FC236}">
                <a16:creationId xmlns:a16="http://schemas.microsoft.com/office/drawing/2014/main" id="{BF2945B8-1143-53FB-E9A0-D8B803CBE329}"/>
              </a:ext>
            </a:extLst>
          </p:cNvPr>
          <p:cNvGrpSpPr/>
          <p:nvPr/>
        </p:nvGrpSpPr>
        <p:grpSpPr>
          <a:xfrm>
            <a:off x="562652" y="1533574"/>
            <a:ext cx="366269" cy="366732"/>
            <a:chOff x="-61784125" y="1931250"/>
            <a:chExt cx="316650" cy="317050"/>
          </a:xfrm>
        </p:grpSpPr>
        <p:sp>
          <p:nvSpPr>
            <p:cNvPr id="8" name="Google Shape;1961;p47">
              <a:extLst>
                <a:ext uri="{FF2B5EF4-FFF2-40B4-BE49-F238E27FC236}">
                  <a16:creationId xmlns:a16="http://schemas.microsoft.com/office/drawing/2014/main" id="{638F626C-0475-72C4-FBE3-6B7EB7974327}"/>
                </a:ext>
              </a:extLst>
            </p:cNvPr>
            <p:cNvSpPr/>
            <p:nvPr/>
          </p:nvSpPr>
          <p:spPr>
            <a:xfrm>
              <a:off x="-61688025" y="1931250"/>
              <a:ext cx="124450" cy="134300"/>
            </a:xfrm>
            <a:custGeom>
              <a:avLst/>
              <a:gdLst/>
              <a:ahLst/>
              <a:cxnLst/>
              <a:rect l="l" t="t" r="r" b="b"/>
              <a:pathLst>
                <a:path w="4978" h="5372" extrusionOk="0">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62;p47">
              <a:extLst>
                <a:ext uri="{FF2B5EF4-FFF2-40B4-BE49-F238E27FC236}">
                  <a16:creationId xmlns:a16="http://schemas.microsoft.com/office/drawing/2014/main" id="{A5D9FEAC-6B1A-9662-36D7-1BDE0B74108B}"/>
                </a:ext>
              </a:extLst>
            </p:cNvPr>
            <p:cNvSpPr/>
            <p:nvPr/>
          </p:nvSpPr>
          <p:spPr>
            <a:xfrm>
              <a:off x="-61784125" y="2113325"/>
              <a:ext cx="124450" cy="134975"/>
            </a:xfrm>
            <a:custGeom>
              <a:avLst/>
              <a:gdLst/>
              <a:ahLst/>
              <a:cxnLst/>
              <a:rect l="l" t="t" r="r" b="b"/>
              <a:pathLst>
                <a:path w="4978" h="5399"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63;p47">
              <a:extLst>
                <a:ext uri="{FF2B5EF4-FFF2-40B4-BE49-F238E27FC236}">
                  <a16:creationId xmlns:a16="http://schemas.microsoft.com/office/drawing/2014/main" id="{AC7395F4-106A-E555-6162-9B6496BB88DE}"/>
                </a:ext>
              </a:extLst>
            </p:cNvPr>
            <p:cNvSpPr/>
            <p:nvPr/>
          </p:nvSpPr>
          <p:spPr>
            <a:xfrm>
              <a:off x="-61591150" y="2113325"/>
              <a:ext cx="123675" cy="134175"/>
            </a:xfrm>
            <a:custGeom>
              <a:avLst/>
              <a:gdLst/>
              <a:ahLst/>
              <a:cxnLst/>
              <a:rect l="l" t="t" r="r" b="b"/>
              <a:pathLst>
                <a:path w="4947" h="5367"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64;p47">
              <a:extLst>
                <a:ext uri="{FF2B5EF4-FFF2-40B4-BE49-F238E27FC236}">
                  <a16:creationId xmlns:a16="http://schemas.microsoft.com/office/drawing/2014/main" id="{99A72F3A-EAA0-D1ED-7567-D2FCB231BEC2}"/>
                </a:ext>
              </a:extLst>
            </p:cNvPr>
            <p:cNvSpPr/>
            <p:nvPr/>
          </p:nvSpPr>
          <p:spPr>
            <a:xfrm>
              <a:off x="-61677800" y="2072225"/>
              <a:ext cx="106350" cy="62450"/>
            </a:xfrm>
            <a:custGeom>
              <a:avLst/>
              <a:gdLst/>
              <a:ahLst/>
              <a:cxnLst/>
              <a:rect l="l" t="t" r="r" b="b"/>
              <a:pathLst>
                <a:path w="4254" h="2498" extrusionOk="0">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640;p33">
            <a:extLst>
              <a:ext uri="{FF2B5EF4-FFF2-40B4-BE49-F238E27FC236}">
                <a16:creationId xmlns:a16="http://schemas.microsoft.com/office/drawing/2014/main" id="{70C1B455-E5DB-6C37-239A-F60615B6C04C}"/>
              </a:ext>
            </a:extLst>
          </p:cNvPr>
          <p:cNvGrpSpPr/>
          <p:nvPr/>
        </p:nvGrpSpPr>
        <p:grpSpPr>
          <a:xfrm>
            <a:off x="571376" y="3171237"/>
            <a:ext cx="270453" cy="353587"/>
            <a:chOff x="-35101800" y="2631050"/>
            <a:chExt cx="222925" cy="291450"/>
          </a:xfrm>
        </p:grpSpPr>
        <p:sp>
          <p:nvSpPr>
            <p:cNvPr id="15" name="Google Shape;1641;p33">
              <a:extLst>
                <a:ext uri="{FF2B5EF4-FFF2-40B4-BE49-F238E27FC236}">
                  <a16:creationId xmlns:a16="http://schemas.microsoft.com/office/drawing/2014/main" id="{8915C613-9492-C4CB-CA8D-9225E566D24D}"/>
                </a:ext>
              </a:extLst>
            </p:cNvPr>
            <p:cNvSpPr/>
            <p:nvPr/>
          </p:nvSpPr>
          <p:spPr>
            <a:xfrm>
              <a:off x="-34999400" y="2699575"/>
              <a:ext cx="18150" cy="18125"/>
            </a:xfrm>
            <a:custGeom>
              <a:avLst/>
              <a:gdLst/>
              <a:ahLst/>
              <a:cxnLst/>
              <a:rect l="l" t="t" r="r" b="b"/>
              <a:pathLst>
                <a:path w="726" h="725" extrusionOk="0">
                  <a:moveTo>
                    <a:pt x="347" y="0"/>
                  </a:moveTo>
                  <a:cubicBezTo>
                    <a:pt x="158" y="0"/>
                    <a:pt x="1" y="158"/>
                    <a:pt x="1" y="347"/>
                  </a:cubicBezTo>
                  <a:cubicBezTo>
                    <a:pt x="1" y="567"/>
                    <a:pt x="158" y="725"/>
                    <a:pt x="347" y="725"/>
                  </a:cubicBezTo>
                  <a:cubicBezTo>
                    <a:pt x="568" y="725"/>
                    <a:pt x="725" y="567"/>
                    <a:pt x="725" y="347"/>
                  </a:cubicBezTo>
                  <a:cubicBezTo>
                    <a:pt x="725"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42;p33">
              <a:extLst>
                <a:ext uri="{FF2B5EF4-FFF2-40B4-BE49-F238E27FC236}">
                  <a16:creationId xmlns:a16="http://schemas.microsoft.com/office/drawing/2014/main" id="{95677205-1111-2CFB-BFB2-BAF5E4F1EB5F}"/>
                </a:ext>
              </a:extLst>
            </p:cNvPr>
            <p:cNvSpPr/>
            <p:nvPr/>
          </p:nvSpPr>
          <p:spPr>
            <a:xfrm>
              <a:off x="-34999400" y="2732650"/>
              <a:ext cx="18150" cy="52800"/>
            </a:xfrm>
            <a:custGeom>
              <a:avLst/>
              <a:gdLst/>
              <a:ahLst/>
              <a:cxnLst/>
              <a:rect l="l" t="t" r="r" b="b"/>
              <a:pathLst>
                <a:path w="726" h="2112" extrusionOk="0">
                  <a:moveTo>
                    <a:pt x="347" y="0"/>
                  </a:moveTo>
                  <a:cubicBezTo>
                    <a:pt x="158" y="0"/>
                    <a:pt x="1" y="190"/>
                    <a:pt x="1" y="379"/>
                  </a:cubicBezTo>
                  <a:lnTo>
                    <a:pt x="1" y="1765"/>
                  </a:lnTo>
                  <a:cubicBezTo>
                    <a:pt x="1" y="1985"/>
                    <a:pt x="158" y="2111"/>
                    <a:pt x="347" y="2111"/>
                  </a:cubicBezTo>
                  <a:cubicBezTo>
                    <a:pt x="568" y="2111"/>
                    <a:pt x="725" y="1954"/>
                    <a:pt x="725" y="1765"/>
                  </a:cubicBezTo>
                  <a:lnTo>
                    <a:pt x="725" y="379"/>
                  </a:lnTo>
                  <a:cubicBezTo>
                    <a:pt x="725" y="190"/>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43;p33">
              <a:extLst>
                <a:ext uri="{FF2B5EF4-FFF2-40B4-BE49-F238E27FC236}">
                  <a16:creationId xmlns:a16="http://schemas.microsoft.com/office/drawing/2014/main" id="{99DF9E9C-6FFE-1B74-36B2-E00F79C94E18}"/>
                </a:ext>
              </a:extLst>
            </p:cNvPr>
            <p:cNvSpPr/>
            <p:nvPr/>
          </p:nvSpPr>
          <p:spPr>
            <a:xfrm>
              <a:off x="-35067125" y="2665700"/>
              <a:ext cx="153600" cy="154400"/>
            </a:xfrm>
            <a:custGeom>
              <a:avLst/>
              <a:gdLst/>
              <a:ahLst/>
              <a:cxnLst/>
              <a:rect l="l" t="t" r="r" b="b"/>
              <a:pathLst>
                <a:path w="6144" h="6176" extrusionOk="0">
                  <a:moveTo>
                    <a:pt x="3056" y="694"/>
                  </a:moveTo>
                  <a:cubicBezTo>
                    <a:pt x="4411" y="694"/>
                    <a:pt x="5482" y="1765"/>
                    <a:pt x="5482" y="3088"/>
                  </a:cubicBezTo>
                  <a:cubicBezTo>
                    <a:pt x="5482" y="4443"/>
                    <a:pt x="4411" y="5482"/>
                    <a:pt x="3056" y="5482"/>
                  </a:cubicBezTo>
                  <a:cubicBezTo>
                    <a:pt x="1733" y="5482"/>
                    <a:pt x="662" y="4443"/>
                    <a:pt x="662" y="3088"/>
                  </a:cubicBezTo>
                  <a:cubicBezTo>
                    <a:pt x="662" y="1796"/>
                    <a:pt x="1764" y="694"/>
                    <a:pt x="3056" y="694"/>
                  </a:cubicBezTo>
                  <a:close/>
                  <a:moveTo>
                    <a:pt x="3056" y="1"/>
                  </a:moveTo>
                  <a:cubicBezTo>
                    <a:pt x="1386" y="1"/>
                    <a:pt x="0" y="1387"/>
                    <a:pt x="0" y="3088"/>
                  </a:cubicBezTo>
                  <a:cubicBezTo>
                    <a:pt x="0" y="4789"/>
                    <a:pt x="1386" y="6176"/>
                    <a:pt x="3056" y="6176"/>
                  </a:cubicBezTo>
                  <a:cubicBezTo>
                    <a:pt x="4757" y="6176"/>
                    <a:pt x="6144" y="4789"/>
                    <a:pt x="6144" y="3088"/>
                  </a:cubicBezTo>
                  <a:cubicBezTo>
                    <a:pt x="6144" y="1387"/>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44;p33">
              <a:extLst>
                <a:ext uri="{FF2B5EF4-FFF2-40B4-BE49-F238E27FC236}">
                  <a16:creationId xmlns:a16="http://schemas.microsoft.com/office/drawing/2014/main" id="{42EFBC4B-9961-FCC5-4D2C-B332104A42BE}"/>
                </a:ext>
              </a:extLst>
            </p:cNvPr>
            <p:cNvSpPr/>
            <p:nvPr/>
          </p:nvSpPr>
          <p:spPr>
            <a:xfrm>
              <a:off x="-35101800" y="2631050"/>
              <a:ext cx="222925" cy="291450"/>
            </a:xfrm>
            <a:custGeom>
              <a:avLst/>
              <a:gdLst/>
              <a:ahLst/>
              <a:cxnLst/>
              <a:rect l="l" t="t" r="r" b="b"/>
              <a:pathLst>
                <a:path w="8917" h="11658" extrusionOk="0">
                  <a:moveTo>
                    <a:pt x="4443" y="693"/>
                  </a:moveTo>
                  <a:cubicBezTo>
                    <a:pt x="6554" y="693"/>
                    <a:pt x="8192" y="2395"/>
                    <a:pt x="8192" y="4474"/>
                  </a:cubicBezTo>
                  <a:cubicBezTo>
                    <a:pt x="8192" y="5293"/>
                    <a:pt x="7940" y="6081"/>
                    <a:pt x="7436" y="6711"/>
                  </a:cubicBezTo>
                  <a:lnTo>
                    <a:pt x="4443" y="10775"/>
                  </a:lnTo>
                  <a:lnTo>
                    <a:pt x="1450" y="6711"/>
                  </a:lnTo>
                  <a:cubicBezTo>
                    <a:pt x="1009" y="6049"/>
                    <a:pt x="726" y="5293"/>
                    <a:pt x="726" y="4474"/>
                  </a:cubicBezTo>
                  <a:cubicBezTo>
                    <a:pt x="726" y="2395"/>
                    <a:pt x="2364" y="693"/>
                    <a:pt x="4443" y="693"/>
                  </a:cubicBezTo>
                  <a:close/>
                  <a:moveTo>
                    <a:pt x="4443" y="0"/>
                  </a:moveTo>
                  <a:cubicBezTo>
                    <a:pt x="2017" y="0"/>
                    <a:pt x="1" y="1985"/>
                    <a:pt x="1" y="4443"/>
                  </a:cubicBezTo>
                  <a:cubicBezTo>
                    <a:pt x="1" y="5419"/>
                    <a:pt x="316" y="6333"/>
                    <a:pt x="883" y="7120"/>
                  </a:cubicBezTo>
                  <a:lnTo>
                    <a:pt x="4191" y="11531"/>
                  </a:lnTo>
                  <a:cubicBezTo>
                    <a:pt x="4254" y="11594"/>
                    <a:pt x="4349" y="11657"/>
                    <a:pt x="4443" y="11657"/>
                  </a:cubicBezTo>
                  <a:cubicBezTo>
                    <a:pt x="4569" y="11657"/>
                    <a:pt x="4664" y="11594"/>
                    <a:pt x="4727" y="11531"/>
                  </a:cubicBezTo>
                  <a:lnTo>
                    <a:pt x="8003" y="7120"/>
                  </a:lnTo>
                  <a:cubicBezTo>
                    <a:pt x="8602" y="6333"/>
                    <a:pt x="8917" y="5419"/>
                    <a:pt x="8917" y="4443"/>
                  </a:cubicBezTo>
                  <a:cubicBezTo>
                    <a:pt x="8917" y="1985"/>
                    <a:pt x="6901"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ZoneTexte 19">
            <a:extLst>
              <a:ext uri="{FF2B5EF4-FFF2-40B4-BE49-F238E27FC236}">
                <a16:creationId xmlns:a16="http://schemas.microsoft.com/office/drawing/2014/main" id="{18B9847C-5C6D-496D-0DF5-15A31F4ECA97}"/>
              </a:ext>
            </a:extLst>
          </p:cNvPr>
          <p:cNvSpPr txBox="1"/>
          <p:nvPr/>
        </p:nvSpPr>
        <p:spPr>
          <a:xfrm>
            <a:off x="8701548" y="4807974"/>
            <a:ext cx="344966" cy="307777"/>
          </a:xfrm>
          <a:prstGeom prst="rect">
            <a:avLst/>
          </a:prstGeom>
          <a:noFill/>
        </p:spPr>
        <p:txBody>
          <a:bodyPr wrap="none" rtlCol="0">
            <a:spAutoFit/>
          </a:bodyPr>
          <a:lstStyle/>
          <a:p>
            <a:r>
              <a:rPr lang="en-US" dirty="0">
                <a:solidFill>
                  <a:schemeClr val="accent6"/>
                </a:solidFill>
                <a:latin typeface="Libre Baskerville" panose="02000000000000000000" pitchFamily="2" charset="0"/>
              </a:rPr>
              <a:t>11</a:t>
            </a:r>
          </a:p>
        </p:txBody>
      </p:sp>
      <p:sp>
        <p:nvSpPr>
          <p:cNvPr id="21" name="Google Shape;7151;p64">
            <a:extLst>
              <a:ext uri="{FF2B5EF4-FFF2-40B4-BE49-F238E27FC236}">
                <a16:creationId xmlns:a16="http://schemas.microsoft.com/office/drawing/2014/main" id="{C0A2991D-4BD6-AFC9-9651-48C7A65A8E31}"/>
              </a:ext>
            </a:extLst>
          </p:cNvPr>
          <p:cNvSpPr/>
          <p:nvPr/>
        </p:nvSpPr>
        <p:spPr>
          <a:xfrm>
            <a:off x="8053876" y="885665"/>
            <a:ext cx="844200" cy="102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2975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30" name="Google Shape;630;p22"/>
          <p:cNvSpPr txBox="1"/>
          <p:nvPr/>
        </p:nvSpPr>
        <p:spPr>
          <a:xfrm flipH="1">
            <a:off x="25074" y="2424552"/>
            <a:ext cx="2366100" cy="1050300"/>
          </a:xfrm>
          <a:prstGeom prst="rect">
            <a:avLst/>
          </a:prstGeom>
          <a:noFill/>
          <a:ln>
            <a:noFill/>
          </a:ln>
        </p:spPr>
        <p:txBody>
          <a:bodyPr spcFirstLastPara="1" wrap="square" lIns="91425" tIns="91425" rIns="91425" bIns="91425" anchor="ctr" anchorCtr="0">
            <a:noAutofit/>
          </a:bodyPr>
          <a:lstStyle/>
          <a:p>
            <a:pPr algn="ctr"/>
            <a:r>
              <a:rPr lang="fr-FR" sz="1600" b="1" i="0" dirty="0">
                <a:solidFill>
                  <a:srgbClr val="0D0D0D"/>
                </a:solidFill>
                <a:effectLst/>
                <a:latin typeface="Libre Baskerville" panose="02000000000000000000" pitchFamily="2" charset="0"/>
              </a:rPr>
              <a:t>United Nations </a:t>
            </a:r>
            <a:r>
              <a:rPr lang="fr-FR" sz="1600" b="1" i="0" dirty="0" err="1">
                <a:solidFill>
                  <a:srgbClr val="0D0D0D"/>
                </a:solidFill>
                <a:effectLst/>
                <a:latin typeface="Libre Baskerville" panose="02000000000000000000" pitchFamily="2" charset="0"/>
              </a:rPr>
              <a:t>Statistics</a:t>
            </a:r>
            <a:r>
              <a:rPr lang="fr-FR" sz="1600" b="1" i="0" dirty="0">
                <a:solidFill>
                  <a:srgbClr val="0D0D0D"/>
                </a:solidFill>
                <a:effectLst/>
                <a:latin typeface="Libre Baskerville" panose="02000000000000000000" pitchFamily="2" charset="0"/>
              </a:rPr>
              <a:t> Division SDG API</a:t>
            </a:r>
            <a:endParaRPr lang="fr-FR" sz="1600" b="1" dirty="0">
              <a:solidFill>
                <a:schemeClr val="dk1"/>
              </a:solidFill>
              <a:latin typeface="Libre Baskerville" panose="02000000000000000000" pitchFamily="2" charset="0"/>
              <a:ea typeface="Libre Baskerville"/>
              <a:cs typeface="Libre Baskerville"/>
              <a:sym typeface="Libre Baskerville"/>
            </a:endParaRPr>
          </a:p>
        </p:txBody>
      </p:sp>
      <p:grpSp>
        <p:nvGrpSpPr>
          <p:cNvPr id="631" name="Google Shape;631;p22"/>
          <p:cNvGrpSpPr/>
          <p:nvPr/>
        </p:nvGrpSpPr>
        <p:grpSpPr>
          <a:xfrm>
            <a:off x="2825252" y="1350264"/>
            <a:ext cx="6096181" cy="921300"/>
            <a:chOff x="3352800" y="1388820"/>
            <a:chExt cx="5605994" cy="921300"/>
          </a:xfrm>
        </p:grpSpPr>
        <p:sp>
          <p:nvSpPr>
            <p:cNvPr id="632" name="Google Shape;632;p22"/>
            <p:cNvSpPr txBox="1"/>
            <p:nvPr/>
          </p:nvSpPr>
          <p:spPr>
            <a:xfrm>
              <a:off x="3352800" y="1613350"/>
              <a:ext cx="1693951" cy="446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dirty="0">
                  <a:solidFill>
                    <a:schemeClr val="dk1"/>
                  </a:solidFill>
                  <a:latin typeface="Libre Baskerville" panose="02000000000000000000" pitchFamily="2" charset="0"/>
                  <a:ea typeface="Montserrat ExtraBold"/>
                  <a:cs typeface="Montserrat ExtraBold"/>
                  <a:sym typeface="Montserrat ExtraBold"/>
                </a:rPr>
                <a:t>Description</a:t>
              </a:r>
              <a:endParaRPr sz="1800" b="1" dirty="0">
                <a:solidFill>
                  <a:schemeClr val="dk1"/>
                </a:solidFill>
                <a:latin typeface="Libre Baskerville" panose="02000000000000000000" pitchFamily="2" charset="0"/>
                <a:ea typeface="Montserrat ExtraBold"/>
                <a:cs typeface="Montserrat ExtraBold"/>
                <a:sym typeface="Montserrat ExtraBold"/>
              </a:endParaRPr>
            </a:p>
          </p:txBody>
        </p:sp>
        <p:sp>
          <p:nvSpPr>
            <p:cNvPr id="633" name="Google Shape;633;p22"/>
            <p:cNvSpPr txBox="1"/>
            <p:nvPr/>
          </p:nvSpPr>
          <p:spPr>
            <a:xfrm>
              <a:off x="5968943" y="1388820"/>
              <a:ext cx="2989851" cy="921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sz="1200" b="0" i="0" dirty="0">
                  <a:solidFill>
                    <a:srgbClr val="0D0D0D"/>
                  </a:solidFill>
                  <a:effectLst/>
                  <a:latin typeface="Montserrat" pitchFamily="2" charset="77"/>
                </a:rPr>
                <a:t>Accessible data </a:t>
              </a:r>
              <a:r>
                <a:rPr lang="fr-FR" sz="1200" b="0" i="0" dirty="0" err="1">
                  <a:solidFill>
                    <a:srgbClr val="0D0D0D"/>
                  </a:solidFill>
                  <a:effectLst/>
                  <a:latin typeface="Montserrat" pitchFamily="2" charset="77"/>
                </a:rPr>
                <a:t>related</a:t>
              </a:r>
              <a:r>
                <a:rPr lang="fr-FR" sz="1200" b="0" i="0" dirty="0">
                  <a:solidFill>
                    <a:srgbClr val="0D0D0D"/>
                  </a:solidFill>
                  <a:effectLst/>
                  <a:latin typeface="Montserrat" pitchFamily="2" charset="77"/>
                </a:rPr>
                <a:t> to the proportion of </a:t>
              </a:r>
              <a:r>
                <a:rPr lang="fr-FR" sz="1200" b="0" i="0" dirty="0" err="1">
                  <a:solidFill>
                    <a:srgbClr val="0D0D0D"/>
                  </a:solidFill>
                  <a:effectLst/>
                  <a:latin typeface="Montserrat" pitchFamily="2" charset="77"/>
                </a:rPr>
                <a:t>women</a:t>
              </a:r>
              <a:r>
                <a:rPr lang="fr-FR" sz="1200" b="0" i="0" dirty="0">
                  <a:solidFill>
                    <a:srgbClr val="0D0D0D"/>
                  </a:solidFill>
                  <a:effectLst/>
                  <a:latin typeface="Montserrat" pitchFamily="2" charset="77"/>
                </a:rPr>
                <a:t> in </a:t>
              </a:r>
              <a:r>
                <a:rPr lang="fr-FR" sz="1200" b="0" i="0" dirty="0" err="1">
                  <a:solidFill>
                    <a:srgbClr val="0D0D0D"/>
                  </a:solidFill>
                  <a:effectLst/>
                  <a:latin typeface="Montserrat" pitchFamily="2" charset="77"/>
                </a:rPr>
                <a:t>managerial</a:t>
              </a:r>
              <a:r>
                <a:rPr lang="fr-FR" sz="1200" b="0" i="0" dirty="0">
                  <a:solidFill>
                    <a:srgbClr val="0D0D0D"/>
                  </a:solidFill>
                  <a:effectLst/>
                  <a:latin typeface="Montserrat" pitchFamily="2" charset="77"/>
                </a:rPr>
                <a:t> </a:t>
              </a:r>
              <a:r>
                <a:rPr lang="fr-FR" sz="1200" b="0" i="0" dirty="0" err="1">
                  <a:solidFill>
                    <a:srgbClr val="0D0D0D"/>
                  </a:solidFill>
                  <a:effectLst/>
                  <a:latin typeface="Montserrat" pitchFamily="2" charset="77"/>
                </a:rPr>
                <a:t>roles</a:t>
              </a:r>
              <a:r>
                <a:rPr lang="fr-FR" sz="1200" b="0" i="0" dirty="0">
                  <a:solidFill>
                    <a:srgbClr val="0D0D0D"/>
                  </a:solidFill>
                  <a:effectLst/>
                  <a:latin typeface="Montserrat" pitchFamily="2" charset="77"/>
                </a:rPr>
                <a:t> </a:t>
              </a:r>
              <a:r>
                <a:rPr lang="fr-FR" sz="1200" b="0" i="0" dirty="0" err="1">
                  <a:solidFill>
                    <a:srgbClr val="0D0D0D"/>
                  </a:solidFill>
                  <a:effectLst/>
                  <a:latin typeface="Montserrat" pitchFamily="2" charset="77"/>
                </a:rPr>
                <a:t>from</a:t>
              </a:r>
              <a:r>
                <a:rPr lang="fr-FR" sz="1200" b="0" i="0" dirty="0">
                  <a:solidFill>
                    <a:srgbClr val="0D0D0D"/>
                  </a:solidFill>
                  <a:effectLst/>
                  <a:latin typeface="Montserrat" pitchFamily="2" charset="77"/>
                </a:rPr>
                <a:t> 2000 to 2022</a:t>
              </a:r>
            </a:p>
          </p:txBody>
        </p:sp>
      </p:grpSp>
      <p:grpSp>
        <p:nvGrpSpPr>
          <p:cNvPr id="634" name="Google Shape;634;p22"/>
          <p:cNvGrpSpPr/>
          <p:nvPr/>
        </p:nvGrpSpPr>
        <p:grpSpPr>
          <a:xfrm>
            <a:off x="2825252" y="2429556"/>
            <a:ext cx="6096181" cy="642026"/>
            <a:chOff x="3352800" y="2468137"/>
            <a:chExt cx="5605994" cy="642026"/>
          </a:xfrm>
        </p:grpSpPr>
        <p:sp>
          <p:nvSpPr>
            <p:cNvPr id="635" name="Google Shape;635;p22"/>
            <p:cNvSpPr txBox="1"/>
            <p:nvPr/>
          </p:nvSpPr>
          <p:spPr>
            <a:xfrm>
              <a:off x="3352800" y="2663763"/>
              <a:ext cx="1606294" cy="446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dirty="0">
                  <a:solidFill>
                    <a:schemeClr val="dk1"/>
                  </a:solidFill>
                  <a:latin typeface="Libre Baskerville" panose="02000000000000000000" pitchFamily="2" charset="0"/>
                  <a:ea typeface="Montserrat ExtraBold"/>
                  <a:cs typeface="Montserrat ExtraBold"/>
                  <a:sym typeface="Montserrat ExtraBold"/>
                </a:rPr>
                <a:t>Parameters</a:t>
              </a:r>
              <a:endParaRPr sz="1800" b="1" dirty="0">
                <a:solidFill>
                  <a:schemeClr val="dk1"/>
                </a:solidFill>
                <a:latin typeface="Libre Baskerville" panose="02000000000000000000" pitchFamily="2" charset="0"/>
                <a:ea typeface="Montserrat ExtraBold"/>
                <a:cs typeface="Montserrat ExtraBold"/>
                <a:sym typeface="Montserrat ExtraBold"/>
              </a:endParaRPr>
            </a:p>
          </p:txBody>
        </p:sp>
        <p:sp>
          <p:nvSpPr>
            <p:cNvPr id="636" name="Google Shape;636;p22"/>
            <p:cNvSpPr txBox="1"/>
            <p:nvPr/>
          </p:nvSpPr>
          <p:spPr>
            <a:xfrm>
              <a:off x="5969843" y="2468137"/>
              <a:ext cx="2988951" cy="329019"/>
            </a:xfrm>
            <a:prstGeom prst="rect">
              <a:avLst/>
            </a:prstGeom>
            <a:noFill/>
            <a:ln>
              <a:noFill/>
            </a:ln>
          </p:spPr>
          <p:txBody>
            <a:bodyPr spcFirstLastPara="1" wrap="square" lIns="91425" tIns="91425" rIns="91425" bIns="91425" anchor="ctr" anchorCtr="0">
              <a:noAutofit/>
            </a:bodyPr>
            <a:lstStyle/>
            <a:p>
              <a:r>
                <a:rPr lang="en" sz="1200" dirty="0">
                  <a:solidFill>
                    <a:schemeClr val="dk1"/>
                  </a:solidFill>
                  <a:latin typeface="Montserrat" pitchFamily="2" charset="77"/>
                  <a:ea typeface="Libre Baskerville"/>
                  <a:cs typeface="Libre Baskerville"/>
                  <a:sym typeface="Libre Baskerville"/>
                </a:rPr>
                <a:t>Target : 5.5 - I</a:t>
              </a:r>
              <a:r>
                <a:rPr lang="fr-FR" sz="1200" dirty="0" err="1">
                  <a:solidFill>
                    <a:schemeClr val="dk1"/>
                  </a:solidFill>
                  <a:latin typeface="Montserrat" pitchFamily="2" charset="77"/>
                  <a:ea typeface="Libre Baskerville"/>
                  <a:cs typeface="Libre Baskerville"/>
                  <a:sym typeface="Libre Baskerville"/>
                </a:rPr>
                <a:t>nsights</a:t>
              </a:r>
              <a:r>
                <a:rPr lang="fr-FR" sz="1200" dirty="0">
                  <a:solidFill>
                    <a:schemeClr val="dk1"/>
                  </a:solidFill>
                  <a:latin typeface="Montserrat" pitchFamily="2" charset="77"/>
                  <a:ea typeface="Libre Baskerville"/>
                  <a:cs typeface="Libre Baskerville"/>
                  <a:sym typeface="Libre Baskerville"/>
                </a:rPr>
                <a:t> </a:t>
              </a:r>
              <a:r>
                <a:rPr lang="fr-FR" sz="1200" dirty="0" err="1">
                  <a:solidFill>
                    <a:schemeClr val="dk1"/>
                  </a:solidFill>
                  <a:latin typeface="Montserrat" pitchFamily="2" charset="77"/>
                  <a:ea typeface="Libre Baskerville"/>
                  <a:cs typeface="Libre Baskerville"/>
                  <a:sym typeface="Libre Baskerville"/>
                </a:rPr>
                <a:t>into</a:t>
              </a:r>
              <a:r>
                <a:rPr lang="fr-FR" sz="1200" dirty="0">
                  <a:solidFill>
                    <a:schemeClr val="dk1"/>
                  </a:solidFill>
                  <a:latin typeface="Montserrat" pitchFamily="2" charset="77"/>
                  <a:ea typeface="Libre Baskerville"/>
                  <a:cs typeface="Libre Baskerville"/>
                  <a:sym typeface="Libre Baskerville"/>
                </a:rPr>
                <a:t> </a:t>
              </a:r>
              <a:r>
                <a:rPr lang="fr-FR" sz="1200" dirty="0" err="1">
                  <a:solidFill>
                    <a:schemeClr val="dk1"/>
                  </a:solidFill>
                  <a:latin typeface="Montserrat" pitchFamily="2" charset="77"/>
                  <a:ea typeface="Libre Baskerville"/>
                  <a:cs typeface="Libre Baskerville"/>
                  <a:sym typeface="Libre Baskerville"/>
                </a:rPr>
                <a:t>women's</a:t>
              </a:r>
              <a:r>
                <a:rPr lang="fr-FR" sz="1200" dirty="0">
                  <a:solidFill>
                    <a:schemeClr val="dk1"/>
                  </a:solidFill>
                  <a:latin typeface="Montserrat" pitchFamily="2" charset="77"/>
                  <a:ea typeface="Libre Baskerville"/>
                  <a:cs typeface="Libre Baskerville"/>
                  <a:sym typeface="Libre Baskerville"/>
                </a:rPr>
                <a:t> leadership participation</a:t>
              </a:r>
              <a:r>
                <a:rPr lang="en" sz="1200" dirty="0">
                  <a:solidFill>
                    <a:schemeClr val="dk1"/>
                  </a:solidFill>
                  <a:latin typeface="Montserrat" pitchFamily="2" charset="77"/>
                  <a:ea typeface="Libre Baskerville"/>
                  <a:cs typeface="Libre Baskerville"/>
                  <a:sym typeface="Libre Baskerville"/>
                </a:rPr>
                <a:t> </a:t>
              </a:r>
              <a:endParaRPr sz="1200" dirty="0">
                <a:solidFill>
                  <a:schemeClr val="dk1"/>
                </a:solidFill>
                <a:latin typeface="Montserrat" pitchFamily="2" charset="77"/>
                <a:ea typeface="Libre Baskerville"/>
                <a:cs typeface="Libre Baskerville"/>
                <a:sym typeface="Libre Baskerville"/>
              </a:endParaRPr>
            </a:p>
          </p:txBody>
        </p:sp>
      </p:grpSp>
      <p:grpSp>
        <p:nvGrpSpPr>
          <p:cNvPr id="637" name="Google Shape;637;p22"/>
          <p:cNvGrpSpPr/>
          <p:nvPr/>
        </p:nvGrpSpPr>
        <p:grpSpPr>
          <a:xfrm>
            <a:off x="2825253" y="3533084"/>
            <a:ext cx="5866446" cy="1177874"/>
            <a:chOff x="3352801" y="3571640"/>
            <a:chExt cx="5866446" cy="1177874"/>
          </a:xfrm>
        </p:grpSpPr>
        <p:sp>
          <p:nvSpPr>
            <p:cNvPr id="638" name="Google Shape;638;p22"/>
            <p:cNvSpPr txBox="1"/>
            <p:nvPr/>
          </p:nvSpPr>
          <p:spPr>
            <a:xfrm>
              <a:off x="3352801" y="3937377"/>
              <a:ext cx="1851048" cy="446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dirty="0">
                  <a:solidFill>
                    <a:schemeClr val="dk1"/>
                  </a:solidFill>
                  <a:latin typeface="Libre Baskerville" panose="02000000000000000000" pitchFamily="2" charset="0"/>
                  <a:ea typeface="Montserrat ExtraBold"/>
                  <a:cs typeface="Montserrat ExtraBold"/>
                  <a:sym typeface="Montserrat ExtraBold"/>
                </a:rPr>
                <a:t>File</a:t>
              </a:r>
              <a:endParaRPr sz="1800" b="1" dirty="0">
                <a:solidFill>
                  <a:schemeClr val="dk1"/>
                </a:solidFill>
                <a:latin typeface="Libre Baskerville" panose="02000000000000000000" pitchFamily="2" charset="0"/>
                <a:ea typeface="Montserrat ExtraBold"/>
                <a:cs typeface="Montserrat ExtraBold"/>
                <a:sym typeface="Montserrat ExtraBold"/>
              </a:endParaRPr>
            </a:p>
          </p:txBody>
        </p:sp>
        <p:sp>
          <p:nvSpPr>
            <p:cNvPr id="639" name="Google Shape;639;p22"/>
            <p:cNvSpPr txBox="1"/>
            <p:nvPr/>
          </p:nvSpPr>
          <p:spPr>
            <a:xfrm>
              <a:off x="5968942" y="3571640"/>
              <a:ext cx="3250305" cy="1177874"/>
            </a:xfrm>
            <a:prstGeom prst="rect">
              <a:avLst/>
            </a:prstGeom>
            <a:noFill/>
            <a:ln>
              <a:noFill/>
            </a:ln>
          </p:spPr>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fr-FR" sz="1200" b="0" i="0" dirty="0">
                  <a:solidFill>
                    <a:srgbClr val="0D0D0D"/>
                  </a:solidFill>
                  <a:effectLst/>
                  <a:latin typeface="Montserrat" pitchFamily="2" charset="77"/>
                </a:rPr>
                <a:t>‘api_data5.5_raw.csv’</a:t>
              </a:r>
            </a:p>
            <a:p>
              <a:pPr marL="171450" lvl="0" indent="-171450" algn="l" rtl="0">
                <a:spcBef>
                  <a:spcPts val="0"/>
                </a:spcBef>
                <a:spcAft>
                  <a:spcPts val="0"/>
                </a:spcAft>
                <a:buFont typeface="Arial" panose="020B0604020202020204" pitchFamily="34" charset="0"/>
                <a:buChar char="•"/>
              </a:pPr>
              <a:r>
                <a:rPr lang="fr-FR" sz="1200" b="0" i="0" dirty="0" err="1">
                  <a:solidFill>
                    <a:srgbClr val="0D0D0D"/>
                  </a:solidFill>
                  <a:effectLst/>
                  <a:latin typeface="Montserrat" pitchFamily="2" charset="77"/>
                </a:rPr>
                <a:t>Rows</a:t>
              </a:r>
              <a:r>
                <a:rPr lang="fr-FR" sz="1200" b="0" i="0" dirty="0">
                  <a:solidFill>
                    <a:srgbClr val="0D0D0D"/>
                  </a:solidFill>
                  <a:effectLst/>
                  <a:latin typeface="Montserrat" pitchFamily="2" charset="77"/>
                </a:rPr>
                <a:t>: 140 | </a:t>
              </a:r>
              <a:r>
                <a:rPr lang="fr-FR" sz="1200" b="0" i="0" dirty="0" err="1">
                  <a:solidFill>
                    <a:srgbClr val="0D0D0D"/>
                  </a:solidFill>
                  <a:effectLst/>
                  <a:latin typeface="Montserrat" pitchFamily="2" charset="77"/>
                </a:rPr>
                <a:t>Columns</a:t>
              </a:r>
              <a:r>
                <a:rPr lang="fr-FR" sz="1200" b="0" i="0" dirty="0">
                  <a:solidFill>
                    <a:srgbClr val="0D0D0D"/>
                  </a:solidFill>
                  <a:effectLst/>
                  <a:latin typeface="Montserrat" pitchFamily="2" charset="77"/>
                </a:rPr>
                <a:t>: 25</a:t>
              </a:r>
              <a:r>
                <a:rPr lang="fr-FR" sz="1200" b="0" i="0" dirty="0">
                  <a:solidFill>
                    <a:schemeClr val="dk1"/>
                  </a:solidFill>
                  <a:effectLst/>
                  <a:latin typeface="Montserrat" pitchFamily="2" charset="77"/>
                  <a:sym typeface="Libre Baskerville"/>
                </a:rPr>
                <a:t> </a:t>
              </a:r>
              <a:r>
                <a:rPr lang="fr-FR" sz="1200" dirty="0">
                  <a:solidFill>
                    <a:schemeClr val="dk1"/>
                  </a:solidFill>
                  <a:latin typeface="Montserrat" pitchFamily="2" charset="77"/>
                  <a:ea typeface="Libre Baskerville"/>
                  <a:cs typeface="Libre Baskerville"/>
                  <a:sym typeface="Libre Baskerville"/>
                </a:rPr>
                <a:t> </a:t>
              </a:r>
              <a:endParaRPr sz="1200" dirty="0">
                <a:solidFill>
                  <a:schemeClr val="dk1"/>
                </a:solidFill>
                <a:latin typeface="Montserrat" pitchFamily="2" charset="77"/>
                <a:ea typeface="Libre Baskerville"/>
                <a:cs typeface="Libre Baskerville"/>
                <a:sym typeface="Libre Baskerville"/>
              </a:endParaRPr>
            </a:p>
          </p:txBody>
        </p:sp>
      </p:grpSp>
      <p:cxnSp>
        <p:nvCxnSpPr>
          <p:cNvPr id="640" name="Google Shape;640;p22"/>
          <p:cNvCxnSpPr>
            <a:cxnSpLocks/>
            <a:stCxn id="630" idx="0"/>
          </p:cNvCxnSpPr>
          <p:nvPr/>
        </p:nvCxnSpPr>
        <p:spPr>
          <a:xfrm rot="5400000" flipH="1" flipV="1">
            <a:off x="1619606" y="1377958"/>
            <a:ext cx="635113" cy="1458077"/>
          </a:xfrm>
          <a:prstGeom prst="bentConnector2">
            <a:avLst/>
          </a:prstGeom>
          <a:noFill/>
          <a:ln w="9525" cap="flat" cmpd="sng">
            <a:solidFill>
              <a:schemeClr val="lt2"/>
            </a:solidFill>
            <a:prstDash val="solid"/>
            <a:round/>
            <a:headEnd type="none" w="med" len="med"/>
            <a:tailEnd type="oval" w="med" len="med"/>
          </a:ln>
        </p:spPr>
      </p:cxnSp>
      <p:cxnSp>
        <p:nvCxnSpPr>
          <p:cNvPr id="641" name="Google Shape;641;p22"/>
          <p:cNvCxnSpPr>
            <a:cxnSpLocks/>
            <a:stCxn id="630" idx="2"/>
          </p:cNvCxnSpPr>
          <p:nvPr/>
        </p:nvCxnSpPr>
        <p:spPr>
          <a:xfrm rot="16200000" flipH="1">
            <a:off x="1613579" y="3069396"/>
            <a:ext cx="647169" cy="1458079"/>
          </a:xfrm>
          <a:prstGeom prst="bentConnector2">
            <a:avLst/>
          </a:prstGeom>
          <a:noFill/>
          <a:ln w="9525" cap="flat" cmpd="sng">
            <a:solidFill>
              <a:schemeClr val="lt2"/>
            </a:solidFill>
            <a:prstDash val="solid"/>
            <a:round/>
            <a:headEnd type="none" w="med" len="med"/>
            <a:tailEnd type="oval" w="med" len="med"/>
          </a:ln>
        </p:spPr>
      </p:cxnSp>
      <p:cxnSp>
        <p:nvCxnSpPr>
          <p:cNvPr id="642" name="Google Shape;642;p22"/>
          <p:cNvCxnSpPr/>
          <p:nvPr/>
        </p:nvCxnSpPr>
        <p:spPr>
          <a:xfrm rot="-5400000" flipH="1">
            <a:off x="3179611" y="2886063"/>
            <a:ext cx="600" cy="6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644" name="Google Shape;644;p22"/>
          <p:cNvCxnSpPr>
            <a:cxnSpLocks/>
          </p:cNvCxnSpPr>
          <p:nvPr/>
        </p:nvCxnSpPr>
        <p:spPr>
          <a:xfrm flipV="1">
            <a:off x="4678938" y="2531289"/>
            <a:ext cx="717164" cy="180268"/>
          </a:xfrm>
          <a:prstGeom prst="bentConnector3">
            <a:avLst>
              <a:gd name="adj1" fmla="val 50000"/>
            </a:avLst>
          </a:prstGeom>
          <a:noFill/>
          <a:ln w="9525" cap="flat" cmpd="sng">
            <a:solidFill>
              <a:schemeClr val="lt2"/>
            </a:solidFill>
            <a:prstDash val="solid"/>
            <a:round/>
            <a:headEnd type="none" w="med" len="med"/>
            <a:tailEnd type="oval" w="med" len="med"/>
          </a:ln>
        </p:spPr>
      </p:cxnSp>
      <p:cxnSp>
        <p:nvCxnSpPr>
          <p:cNvPr id="646" name="Google Shape;646;p22"/>
          <p:cNvCxnSpPr>
            <a:cxnSpLocks/>
          </p:cNvCxnSpPr>
          <p:nvPr/>
        </p:nvCxnSpPr>
        <p:spPr>
          <a:xfrm rot="10800000">
            <a:off x="2301223" y="2880721"/>
            <a:ext cx="364979" cy="1"/>
          </a:xfrm>
          <a:prstGeom prst="bentConnector3">
            <a:avLst>
              <a:gd name="adj1" fmla="val 50000"/>
            </a:avLst>
          </a:prstGeom>
          <a:noFill/>
          <a:ln w="9525" cap="flat" cmpd="sng">
            <a:solidFill>
              <a:schemeClr val="lt2"/>
            </a:solidFill>
            <a:prstDash val="solid"/>
            <a:round/>
            <a:headEnd type="oval" w="med" len="med"/>
            <a:tailEnd type="none" w="med" len="med"/>
          </a:ln>
        </p:spPr>
      </p:cxnSp>
      <p:sp>
        <p:nvSpPr>
          <p:cNvPr id="4" name="Google Shape;7125;p64">
            <a:extLst>
              <a:ext uri="{FF2B5EF4-FFF2-40B4-BE49-F238E27FC236}">
                <a16:creationId xmlns:a16="http://schemas.microsoft.com/office/drawing/2014/main" id="{446C61B0-0A02-A8EB-23A1-66895923490A}"/>
              </a:ext>
            </a:extLst>
          </p:cNvPr>
          <p:cNvSpPr txBox="1">
            <a:spLocks noGrp="1"/>
          </p:cNvSpPr>
          <p:nvPr>
            <p:ph type="title"/>
          </p:nvPr>
        </p:nvSpPr>
        <p:spPr>
          <a:xfrm>
            <a:off x="182818" y="289395"/>
            <a:ext cx="7387172" cy="413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highlight>
                  <a:schemeClr val="accent3"/>
                </a:highlight>
              </a:rPr>
              <a:t>DATA GATHERING : API</a:t>
            </a:r>
            <a:endParaRPr dirty="0">
              <a:highlight>
                <a:schemeClr val="accent3"/>
              </a:highlight>
            </a:endParaRPr>
          </a:p>
        </p:txBody>
      </p:sp>
      <p:sp>
        <p:nvSpPr>
          <p:cNvPr id="5" name="Google Shape;7151;p64">
            <a:extLst>
              <a:ext uri="{FF2B5EF4-FFF2-40B4-BE49-F238E27FC236}">
                <a16:creationId xmlns:a16="http://schemas.microsoft.com/office/drawing/2014/main" id="{AC1CACA9-8E38-26C5-6641-BCF8C58C531E}"/>
              </a:ext>
            </a:extLst>
          </p:cNvPr>
          <p:cNvSpPr/>
          <p:nvPr/>
        </p:nvSpPr>
        <p:spPr>
          <a:xfrm>
            <a:off x="253031" y="869068"/>
            <a:ext cx="1042735" cy="102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Google Shape;644;p22">
            <a:extLst>
              <a:ext uri="{FF2B5EF4-FFF2-40B4-BE49-F238E27FC236}">
                <a16:creationId xmlns:a16="http://schemas.microsoft.com/office/drawing/2014/main" id="{1554DC71-7A45-EEF2-67EA-86CE2536C145}"/>
              </a:ext>
            </a:extLst>
          </p:cNvPr>
          <p:cNvCxnSpPr>
            <a:cxnSpLocks/>
          </p:cNvCxnSpPr>
          <p:nvPr/>
        </p:nvCxnSpPr>
        <p:spPr>
          <a:xfrm flipV="1">
            <a:off x="4725512" y="1804454"/>
            <a:ext cx="644397" cy="6460"/>
          </a:xfrm>
          <a:prstGeom prst="bentConnector3">
            <a:avLst>
              <a:gd name="adj1" fmla="val 104896"/>
            </a:avLst>
          </a:prstGeom>
          <a:noFill/>
          <a:ln w="9525" cap="flat" cmpd="sng">
            <a:solidFill>
              <a:schemeClr val="lt2"/>
            </a:solidFill>
            <a:prstDash val="solid"/>
            <a:round/>
            <a:headEnd type="none" w="med" len="med"/>
            <a:tailEnd type="oval" w="med" len="med"/>
          </a:ln>
        </p:spPr>
      </p:cxnSp>
      <p:cxnSp>
        <p:nvCxnSpPr>
          <p:cNvPr id="54" name="Google Shape;644;p22">
            <a:extLst>
              <a:ext uri="{FF2B5EF4-FFF2-40B4-BE49-F238E27FC236}">
                <a16:creationId xmlns:a16="http://schemas.microsoft.com/office/drawing/2014/main" id="{314A488C-272F-85DD-1185-BF00BA9619FC}"/>
              </a:ext>
            </a:extLst>
          </p:cNvPr>
          <p:cNvCxnSpPr>
            <a:cxnSpLocks/>
            <a:stCxn id="638" idx="3"/>
          </p:cNvCxnSpPr>
          <p:nvPr/>
        </p:nvCxnSpPr>
        <p:spPr>
          <a:xfrm>
            <a:off x="4676301" y="4122021"/>
            <a:ext cx="683789" cy="9514"/>
          </a:xfrm>
          <a:prstGeom prst="bentConnector3">
            <a:avLst>
              <a:gd name="adj1" fmla="val 102709"/>
            </a:avLst>
          </a:prstGeom>
          <a:noFill/>
          <a:ln w="9525" cap="flat" cmpd="sng">
            <a:solidFill>
              <a:schemeClr val="lt2"/>
            </a:solidFill>
            <a:prstDash val="solid"/>
            <a:round/>
            <a:headEnd type="none" w="med" len="med"/>
            <a:tailEnd type="oval" w="med" len="med"/>
          </a:ln>
        </p:spPr>
      </p:cxnSp>
      <p:sp>
        <p:nvSpPr>
          <p:cNvPr id="579" name="Google Shape;636;p22">
            <a:extLst>
              <a:ext uri="{FF2B5EF4-FFF2-40B4-BE49-F238E27FC236}">
                <a16:creationId xmlns:a16="http://schemas.microsoft.com/office/drawing/2014/main" id="{04B3F00F-C8BD-4822-7CF1-D81E40012545}"/>
              </a:ext>
            </a:extLst>
          </p:cNvPr>
          <p:cNvSpPr txBox="1"/>
          <p:nvPr/>
        </p:nvSpPr>
        <p:spPr>
          <a:xfrm>
            <a:off x="5671129" y="2907072"/>
            <a:ext cx="3075714" cy="329019"/>
          </a:xfrm>
          <a:prstGeom prst="rect">
            <a:avLst/>
          </a:prstGeom>
          <a:noFill/>
          <a:ln>
            <a:noFill/>
          </a:ln>
        </p:spPr>
        <p:txBody>
          <a:bodyPr spcFirstLastPara="1" wrap="square" lIns="91425" tIns="91425" rIns="91425" bIns="91425" anchor="ctr" anchorCtr="0">
            <a:noAutofit/>
          </a:bodyPr>
          <a:lstStyle/>
          <a:p>
            <a:r>
              <a:rPr lang="en" sz="1200" dirty="0">
                <a:solidFill>
                  <a:schemeClr val="dk1"/>
                </a:solidFill>
                <a:latin typeface="Montserrat" pitchFamily="2" charset="77"/>
                <a:ea typeface="Libre Baskerville"/>
                <a:cs typeface="Libre Baskerville"/>
                <a:sym typeface="Libre Baskerville"/>
              </a:rPr>
              <a:t>Area code : 250 - France</a:t>
            </a:r>
            <a:endParaRPr sz="1200" dirty="0">
              <a:solidFill>
                <a:schemeClr val="dk1"/>
              </a:solidFill>
              <a:latin typeface="Montserrat" pitchFamily="2" charset="77"/>
              <a:ea typeface="Libre Baskerville"/>
              <a:cs typeface="Libre Baskerville"/>
              <a:sym typeface="Libre Baskerville"/>
            </a:endParaRPr>
          </a:p>
        </p:txBody>
      </p:sp>
      <p:cxnSp>
        <p:nvCxnSpPr>
          <p:cNvPr id="583" name="Google Shape;644;p22">
            <a:extLst>
              <a:ext uri="{FF2B5EF4-FFF2-40B4-BE49-F238E27FC236}">
                <a16:creationId xmlns:a16="http://schemas.microsoft.com/office/drawing/2014/main" id="{493DBC3D-6A83-A45D-C752-35B0B6255DD2}"/>
              </a:ext>
            </a:extLst>
          </p:cNvPr>
          <p:cNvCxnSpPr>
            <a:cxnSpLocks/>
          </p:cNvCxnSpPr>
          <p:nvPr/>
        </p:nvCxnSpPr>
        <p:spPr>
          <a:xfrm>
            <a:off x="4676300" y="2863957"/>
            <a:ext cx="722439" cy="207625"/>
          </a:xfrm>
          <a:prstGeom prst="bentConnector3">
            <a:avLst>
              <a:gd name="adj1" fmla="val 50000"/>
            </a:avLst>
          </a:prstGeom>
          <a:noFill/>
          <a:ln w="9525" cap="flat" cmpd="sng">
            <a:solidFill>
              <a:schemeClr val="lt2"/>
            </a:solidFill>
            <a:prstDash val="solid"/>
            <a:round/>
            <a:headEnd type="none" w="med" len="med"/>
            <a:tailEnd type="oval" w="med" len="med"/>
          </a:ln>
        </p:spPr>
      </p:cxnSp>
      <p:sp>
        <p:nvSpPr>
          <p:cNvPr id="586" name="ZoneTexte 585">
            <a:extLst>
              <a:ext uri="{FF2B5EF4-FFF2-40B4-BE49-F238E27FC236}">
                <a16:creationId xmlns:a16="http://schemas.microsoft.com/office/drawing/2014/main" id="{2F58F6BF-0CBA-1CC2-81AB-1835FDE89998}"/>
              </a:ext>
            </a:extLst>
          </p:cNvPr>
          <p:cNvSpPr txBox="1"/>
          <p:nvPr/>
        </p:nvSpPr>
        <p:spPr>
          <a:xfrm>
            <a:off x="8701548" y="4807974"/>
            <a:ext cx="375424" cy="307777"/>
          </a:xfrm>
          <a:prstGeom prst="rect">
            <a:avLst/>
          </a:prstGeom>
          <a:noFill/>
        </p:spPr>
        <p:txBody>
          <a:bodyPr wrap="none" rtlCol="0">
            <a:spAutoFit/>
          </a:bodyPr>
          <a:lstStyle/>
          <a:p>
            <a:r>
              <a:rPr lang="en-US" dirty="0">
                <a:solidFill>
                  <a:schemeClr val="accent6"/>
                </a:solidFill>
                <a:latin typeface="Libre Baskerville" panose="02000000000000000000" pitchFamily="2" charset="0"/>
              </a:rPr>
              <a:t>12</a:t>
            </a:r>
          </a:p>
        </p:txBody>
      </p:sp>
    </p:spTree>
    <p:extLst>
      <p:ext uri="{BB962C8B-B14F-4D97-AF65-F5344CB8AC3E}">
        <p14:creationId xmlns:p14="http://schemas.microsoft.com/office/powerpoint/2010/main" val="2839035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30" name="Google Shape;630;p22"/>
          <p:cNvSpPr txBox="1"/>
          <p:nvPr/>
        </p:nvSpPr>
        <p:spPr>
          <a:xfrm flipH="1">
            <a:off x="25074" y="2424552"/>
            <a:ext cx="2276148" cy="1050300"/>
          </a:xfrm>
          <a:prstGeom prst="rect">
            <a:avLst/>
          </a:prstGeom>
          <a:noFill/>
          <a:ln>
            <a:noFill/>
          </a:ln>
        </p:spPr>
        <p:txBody>
          <a:bodyPr spcFirstLastPara="1" wrap="square" lIns="91425" tIns="91425" rIns="91425" bIns="91425" anchor="ctr" anchorCtr="0">
            <a:noAutofit/>
          </a:bodyPr>
          <a:lstStyle/>
          <a:p>
            <a:pPr algn="ctr"/>
            <a:r>
              <a:rPr lang="fr-FR" sz="1600" b="1" dirty="0" err="1">
                <a:solidFill>
                  <a:srgbClr val="0D0D0D"/>
                </a:solidFill>
                <a:latin typeface="Libre Baskerville" panose="02000000000000000000" pitchFamily="2" charset="0"/>
                <a:ea typeface="Libre Baskerville"/>
                <a:cs typeface="Libre Baskerville"/>
                <a:sym typeface="Libre Baskerville"/>
              </a:rPr>
              <a:t>fr.wikipedia.org</a:t>
            </a:r>
            <a:endParaRPr lang="fr-FR" sz="1600" b="1" dirty="0">
              <a:solidFill>
                <a:schemeClr val="dk1"/>
              </a:solidFill>
              <a:latin typeface="Libre Baskerville" panose="02000000000000000000" pitchFamily="2" charset="0"/>
              <a:ea typeface="Libre Baskerville"/>
              <a:cs typeface="Libre Baskerville"/>
              <a:sym typeface="Libre Baskerville"/>
            </a:endParaRPr>
          </a:p>
        </p:txBody>
      </p:sp>
      <p:grpSp>
        <p:nvGrpSpPr>
          <p:cNvPr id="631" name="Google Shape;631;p22"/>
          <p:cNvGrpSpPr/>
          <p:nvPr/>
        </p:nvGrpSpPr>
        <p:grpSpPr>
          <a:xfrm>
            <a:off x="2825252" y="1350264"/>
            <a:ext cx="6251719" cy="921300"/>
            <a:chOff x="3352800" y="1388820"/>
            <a:chExt cx="5749025" cy="921300"/>
          </a:xfrm>
        </p:grpSpPr>
        <p:sp>
          <p:nvSpPr>
            <p:cNvPr id="632" name="Google Shape;632;p22"/>
            <p:cNvSpPr txBox="1"/>
            <p:nvPr/>
          </p:nvSpPr>
          <p:spPr>
            <a:xfrm>
              <a:off x="3352800" y="1613350"/>
              <a:ext cx="1693951" cy="446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dirty="0">
                  <a:solidFill>
                    <a:schemeClr val="dk1"/>
                  </a:solidFill>
                  <a:latin typeface="Libre Baskerville" panose="02000000000000000000" pitchFamily="2" charset="0"/>
                  <a:ea typeface="Montserrat ExtraBold"/>
                  <a:cs typeface="Montserrat ExtraBold"/>
                  <a:sym typeface="Montserrat ExtraBold"/>
                </a:rPr>
                <a:t>Description</a:t>
              </a:r>
              <a:endParaRPr sz="1800" b="1" dirty="0">
                <a:solidFill>
                  <a:schemeClr val="dk1"/>
                </a:solidFill>
                <a:latin typeface="Libre Baskerville" panose="02000000000000000000" pitchFamily="2" charset="0"/>
                <a:ea typeface="Montserrat ExtraBold"/>
                <a:cs typeface="Montserrat ExtraBold"/>
                <a:sym typeface="Montserrat ExtraBold"/>
              </a:endParaRPr>
            </a:p>
          </p:txBody>
        </p:sp>
        <p:sp>
          <p:nvSpPr>
            <p:cNvPr id="633" name="Google Shape;633;p22"/>
            <p:cNvSpPr txBox="1"/>
            <p:nvPr/>
          </p:nvSpPr>
          <p:spPr>
            <a:xfrm>
              <a:off x="5968943" y="1388820"/>
              <a:ext cx="3132882" cy="921300"/>
            </a:xfrm>
            <a:prstGeom prst="rect">
              <a:avLst/>
            </a:prstGeom>
            <a:noFill/>
            <a:ln>
              <a:noFill/>
            </a:ln>
          </p:spPr>
          <p:txBody>
            <a:bodyPr spcFirstLastPara="1" wrap="square" lIns="91425" tIns="91425" rIns="91425" bIns="91425" anchor="ctr" anchorCtr="0">
              <a:noAutofit/>
            </a:bodyPr>
            <a:lstStyle/>
            <a:p>
              <a:r>
                <a:rPr lang="fr-FR" sz="1100" b="0" i="0" dirty="0">
                  <a:solidFill>
                    <a:srgbClr val="0D0D0D"/>
                  </a:solidFill>
                  <a:effectLst/>
                  <a:latin typeface="Montserrat" pitchFamily="2" charset="77"/>
                </a:rPr>
                <a:t>Table of </a:t>
              </a:r>
              <a:r>
                <a:rPr lang="fr-FR" sz="1100" dirty="0" err="1">
                  <a:solidFill>
                    <a:srgbClr val="0D0D0D"/>
                  </a:solidFill>
                  <a:latin typeface="Montserrat" pitchFamily="2" charset="77"/>
                </a:rPr>
                <a:t>c</a:t>
              </a:r>
              <a:r>
                <a:rPr lang="fr-FR" sz="1100" b="0" i="0" dirty="0" err="1">
                  <a:solidFill>
                    <a:srgbClr val="0D0D0D"/>
                  </a:solidFill>
                  <a:effectLst/>
                  <a:latin typeface="Montserrat" pitchFamily="2" charset="77"/>
                </a:rPr>
                <a:t>orrespondence</a:t>
              </a:r>
              <a:r>
                <a:rPr lang="fr-FR" sz="1100" b="0" i="0" dirty="0">
                  <a:solidFill>
                    <a:srgbClr val="0D0D0D"/>
                  </a:solidFill>
                  <a:effectLst/>
                  <a:latin typeface="Montserrat" pitchFamily="2" charset="77"/>
                </a:rPr>
                <a:t> </a:t>
              </a:r>
              <a:r>
                <a:rPr lang="fr-FR" sz="1100" b="0" i="0" dirty="0" err="1">
                  <a:solidFill>
                    <a:srgbClr val="0D0D0D"/>
                  </a:solidFill>
                  <a:effectLst/>
                  <a:latin typeface="Montserrat" pitchFamily="2" charset="77"/>
                </a:rPr>
                <a:t>between</a:t>
              </a:r>
              <a:r>
                <a:rPr lang="fr-FR" sz="1100" b="0" i="0" dirty="0">
                  <a:solidFill>
                    <a:srgbClr val="0D0D0D"/>
                  </a:solidFill>
                  <a:effectLst/>
                  <a:latin typeface="Montserrat" pitchFamily="2" charset="77"/>
                </a:rPr>
                <a:t> </a:t>
              </a:r>
              <a:r>
                <a:rPr lang="fr-FR" sz="1100" b="0" i="0" dirty="0" err="1">
                  <a:solidFill>
                    <a:srgbClr val="0D0D0D"/>
                  </a:solidFill>
                  <a:effectLst/>
                  <a:latin typeface="Montserrat" pitchFamily="2" charset="77"/>
                </a:rPr>
                <a:t>socio-professional</a:t>
              </a:r>
              <a:r>
                <a:rPr lang="fr-FR" sz="1100" b="0" i="0" dirty="0">
                  <a:solidFill>
                    <a:srgbClr val="0D0D0D"/>
                  </a:solidFill>
                  <a:effectLst/>
                  <a:latin typeface="Montserrat" pitchFamily="2" charset="77"/>
                </a:rPr>
                <a:t> </a:t>
              </a:r>
              <a:r>
                <a:rPr lang="fr-FR" sz="1100" b="0" i="0" dirty="0" err="1">
                  <a:solidFill>
                    <a:srgbClr val="0D0D0D"/>
                  </a:solidFill>
                  <a:effectLst/>
                  <a:latin typeface="Montserrat" pitchFamily="2" charset="77"/>
                </a:rPr>
                <a:t>categories</a:t>
              </a:r>
              <a:r>
                <a:rPr lang="fr-FR" sz="1100" b="0" i="0" dirty="0">
                  <a:solidFill>
                    <a:srgbClr val="0D0D0D"/>
                  </a:solidFill>
                  <a:effectLst/>
                  <a:latin typeface="Montserrat" pitchFamily="2" charset="77"/>
                </a:rPr>
                <a:t> (PCS) and groups</a:t>
              </a:r>
            </a:p>
            <a:p>
              <a:r>
                <a:rPr lang="fr-FR" sz="1050" i="1" dirty="0">
                  <a:solidFill>
                    <a:schemeClr val="accent6">
                      <a:lumMod val="50000"/>
                    </a:schemeClr>
                  </a:solidFill>
                  <a:latin typeface="Montserrat" pitchFamily="2" charset="77"/>
                </a:rPr>
                <a:t>- </a:t>
              </a:r>
              <a:r>
                <a:rPr lang="fr-FR" sz="1050" i="1" dirty="0" err="1">
                  <a:solidFill>
                    <a:schemeClr val="accent6">
                      <a:lumMod val="50000"/>
                    </a:schemeClr>
                  </a:solidFill>
                  <a:latin typeface="Montserrat" pitchFamily="2" charset="77"/>
                </a:rPr>
                <a:t>Statistical</a:t>
              </a:r>
              <a:r>
                <a:rPr lang="fr-FR" sz="1050" i="1" dirty="0">
                  <a:solidFill>
                    <a:schemeClr val="accent6">
                      <a:lumMod val="50000"/>
                    </a:schemeClr>
                  </a:solidFill>
                  <a:latin typeface="Montserrat" pitchFamily="2" charset="77"/>
                </a:rPr>
                <a:t> classification of occupations </a:t>
              </a:r>
              <a:r>
                <a:rPr lang="fr-FR" sz="1050" i="1" dirty="0" err="1">
                  <a:solidFill>
                    <a:schemeClr val="accent6">
                      <a:lumMod val="50000"/>
                    </a:schemeClr>
                  </a:solidFill>
                  <a:latin typeface="Montserrat" pitchFamily="2" charset="77"/>
                </a:rPr>
                <a:t>established</a:t>
              </a:r>
              <a:r>
                <a:rPr lang="fr-FR" sz="1050" i="1" dirty="0">
                  <a:solidFill>
                    <a:schemeClr val="accent6">
                      <a:lumMod val="50000"/>
                    </a:schemeClr>
                  </a:solidFill>
                  <a:latin typeface="Montserrat" pitchFamily="2" charset="77"/>
                </a:rPr>
                <a:t> by the INSEE in 1982 -</a:t>
              </a:r>
              <a:endParaRPr lang="fr-FR" sz="900" i="1" dirty="0">
                <a:solidFill>
                  <a:schemeClr val="accent6">
                    <a:lumMod val="50000"/>
                  </a:schemeClr>
                </a:solidFill>
                <a:latin typeface="Montserrat" pitchFamily="2" charset="77"/>
              </a:endParaRPr>
            </a:p>
            <a:p>
              <a:pPr lvl="0" algn="l" rtl="0">
                <a:spcBef>
                  <a:spcPts val="0"/>
                </a:spcBef>
                <a:spcAft>
                  <a:spcPts val="0"/>
                </a:spcAft>
              </a:pPr>
              <a:endParaRPr lang="fr-FR" sz="1100" b="0" i="0" dirty="0">
                <a:solidFill>
                  <a:srgbClr val="0D0D0D"/>
                </a:solidFill>
                <a:effectLst/>
                <a:latin typeface="Montserrat" pitchFamily="2" charset="77"/>
              </a:endParaRPr>
            </a:p>
          </p:txBody>
        </p:sp>
      </p:grpSp>
      <p:grpSp>
        <p:nvGrpSpPr>
          <p:cNvPr id="634" name="Google Shape;634;p22"/>
          <p:cNvGrpSpPr/>
          <p:nvPr/>
        </p:nvGrpSpPr>
        <p:grpSpPr>
          <a:xfrm>
            <a:off x="2825252" y="2612594"/>
            <a:ext cx="6251719" cy="536253"/>
            <a:chOff x="3352800" y="2651175"/>
            <a:chExt cx="5749026" cy="536253"/>
          </a:xfrm>
        </p:grpSpPr>
        <p:sp>
          <p:nvSpPr>
            <p:cNvPr id="635" name="Google Shape;635;p22"/>
            <p:cNvSpPr txBox="1"/>
            <p:nvPr/>
          </p:nvSpPr>
          <p:spPr>
            <a:xfrm>
              <a:off x="3352800" y="2663763"/>
              <a:ext cx="1606294" cy="446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dirty="0">
                  <a:solidFill>
                    <a:schemeClr val="dk1"/>
                  </a:solidFill>
                  <a:latin typeface="Libre Baskerville" panose="02000000000000000000" pitchFamily="2" charset="0"/>
                  <a:ea typeface="Montserrat ExtraBold"/>
                  <a:cs typeface="Montserrat ExtraBold"/>
                  <a:sym typeface="Montserrat ExtraBold"/>
                </a:rPr>
                <a:t>Parameters</a:t>
              </a:r>
              <a:endParaRPr sz="1800" b="1" dirty="0">
                <a:solidFill>
                  <a:schemeClr val="dk1"/>
                </a:solidFill>
                <a:latin typeface="Libre Baskerville" panose="02000000000000000000" pitchFamily="2" charset="0"/>
                <a:ea typeface="Montserrat ExtraBold"/>
                <a:cs typeface="Montserrat ExtraBold"/>
                <a:sym typeface="Montserrat ExtraBold"/>
              </a:endParaRPr>
            </a:p>
          </p:txBody>
        </p:sp>
        <p:sp>
          <p:nvSpPr>
            <p:cNvPr id="636" name="Google Shape;636;p22"/>
            <p:cNvSpPr txBox="1"/>
            <p:nvPr/>
          </p:nvSpPr>
          <p:spPr>
            <a:xfrm>
              <a:off x="5968943" y="2651175"/>
              <a:ext cx="3132883" cy="536253"/>
            </a:xfrm>
            <a:prstGeom prst="rect">
              <a:avLst/>
            </a:prstGeom>
            <a:noFill/>
            <a:ln>
              <a:noFill/>
            </a:ln>
          </p:spPr>
          <p:txBody>
            <a:bodyPr spcFirstLastPara="1" wrap="square" lIns="91425" tIns="91425" rIns="91425" bIns="91425" anchor="ctr" anchorCtr="0">
              <a:noAutofit/>
            </a:bodyPr>
            <a:lstStyle/>
            <a:p>
              <a:r>
                <a:rPr lang="en" sz="1100" dirty="0">
                  <a:solidFill>
                    <a:schemeClr val="dk1"/>
                  </a:solidFill>
                  <a:latin typeface="Montserrat" pitchFamily="2" charset="77"/>
                  <a:ea typeface="Libre Baskerville"/>
                  <a:cs typeface="Libre Baskerville"/>
                  <a:sym typeface="Libre Baskerville"/>
                </a:rPr>
                <a:t>Target : 3</a:t>
              </a:r>
              <a:r>
                <a:rPr lang="en" sz="1100" baseline="30000" dirty="0">
                  <a:solidFill>
                    <a:schemeClr val="dk1"/>
                  </a:solidFill>
                  <a:latin typeface="Montserrat" pitchFamily="2" charset="77"/>
                  <a:ea typeface="Libre Baskerville"/>
                  <a:cs typeface="Libre Baskerville"/>
                  <a:sym typeface="Libre Baskerville"/>
                </a:rPr>
                <a:t>rd</a:t>
              </a:r>
              <a:r>
                <a:rPr lang="en" sz="1100" dirty="0">
                  <a:solidFill>
                    <a:schemeClr val="dk1"/>
                  </a:solidFill>
                  <a:latin typeface="Montserrat" pitchFamily="2" charset="77"/>
                  <a:ea typeface="Libre Baskerville"/>
                  <a:cs typeface="Libre Baskerville"/>
                  <a:sym typeface="Libre Baskerville"/>
                </a:rPr>
                <a:t> table of the webpage   </a:t>
              </a:r>
            </a:p>
            <a:p>
              <a:r>
                <a:rPr lang="en" sz="1100" i="1" dirty="0">
                  <a:solidFill>
                    <a:schemeClr val="dk1"/>
                  </a:solidFill>
                  <a:latin typeface="Montserrat" pitchFamily="2" charset="77"/>
                  <a:ea typeface="Libre Baskerville"/>
                  <a:cs typeface="Libre Baskerville"/>
                  <a:sym typeface="Libre Baskerville"/>
                </a:rPr>
                <a:t>- </a:t>
              </a:r>
              <a:r>
                <a:rPr lang="fr-FR" sz="1100" i="1" dirty="0">
                  <a:solidFill>
                    <a:schemeClr val="dk1"/>
                  </a:solidFill>
                  <a:latin typeface="Montserrat" pitchFamily="2" charset="77"/>
                  <a:ea typeface="Libre Baskerville"/>
                  <a:cs typeface="Libre Baskerville"/>
                  <a:sym typeface="Libre Baskerville"/>
                </a:rPr>
                <a:t>Professions et catégories socioprofessionnelles en France</a:t>
              </a:r>
              <a:endParaRPr sz="1100" i="1" dirty="0">
                <a:solidFill>
                  <a:schemeClr val="dk1"/>
                </a:solidFill>
                <a:latin typeface="Montserrat" pitchFamily="2" charset="77"/>
                <a:ea typeface="Libre Baskerville"/>
                <a:cs typeface="Libre Baskerville"/>
                <a:sym typeface="Libre Baskerville"/>
              </a:endParaRPr>
            </a:p>
          </p:txBody>
        </p:sp>
      </p:grpSp>
      <p:grpSp>
        <p:nvGrpSpPr>
          <p:cNvPr id="637" name="Google Shape;637;p22"/>
          <p:cNvGrpSpPr/>
          <p:nvPr/>
        </p:nvGrpSpPr>
        <p:grpSpPr>
          <a:xfrm>
            <a:off x="2825253" y="3533084"/>
            <a:ext cx="5866446" cy="1177874"/>
            <a:chOff x="3352801" y="3571640"/>
            <a:chExt cx="5866446" cy="1177874"/>
          </a:xfrm>
        </p:grpSpPr>
        <p:sp>
          <p:nvSpPr>
            <p:cNvPr id="638" name="Google Shape;638;p22"/>
            <p:cNvSpPr txBox="1"/>
            <p:nvPr/>
          </p:nvSpPr>
          <p:spPr>
            <a:xfrm>
              <a:off x="3352801" y="3937377"/>
              <a:ext cx="1851048" cy="446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dirty="0">
                  <a:solidFill>
                    <a:schemeClr val="dk1"/>
                  </a:solidFill>
                  <a:latin typeface="Libre Baskerville" panose="02000000000000000000" pitchFamily="2" charset="0"/>
                  <a:ea typeface="Montserrat ExtraBold"/>
                  <a:cs typeface="Montserrat ExtraBold"/>
                  <a:sym typeface="Montserrat ExtraBold"/>
                </a:rPr>
                <a:t>File</a:t>
              </a:r>
              <a:endParaRPr sz="1800" b="1" dirty="0">
                <a:solidFill>
                  <a:schemeClr val="dk1"/>
                </a:solidFill>
                <a:latin typeface="Libre Baskerville" panose="02000000000000000000" pitchFamily="2" charset="0"/>
                <a:ea typeface="Montserrat ExtraBold"/>
                <a:cs typeface="Montserrat ExtraBold"/>
                <a:sym typeface="Montserrat ExtraBold"/>
              </a:endParaRPr>
            </a:p>
          </p:txBody>
        </p:sp>
        <p:sp>
          <p:nvSpPr>
            <p:cNvPr id="639" name="Google Shape;639;p22"/>
            <p:cNvSpPr txBox="1"/>
            <p:nvPr/>
          </p:nvSpPr>
          <p:spPr>
            <a:xfrm>
              <a:off x="5968942" y="3571640"/>
              <a:ext cx="3250305" cy="1177874"/>
            </a:xfrm>
            <a:prstGeom prst="rect">
              <a:avLst/>
            </a:prstGeom>
            <a:noFill/>
            <a:ln>
              <a:noFill/>
            </a:ln>
          </p:spPr>
          <p:txBody>
            <a:bodyPr spcFirstLastPara="1" wrap="square" lIns="91425" tIns="91425" rIns="91425" bIns="91425" anchor="ctr" anchorCtr="0">
              <a:noAutofit/>
            </a:bodyPr>
            <a:lstStyle/>
            <a:p>
              <a:pPr marL="171450" indent="-171450">
                <a:buFont typeface="Arial" panose="020B0604020202020204" pitchFamily="34" charset="0"/>
                <a:buChar char="•"/>
              </a:pPr>
              <a:r>
                <a:rPr lang="fr-FR" sz="1200" b="0" i="0" dirty="0">
                  <a:solidFill>
                    <a:srgbClr val="0D0D0D"/>
                  </a:solidFill>
                  <a:effectLst/>
                  <a:latin typeface="Montserrat" pitchFamily="2" charset="77"/>
                </a:rPr>
                <a:t>‘</a:t>
              </a:r>
              <a:r>
                <a:rPr lang="fr-FR" sz="1200" b="0" i="0" dirty="0" err="1">
                  <a:solidFill>
                    <a:srgbClr val="0D0D0D"/>
                  </a:solidFill>
                  <a:effectLst/>
                  <a:latin typeface="Montserrat" pitchFamily="2" charset="77"/>
                </a:rPr>
                <a:t>cat_job_webscrap_raw.csv</a:t>
              </a:r>
              <a:r>
                <a:rPr lang="fr-FR" sz="1200" b="0" i="0" dirty="0">
                  <a:solidFill>
                    <a:srgbClr val="0D0D0D"/>
                  </a:solidFill>
                  <a:effectLst/>
                  <a:latin typeface="Montserrat" pitchFamily="2" charset="77"/>
                </a:rPr>
                <a:t>’</a:t>
              </a:r>
            </a:p>
            <a:p>
              <a:pPr marL="171450" lvl="0" indent="-171450" algn="l" rtl="0">
                <a:spcBef>
                  <a:spcPts val="0"/>
                </a:spcBef>
                <a:spcAft>
                  <a:spcPts val="0"/>
                </a:spcAft>
                <a:buFont typeface="Arial" panose="020B0604020202020204" pitchFamily="34" charset="0"/>
                <a:buChar char="•"/>
              </a:pPr>
              <a:r>
                <a:rPr lang="fr-FR" sz="1200" b="0" i="0" dirty="0" err="1">
                  <a:solidFill>
                    <a:srgbClr val="0D0D0D"/>
                  </a:solidFill>
                  <a:effectLst/>
                  <a:latin typeface="Montserrat" pitchFamily="2" charset="77"/>
                </a:rPr>
                <a:t>Rows</a:t>
              </a:r>
              <a:r>
                <a:rPr lang="fr-FR" sz="1200" b="0" i="0" dirty="0">
                  <a:solidFill>
                    <a:srgbClr val="0D0D0D"/>
                  </a:solidFill>
                  <a:effectLst/>
                  <a:latin typeface="Montserrat" pitchFamily="2" charset="77"/>
                </a:rPr>
                <a:t>: 42 | </a:t>
              </a:r>
              <a:r>
                <a:rPr lang="fr-FR" sz="1200" b="0" i="0" dirty="0" err="1">
                  <a:solidFill>
                    <a:srgbClr val="0D0D0D"/>
                  </a:solidFill>
                  <a:effectLst/>
                  <a:latin typeface="Montserrat" pitchFamily="2" charset="77"/>
                </a:rPr>
                <a:t>Columns</a:t>
              </a:r>
              <a:r>
                <a:rPr lang="fr-FR" sz="1200" b="0" i="0" dirty="0">
                  <a:solidFill>
                    <a:srgbClr val="0D0D0D"/>
                  </a:solidFill>
                  <a:effectLst/>
                  <a:latin typeface="Montserrat" pitchFamily="2" charset="77"/>
                </a:rPr>
                <a:t>: 4</a:t>
              </a:r>
              <a:r>
                <a:rPr lang="fr-FR" sz="1200" b="0" i="0" dirty="0">
                  <a:solidFill>
                    <a:schemeClr val="dk1"/>
                  </a:solidFill>
                  <a:effectLst/>
                  <a:latin typeface="Montserrat" pitchFamily="2" charset="77"/>
                  <a:sym typeface="Libre Baskerville"/>
                </a:rPr>
                <a:t> </a:t>
              </a:r>
              <a:r>
                <a:rPr lang="fr-FR" sz="1200" dirty="0">
                  <a:solidFill>
                    <a:schemeClr val="dk1"/>
                  </a:solidFill>
                  <a:latin typeface="Montserrat" pitchFamily="2" charset="77"/>
                  <a:ea typeface="Libre Baskerville"/>
                  <a:cs typeface="Libre Baskerville"/>
                  <a:sym typeface="Libre Baskerville"/>
                </a:rPr>
                <a:t> </a:t>
              </a:r>
              <a:endParaRPr sz="1200" dirty="0">
                <a:solidFill>
                  <a:schemeClr val="dk1"/>
                </a:solidFill>
                <a:latin typeface="Montserrat" pitchFamily="2" charset="77"/>
                <a:ea typeface="Libre Baskerville"/>
                <a:cs typeface="Libre Baskerville"/>
                <a:sym typeface="Libre Baskerville"/>
              </a:endParaRPr>
            </a:p>
          </p:txBody>
        </p:sp>
      </p:grpSp>
      <p:cxnSp>
        <p:nvCxnSpPr>
          <p:cNvPr id="640" name="Google Shape;640;p22"/>
          <p:cNvCxnSpPr>
            <a:cxnSpLocks/>
            <a:stCxn id="630" idx="0"/>
          </p:cNvCxnSpPr>
          <p:nvPr/>
        </p:nvCxnSpPr>
        <p:spPr>
          <a:xfrm rot="5400000" flipH="1" flipV="1">
            <a:off x="1597118" y="1355470"/>
            <a:ext cx="635112" cy="1503052"/>
          </a:xfrm>
          <a:prstGeom prst="bentConnector2">
            <a:avLst/>
          </a:prstGeom>
          <a:noFill/>
          <a:ln w="9525" cap="flat" cmpd="sng">
            <a:solidFill>
              <a:schemeClr val="lt2"/>
            </a:solidFill>
            <a:prstDash val="solid"/>
            <a:round/>
            <a:headEnd type="none" w="med" len="med"/>
            <a:tailEnd type="oval" w="med" len="med"/>
          </a:ln>
        </p:spPr>
      </p:cxnSp>
      <p:cxnSp>
        <p:nvCxnSpPr>
          <p:cNvPr id="641" name="Google Shape;641;p22"/>
          <p:cNvCxnSpPr>
            <a:cxnSpLocks/>
            <a:stCxn id="630" idx="2"/>
          </p:cNvCxnSpPr>
          <p:nvPr/>
        </p:nvCxnSpPr>
        <p:spPr>
          <a:xfrm rot="16200000" flipH="1">
            <a:off x="1591091" y="3046909"/>
            <a:ext cx="647168" cy="1503054"/>
          </a:xfrm>
          <a:prstGeom prst="bentConnector2">
            <a:avLst/>
          </a:prstGeom>
          <a:noFill/>
          <a:ln w="9525" cap="flat" cmpd="sng">
            <a:solidFill>
              <a:schemeClr val="lt2"/>
            </a:solidFill>
            <a:prstDash val="solid"/>
            <a:round/>
            <a:headEnd type="none" w="med" len="med"/>
            <a:tailEnd type="oval" w="med" len="med"/>
          </a:ln>
        </p:spPr>
      </p:cxnSp>
      <p:cxnSp>
        <p:nvCxnSpPr>
          <p:cNvPr id="642" name="Google Shape;642;p22"/>
          <p:cNvCxnSpPr/>
          <p:nvPr/>
        </p:nvCxnSpPr>
        <p:spPr>
          <a:xfrm rot="-5400000" flipH="1">
            <a:off x="3179611" y="2886063"/>
            <a:ext cx="600" cy="6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646" name="Google Shape;646;p22"/>
          <p:cNvCxnSpPr>
            <a:cxnSpLocks/>
          </p:cNvCxnSpPr>
          <p:nvPr/>
        </p:nvCxnSpPr>
        <p:spPr>
          <a:xfrm rot="10800000">
            <a:off x="2301223" y="2880721"/>
            <a:ext cx="364979" cy="1"/>
          </a:xfrm>
          <a:prstGeom prst="bentConnector3">
            <a:avLst>
              <a:gd name="adj1" fmla="val 50000"/>
            </a:avLst>
          </a:prstGeom>
          <a:noFill/>
          <a:ln w="9525" cap="flat" cmpd="sng">
            <a:solidFill>
              <a:schemeClr val="lt2"/>
            </a:solidFill>
            <a:prstDash val="solid"/>
            <a:round/>
            <a:headEnd type="oval" w="med" len="med"/>
            <a:tailEnd type="none" w="med" len="med"/>
          </a:ln>
        </p:spPr>
      </p:cxnSp>
      <p:sp>
        <p:nvSpPr>
          <p:cNvPr id="4" name="Google Shape;7125;p64">
            <a:extLst>
              <a:ext uri="{FF2B5EF4-FFF2-40B4-BE49-F238E27FC236}">
                <a16:creationId xmlns:a16="http://schemas.microsoft.com/office/drawing/2014/main" id="{446C61B0-0A02-A8EB-23A1-66895923490A}"/>
              </a:ext>
            </a:extLst>
          </p:cNvPr>
          <p:cNvSpPr txBox="1">
            <a:spLocks noGrp="1"/>
          </p:cNvSpPr>
          <p:nvPr>
            <p:ph type="title"/>
          </p:nvPr>
        </p:nvSpPr>
        <p:spPr>
          <a:xfrm>
            <a:off x="182818" y="289395"/>
            <a:ext cx="7387172" cy="413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highlight>
                  <a:schemeClr val="accent3"/>
                </a:highlight>
              </a:rPr>
              <a:t>DATA GATHERING : </a:t>
            </a:r>
            <a:r>
              <a:rPr lang="en" dirty="0"/>
              <a:t>WEBSCRAPING</a:t>
            </a:r>
            <a:endParaRPr dirty="0">
              <a:highlight>
                <a:schemeClr val="accent3"/>
              </a:highlight>
            </a:endParaRPr>
          </a:p>
        </p:txBody>
      </p:sp>
      <p:sp>
        <p:nvSpPr>
          <p:cNvPr id="5" name="Google Shape;7151;p64">
            <a:extLst>
              <a:ext uri="{FF2B5EF4-FFF2-40B4-BE49-F238E27FC236}">
                <a16:creationId xmlns:a16="http://schemas.microsoft.com/office/drawing/2014/main" id="{AC1CACA9-8E38-26C5-6641-BCF8C58C531E}"/>
              </a:ext>
            </a:extLst>
          </p:cNvPr>
          <p:cNvSpPr/>
          <p:nvPr/>
        </p:nvSpPr>
        <p:spPr>
          <a:xfrm>
            <a:off x="253031" y="869068"/>
            <a:ext cx="1042735" cy="102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Google Shape;644;p22">
            <a:extLst>
              <a:ext uri="{FF2B5EF4-FFF2-40B4-BE49-F238E27FC236}">
                <a16:creationId xmlns:a16="http://schemas.microsoft.com/office/drawing/2014/main" id="{1554DC71-7A45-EEF2-67EA-86CE2536C145}"/>
              </a:ext>
            </a:extLst>
          </p:cNvPr>
          <p:cNvCxnSpPr>
            <a:cxnSpLocks/>
          </p:cNvCxnSpPr>
          <p:nvPr/>
        </p:nvCxnSpPr>
        <p:spPr>
          <a:xfrm flipV="1">
            <a:off x="4725512" y="1804454"/>
            <a:ext cx="644397" cy="6460"/>
          </a:xfrm>
          <a:prstGeom prst="bentConnector3">
            <a:avLst>
              <a:gd name="adj1" fmla="val 104896"/>
            </a:avLst>
          </a:prstGeom>
          <a:noFill/>
          <a:ln w="9525" cap="flat" cmpd="sng">
            <a:solidFill>
              <a:schemeClr val="lt2"/>
            </a:solidFill>
            <a:prstDash val="solid"/>
            <a:round/>
            <a:headEnd type="none" w="med" len="med"/>
            <a:tailEnd type="oval" w="med" len="med"/>
          </a:ln>
        </p:spPr>
      </p:cxnSp>
      <p:sp>
        <p:nvSpPr>
          <p:cNvPr id="586" name="ZoneTexte 585">
            <a:extLst>
              <a:ext uri="{FF2B5EF4-FFF2-40B4-BE49-F238E27FC236}">
                <a16:creationId xmlns:a16="http://schemas.microsoft.com/office/drawing/2014/main" id="{2F58F6BF-0CBA-1CC2-81AB-1835FDE89998}"/>
              </a:ext>
            </a:extLst>
          </p:cNvPr>
          <p:cNvSpPr txBox="1"/>
          <p:nvPr/>
        </p:nvSpPr>
        <p:spPr>
          <a:xfrm>
            <a:off x="8701548" y="4807974"/>
            <a:ext cx="375424" cy="307777"/>
          </a:xfrm>
          <a:prstGeom prst="rect">
            <a:avLst/>
          </a:prstGeom>
          <a:noFill/>
        </p:spPr>
        <p:txBody>
          <a:bodyPr wrap="none" rtlCol="0">
            <a:spAutoFit/>
          </a:bodyPr>
          <a:lstStyle/>
          <a:p>
            <a:r>
              <a:rPr lang="en-US" dirty="0">
                <a:solidFill>
                  <a:schemeClr val="accent6"/>
                </a:solidFill>
                <a:latin typeface="Libre Baskerville" panose="02000000000000000000" pitchFamily="2" charset="0"/>
              </a:rPr>
              <a:t>13</a:t>
            </a:r>
          </a:p>
        </p:txBody>
      </p:sp>
      <p:cxnSp>
        <p:nvCxnSpPr>
          <p:cNvPr id="6" name="Google Shape;644;p22">
            <a:extLst>
              <a:ext uri="{FF2B5EF4-FFF2-40B4-BE49-F238E27FC236}">
                <a16:creationId xmlns:a16="http://schemas.microsoft.com/office/drawing/2014/main" id="{1768709C-303A-9F8F-7B56-EE87E3AB074C}"/>
              </a:ext>
            </a:extLst>
          </p:cNvPr>
          <p:cNvCxnSpPr>
            <a:cxnSpLocks/>
          </p:cNvCxnSpPr>
          <p:nvPr/>
        </p:nvCxnSpPr>
        <p:spPr>
          <a:xfrm flipV="1">
            <a:off x="4725512" y="2874261"/>
            <a:ext cx="644397" cy="6460"/>
          </a:xfrm>
          <a:prstGeom prst="bentConnector3">
            <a:avLst>
              <a:gd name="adj1" fmla="val 104896"/>
            </a:avLst>
          </a:prstGeom>
          <a:noFill/>
          <a:ln w="9525" cap="flat" cmpd="sng">
            <a:solidFill>
              <a:schemeClr val="lt2"/>
            </a:solidFill>
            <a:prstDash val="solid"/>
            <a:round/>
            <a:headEnd type="none" w="med" len="med"/>
            <a:tailEnd type="oval" w="med" len="med"/>
          </a:ln>
        </p:spPr>
      </p:cxnSp>
      <p:cxnSp>
        <p:nvCxnSpPr>
          <p:cNvPr id="7" name="Google Shape;644;p22">
            <a:extLst>
              <a:ext uri="{FF2B5EF4-FFF2-40B4-BE49-F238E27FC236}">
                <a16:creationId xmlns:a16="http://schemas.microsoft.com/office/drawing/2014/main" id="{114077D9-9697-2426-8760-AEAD92E7A6A2}"/>
              </a:ext>
            </a:extLst>
          </p:cNvPr>
          <p:cNvCxnSpPr>
            <a:cxnSpLocks/>
          </p:cNvCxnSpPr>
          <p:nvPr/>
        </p:nvCxnSpPr>
        <p:spPr>
          <a:xfrm flipV="1">
            <a:off x="4725511" y="4115561"/>
            <a:ext cx="644397" cy="6460"/>
          </a:xfrm>
          <a:prstGeom prst="bentConnector3">
            <a:avLst>
              <a:gd name="adj1" fmla="val 104896"/>
            </a:avLst>
          </a:prstGeom>
          <a:noFill/>
          <a:ln w="9525" cap="flat" cmpd="sng">
            <a:solidFill>
              <a:schemeClr val="lt2"/>
            </a:solidFill>
            <a:prstDash val="solid"/>
            <a:round/>
            <a:headEnd type="none" w="med" len="med"/>
            <a:tailEnd type="oval" w="med" len="med"/>
          </a:ln>
        </p:spPr>
      </p:cxnSp>
    </p:spTree>
    <p:extLst>
      <p:ext uri="{BB962C8B-B14F-4D97-AF65-F5344CB8AC3E}">
        <p14:creationId xmlns:p14="http://schemas.microsoft.com/office/powerpoint/2010/main" val="1487501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29"/>
        <p:cNvGrpSpPr/>
        <p:nvPr/>
      </p:nvGrpSpPr>
      <p:grpSpPr>
        <a:xfrm>
          <a:off x="0" y="0"/>
          <a:ext cx="0" cy="0"/>
          <a:chOff x="0" y="0"/>
          <a:chExt cx="0" cy="0"/>
        </a:xfrm>
      </p:grpSpPr>
      <p:sp>
        <p:nvSpPr>
          <p:cNvPr id="2530" name="Google Shape;2530;p56"/>
          <p:cNvSpPr txBox="1">
            <a:spLocks noGrp="1"/>
          </p:cNvSpPr>
          <p:nvPr>
            <p:ph type="title"/>
          </p:nvPr>
        </p:nvSpPr>
        <p:spPr>
          <a:xfrm>
            <a:off x="4796375" y="1917150"/>
            <a:ext cx="4161194" cy="59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DATA PREPARATION</a:t>
            </a:r>
            <a:endParaRPr sz="2800" dirty="0"/>
          </a:p>
        </p:txBody>
      </p:sp>
      <p:sp>
        <p:nvSpPr>
          <p:cNvPr id="2531" name="Google Shape;2531;p56"/>
          <p:cNvSpPr txBox="1">
            <a:spLocks noGrp="1"/>
          </p:cNvSpPr>
          <p:nvPr>
            <p:ph type="subTitle" idx="1"/>
          </p:nvPr>
        </p:nvSpPr>
        <p:spPr>
          <a:xfrm>
            <a:off x="4796374" y="2519850"/>
            <a:ext cx="4161193" cy="66651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latin typeface="Montserrat" pitchFamily="2" charset="77"/>
              </a:rPr>
              <a:t>Data Cleaning </a:t>
            </a:r>
            <a:r>
              <a:rPr lang="en-US" sz="1400" dirty="0">
                <a:solidFill>
                  <a:srgbClr val="000000"/>
                </a:solidFill>
                <a:latin typeface="Montserrat" pitchFamily="2" charset="77"/>
              </a:rPr>
              <a:t>&amp; </a:t>
            </a:r>
            <a:r>
              <a:rPr lang="en" sz="1400" dirty="0">
                <a:latin typeface="Montserrat" pitchFamily="2" charset="77"/>
              </a:rPr>
              <a:t>Wrangling  </a:t>
            </a:r>
            <a:r>
              <a:rPr lang="en-US" sz="1400" dirty="0">
                <a:solidFill>
                  <a:srgbClr val="000000"/>
                </a:solidFill>
                <a:latin typeface="Montserrat" pitchFamily="2" charset="77"/>
              </a:rPr>
              <a:t>| </a:t>
            </a:r>
          </a:p>
          <a:p>
            <a:pPr marL="0" indent="0"/>
            <a:r>
              <a:rPr lang="en-US" sz="1400" dirty="0">
                <a:solidFill>
                  <a:srgbClr val="000000"/>
                </a:solidFill>
                <a:latin typeface="Montserrat" pitchFamily="2" charset="77"/>
              </a:rPr>
              <a:t>SQL : Database creation | ERD | Queries | </a:t>
            </a:r>
            <a:endParaRPr sz="1400" dirty="0">
              <a:latin typeface="Montserrat" pitchFamily="2" charset="77"/>
            </a:endParaRPr>
          </a:p>
        </p:txBody>
      </p:sp>
      <p:sp>
        <p:nvSpPr>
          <p:cNvPr id="2532" name="Google Shape;2532;p56"/>
          <p:cNvSpPr txBox="1">
            <a:spLocks noGrp="1"/>
          </p:cNvSpPr>
          <p:nvPr>
            <p:ph type="title" idx="2"/>
          </p:nvPr>
        </p:nvSpPr>
        <p:spPr>
          <a:xfrm>
            <a:off x="1590275" y="1476375"/>
            <a:ext cx="3206100" cy="181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533" name="Google Shape;2533;p56"/>
          <p:cNvSpPr/>
          <p:nvPr/>
        </p:nvSpPr>
        <p:spPr>
          <a:xfrm>
            <a:off x="7235550" y="918050"/>
            <a:ext cx="162900" cy="162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4" name="Google Shape;2534;p56"/>
          <p:cNvGrpSpPr/>
          <p:nvPr/>
        </p:nvGrpSpPr>
        <p:grpSpPr>
          <a:xfrm>
            <a:off x="715092" y="768980"/>
            <a:ext cx="5611461" cy="3200163"/>
            <a:chOff x="715092" y="768980"/>
            <a:chExt cx="5611461" cy="3200163"/>
          </a:xfrm>
        </p:grpSpPr>
        <p:grpSp>
          <p:nvGrpSpPr>
            <p:cNvPr id="2535" name="Google Shape;2535;p56"/>
            <p:cNvGrpSpPr/>
            <p:nvPr/>
          </p:nvGrpSpPr>
          <p:grpSpPr>
            <a:xfrm>
              <a:off x="5263820" y="1398493"/>
              <a:ext cx="287442" cy="285157"/>
              <a:chOff x="4957420" y="863843"/>
              <a:chExt cx="287442" cy="285157"/>
            </a:xfrm>
          </p:grpSpPr>
          <p:grpSp>
            <p:nvGrpSpPr>
              <p:cNvPr id="2536" name="Google Shape;2536;p56"/>
              <p:cNvGrpSpPr/>
              <p:nvPr/>
            </p:nvGrpSpPr>
            <p:grpSpPr>
              <a:xfrm rot="1084642" flipH="1">
                <a:off x="4986729" y="893784"/>
                <a:ext cx="228825" cy="225275"/>
                <a:chOff x="6922677" y="4661215"/>
                <a:chExt cx="128160" cy="126173"/>
              </a:xfrm>
            </p:grpSpPr>
            <p:sp>
              <p:nvSpPr>
                <p:cNvPr id="2537" name="Google Shape;2537;p56"/>
                <p:cNvSpPr/>
                <p:nvPr/>
              </p:nvSpPr>
              <p:spPr>
                <a:xfrm rot="520759">
                  <a:off x="6965039" y="4663870"/>
                  <a:ext cx="44349" cy="120865"/>
                </a:xfrm>
                <a:custGeom>
                  <a:avLst/>
                  <a:gdLst/>
                  <a:ahLst/>
                  <a:cxnLst/>
                  <a:rect l="l" t="t" r="r" b="b"/>
                  <a:pathLst>
                    <a:path w="495" h="1349" extrusionOk="0">
                      <a:moveTo>
                        <a:pt x="405" y="0"/>
                      </a:moveTo>
                      <a:cubicBezTo>
                        <a:pt x="379" y="0"/>
                        <a:pt x="355" y="17"/>
                        <a:pt x="348" y="43"/>
                      </a:cubicBezTo>
                      <a:lnTo>
                        <a:pt x="8" y="1267"/>
                      </a:lnTo>
                      <a:cubicBezTo>
                        <a:pt x="1" y="1298"/>
                        <a:pt x="19" y="1331"/>
                        <a:pt x="50" y="1340"/>
                      </a:cubicBezTo>
                      <a:lnTo>
                        <a:pt x="74" y="1346"/>
                      </a:lnTo>
                      <a:cubicBezTo>
                        <a:pt x="79" y="1347"/>
                        <a:pt x="85" y="1348"/>
                        <a:pt x="90" y="1348"/>
                      </a:cubicBezTo>
                      <a:cubicBezTo>
                        <a:pt x="116" y="1348"/>
                        <a:pt x="139" y="1331"/>
                        <a:pt x="147" y="1306"/>
                      </a:cubicBezTo>
                      <a:lnTo>
                        <a:pt x="485" y="81"/>
                      </a:lnTo>
                      <a:cubicBezTo>
                        <a:pt x="494" y="50"/>
                        <a:pt x="476" y="17"/>
                        <a:pt x="445" y="8"/>
                      </a:cubicBezTo>
                      <a:lnTo>
                        <a:pt x="421" y="2"/>
                      </a:lnTo>
                      <a:cubicBezTo>
                        <a:pt x="416" y="1"/>
                        <a:pt x="410" y="0"/>
                        <a:pt x="4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6"/>
                <p:cNvSpPr/>
                <p:nvPr/>
              </p:nvSpPr>
              <p:spPr>
                <a:xfrm rot="520759">
                  <a:off x="6937273" y="4681059"/>
                  <a:ext cx="99718" cy="86371"/>
                </a:xfrm>
                <a:custGeom>
                  <a:avLst/>
                  <a:gdLst/>
                  <a:ahLst/>
                  <a:cxnLst/>
                  <a:rect l="l" t="t" r="r" b="b"/>
                  <a:pathLst>
                    <a:path w="1113" h="964" extrusionOk="0">
                      <a:moveTo>
                        <a:pt x="1031" y="1"/>
                      </a:moveTo>
                      <a:cubicBezTo>
                        <a:pt x="1017" y="1"/>
                        <a:pt x="1004" y="5"/>
                        <a:pt x="994" y="15"/>
                      </a:cubicBezTo>
                      <a:lnTo>
                        <a:pt x="29" y="841"/>
                      </a:lnTo>
                      <a:cubicBezTo>
                        <a:pt x="3" y="862"/>
                        <a:pt x="0" y="899"/>
                        <a:pt x="21" y="924"/>
                      </a:cubicBezTo>
                      <a:lnTo>
                        <a:pt x="38" y="944"/>
                      </a:lnTo>
                      <a:cubicBezTo>
                        <a:pt x="49" y="957"/>
                        <a:pt x="66" y="964"/>
                        <a:pt x="82" y="964"/>
                      </a:cubicBezTo>
                      <a:cubicBezTo>
                        <a:pt x="96" y="964"/>
                        <a:pt x="110" y="959"/>
                        <a:pt x="121" y="950"/>
                      </a:cubicBezTo>
                      <a:lnTo>
                        <a:pt x="1086" y="123"/>
                      </a:lnTo>
                      <a:cubicBezTo>
                        <a:pt x="1111" y="103"/>
                        <a:pt x="1113" y="65"/>
                        <a:pt x="1092" y="40"/>
                      </a:cubicBezTo>
                      <a:lnTo>
                        <a:pt x="1076" y="22"/>
                      </a:lnTo>
                      <a:cubicBezTo>
                        <a:pt x="1064" y="8"/>
                        <a:pt x="1047" y="1"/>
                        <a:pt x="10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6"/>
                <p:cNvSpPr/>
                <p:nvPr/>
              </p:nvSpPr>
              <p:spPr>
                <a:xfrm rot="520759">
                  <a:off x="6925099" y="4704611"/>
                  <a:ext cx="122564" cy="41393"/>
                </a:xfrm>
                <a:custGeom>
                  <a:avLst/>
                  <a:gdLst/>
                  <a:ahLst/>
                  <a:cxnLst/>
                  <a:rect l="l" t="t" r="r" b="b"/>
                  <a:pathLst>
                    <a:path w="1368" h="462" extrusionOk="0">
                      <a:moveTo>
                        <a:pt x="1295" y="1"/>
                      </a:moveTo>
                      <a:cubicBezTo>
                        <a:pt x="1291" y="1"/>
                        <a:pt x="1286" y="2"/>
                        <a:pt x="1281" y="3"/>
                      </a:cubicBezTo>
                      <a:lnTo>
                        <a:pt x="51" y="320"/>
                      </a:lnTo>
                      <a:cubicBezTo>
                        <a:pt x="20" y="329"/>
                        <a:pt x="0" y="361"/>
                        <a:pt x="9" y="393"/>
                      </a:cubicBezTo>
                      <a:lnTo>
                        <a:pt x="15" y="417"/>
                      </a:lnTo>
                      <a:cubicBezTo>
                        <a:pt x="23" y="443"/>
                        <a:pt x="46" y="461"/>
                        <a:pt x="71" y="461"/>
                      </a:cubicBezTo>
                      <a:cubicBezTo>
                        <a:pt x="76" y="461"/>
                        <a:pt x="82" y="460"/>
                        <a:pt x="87" y="459"/>
                      </a:cubicBezTo>
                      <a:lnTo>
                        <a:pt x="1317" y="141"/>
                      </a:lnTo>
                      <a:cubicBezTo>
                        <a:pt x="1348" y="132"/>
                        <a:pt x="1368" y="101"/>
                        <a:pt x="1359" y="70"/>
                      </a:cubicBezTo>
                      <a:lnTo>
                        <a:pt x="1353" y="46"/>
                      </a:lnTo>
                      <a:cubicBezTo>
                        <a:pt x="1346" y="18"/>
                        <a:pt x="1322" y="1"/>
                        <a:pt x="12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6"/>
                <p:cNvSpPr/>
                <p:nvPr/>
              </p:nvSpPr>
              <p:spPr>
                <a:xfrm rot="520759">
                  <a:off x="6926163" y="4702665"/>
                  <a:ext cx="122116" cy="43185"/>
                </a:xfrm>
                <a:custGeom>
                  <a:avLst/>
                  <a:gdLst/>
                  <a:ahLst/>
                  <a:cxnLst/>
                  <a:rect l="l" t="t" r="r" b="b"/>
                  <a:pathLst>
                    <a:path w="1363" h="482" extrusionOk="0">
                      <a:moveTo>
                        <a:pt x="72" y="1"/>
                      </a:moveTo>
                      <a:cubicBezTo>
                        <a:pt x="47" y="1"/>
                        <a:pt x="23" y="18"/>
                        <a:pt x="16" y="44"/>
                      </a:cubicBezTo>
                      <a:lnTo>
                        <a:pt x="8" y="67"/>
                      </a:lnTo>
                      <a:cubicBezTo>
                        <a:pt x="1" y="99"/>
                        <a:pt x="19" y="132"/>
                        <a:pt x="50" y="140"/>
                      </a:cubicBezTo>
                      <a:lnTo>
                        <a:pt x="1274" y="479"/>
                      </a:lnTo>
                      <a:cubicBezTo>
                        <a:pt x="1280" y="481"/>
                        <a:pt x="1285" y="481"/>
                        <a:pt x="1291" y="481"/>
                      </a:cubicBezTo>
                      <a:cubicBezTo>
                        <a:pt x="1316" y="481"/>
                        <a:pt x="1340" y="465"/>
                        <a:pt x="1347" y="439"/>
                      </a:cubicBezTo>
                      <a:lnTo>
                        <a:pt x="1353" y="415"/>
                      </a:lnTo>
                      <a:cubicBezTo>
                        <a:pt x="1362" y="384"/>
                        <a:pt x="1344" y="351"/>
                        <a:pt x="1311" y="342"/>
                      </a:cubicBezTo>
                      <a:lnTo>
                        <a:pt x="89" y="3"/>
                      </a:lnTo>
                      <a:cubicBezTo>
                        <a:pt x="83" y="2"/>
                        <a:pt x="78" y="1"/>
                        <a:pt x="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6"/>
                <p:cNvSpPr/>
                <p:nvPr/>
              </p:nvSpPr>
              <p:spPr>
                <a:xfrm rot="520759">
                  <a:off x="6940576" y="4678832"/>
                  <a:ext cx="93088" cy="93359"/>
                </a:xfrm>
                <a:custGeom>
                  <a:avLst/>
                  <a:gdLst/>
                  <a:ahLst/>
                  <a:cxnLst/>
                  <a:rect l="l" t="t" r="r" b="b"/>
                  <a:pathLst>
                    <a:path w="1039" h="1042" extrusionOk="0">
                      <a:moveTo>
                        <a:pt x="82" y="1"/>
                      </a:moveTo>
                      <a:cubicBezTo>
                        <a:pt x="67" y="1"/>
                        <a:pt x="52" y="6"/>
                        <a:pt x="40" y="17"/>
                      </a:cubicBezTo>
                      <a:lnTo>
                        <a:pt x="23" y="35"/>
                      </a:lnTo>
                      <a:cubicBezTo>
                        <a:pt x="0" y="58"/>
                        <a:pt x="0" y="95"/>
                        <a:pt x="23" y="119"/>
                      </a:cubicBezTo>
                      <a:lnTo>
                        <a:pt x="913" y="1024"/>
                      </a:lnTo>
                      <a:cubicBezTo>
                        <a:pt x="925" y="1036"/>
                        <a:pt x="940" y="1042"/>
                        <a:pt x="955" y="1042"/>
                      </a:cubicBezTo>
                      <a:cubicBezTo>
                        <a:pt x="969" y="1042"/>
                        <a:pt x="984" y="1036"/>
                        <a:pt x="996" y="1024"/>
                      </a:cubicBezTo>
                      <a:lnTo>
                        <a:pt x="1014" y="1007"/>
                      </a:lnTo>
                      <a:cubicBezTo>
                        <a:pt x="1038" y="985"/>
                        <a:pt x="1038" y="948"/>
                        <a:pt x="1014" y="924"/>
                      </a:cubicBezTo>
                      <a:lnTo>
                        <a:pt x="124" y="19"/>
                      </a:lnTo>
                      <a:cubicBezTo>
                        <a:pt x="113" y="7"/>
                        <a:pt x="97" y="1"/>
                        <a:pt x="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6"/>
                <p:cNvSpPr/>
                <p:nvPr/>
              </p:nvSpPr>
              <p:spPr>
                <a:xfrm rot="520759">
                  <a:off x="6963337" y="4664228"/>
                  <a:ext cx="47753" cy="120148"/>
                </a:xfrm>
                <a:custGeom>
                  <a:avLst/>
                  <a:gdLst/>
                  <a:ahLst/>
                  <a:cxnLst/>
                  <a:rect l="l" t="t" r="r" b="b"/>
                  <a:pathLst>
                    <a:path w="533" h="1341" extrusionOk="0">
                      <a:moveTo>
                        <a:pt x="91" y="0"/>
                      </a:moveTo>
                      <a:cubicBezTo>
                        <a:pt x="85" y="0"/>
                        <a:pt x="79" y="1"/>
                        <a:pt x="73" y="3"/>
                      </a:cubicBezTo>
                      <a:lnTo>
                        <a:pt x="49" y="10"/>
                      </a:lnTo>
                      <a:cubicBezTo>
                        <a:pt x="18" y="19"/>
                        <a:pt x="0" y="54"/>
                        <a:pt x="11" y="85"/>
                      </a:cubicBezTo>
                      <a:lnTo>
                        <a:pt x="385" y="1299"/>
                      </a:lnTo>
                      <a:cubicBezTo>
                        <a:pt x="392" y="1324"/>
                        <a:pt x="416" y="1340"/>
                        <a:pt x="441" y="1340"/>
                      </a:cubicBezTo>
                      <a:cubicBezTo>
                        <a:pt x="447" y="1340"/>
                        <a:pt x="453" y="1339"/>
                        <a:pt x="460" y="1337"/>
                      </a:cubicBezTo>
                      <a:lnTo>
                        <a:pt x="483" y="1330"/>
                      </a:lnTo>
                      <a:cubicBezTo>
                        <a:pt x="515" y="1321"/>
                        <a:pt x="533" y="1287"/>
                        <a:pt x="522" y="1255"/>
                      </a:cubicBezTo>
                      <a:lnTo>
                        <a:pt x="148" y="42"/>
                      </a:lnTo>
                      <a:cubicBezTo>
                        <a:pt x="139" y="16"/>
                        <a:pt x="116" y="0"/>
                        <a:pt x="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3" name="Google Shape;2543;p56"/>
              <p:cNvSpPr/>
              <p:nvPr/>
            </p:nvSpPr>
            <p:spPr>
              <a:xfrm rot="563916" flipH="1">
                <a:off x="5079971" y="985161"/>
                <a:ext cx="50869" cy="42872"/>
              </a:xfrm>
              <a:custGeom>
                <a:avLst/>
                <a:gdLst/>
                <a:ahLst/>
                <a:cxnLst/>
                <a:rect l="l" t="t" r="r" b="b"/>
                <a:pathLst>
                  <a:path w="318" h="268" extrusionOk="0">
                    <a:moveTo>
                      <a:pt x="168" y="0"/>
                    </a:moveTo>
                    <a:cubicBezTo>
                      <a:pt x="70" y="0"/>
                      <a:pt x="1" y="108"/>
                      <a:pt x="52" y="199"/>
                    </a:cubicBezTo>
                    <a:cubicBezTo>
                      <a:pt x="79" y="246"/>
                      <a:pt x="124" y="268"/>
                      <a:pt x="169" y="268"/>
                    </a:cubicBezTo>
                    <a:cubicBezTo>
                      <a:pt x="225" y="268"/>
                      <a:pt x="281" y="233"/>
                      <a:pt x="299" y="170"/>
                    </a:cubicBezTo>
                    <a:cubicBezTo>
                      <a:pt x="318" y="98"/>
                      <a:pt x="276" y="25"/>
                      <a:pt x="206" y="6"/>
                    </a:cubicBezTo>
                    <a:cubicBezTo>
                      <a:pt x="193" y="2"/>
                      <a:pt x="180" y="0"/>
                      <a:pt x="168" y="0"/>
                    </a:cubicBezTo>
                    <a:close/>
                  </a:path>
                </a:pathLst>
              </a:custGeom>
              <a:solidFill>
                <a:srgbClr val="32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4" name="Google Shape;2544;p56"/>
            <p:cNvGrpSpPr/>
            <p:nvPr/>
          </p:nvGrpSpPr>
          <p:grpSpPr>
            <a:xfrm>
              <a:off x="4305985" y="768980"/>
              <a:ext cx="1116731" cy="1185502"/>
              <a:chOff x="4645160" y="144342"/>
              <a:chExt cx="1116731" cy="1185502"/>
            </a:xfrm>
          </p:grpSpPr>
          <p:grpSp>
            <p:nvGrpSpPr>
              <p:cNvPr id="2545" name="Google Shape;2545;p56"/>
              <p:cNvGrpSpPr/>
              <p:nvPr/>
            </p:nvGrpSpPr>
            <p:grpSpPr>
              <a:xfrm rot="2133930" flipH="1">
                <a:off x="4780342" y="416102"/>
                <a:ext cx="846367" cy="736283"/>
                <a:chOff x="3801355" y="2221554"/>
                <a:chExt cx="174010" cy="151358"/>
              </a:xfrm>
            </p:grpSpPr>
            <p:sp>
              <p:nvSpPr>
                <p:cNvPr id="2546" name="Google Shape;2546;p56"/>
                <p:cNvSpPr/>
                <p:nvPr/>
              </p:nvSpPr>
              <p:spPr>
                <a:xfrm>
                  <a:off x="3908133" y="2251075"/>
                  <a:ext cx="67232" cy="19709"/>
                </a:xfrm>
                <a:custGeom>
                  <a:avLst/>
                  <a:gdLst/>
                  <a:ahLst/>
                  <a:cxnLst/>
                  <a:rect l="l" t="t" r="r" b="b"/>
                  <a:pathLst>
                    <a:path w="1576" h="462" extrusionOk="0">
                      <a:moveTo>
                        <a:pt x="714" y="0"/>
                      </a:moveTo>
                      <a:cubicBezTo>
                        <a:pt x="650" y="0"/>
                        <a:pt x="586" y="4"/>
                        <a:pt x="523" y="14"/>
                      </a:cubicBezTo>
                      <a:cubicBezTo>
                        <a:pt x="317" y="44"/>
                        <a:pt x="113" y="142"/>
                        <a:pt x="1" y="317"/>
                      </a:cubicBezTo>
                      <a:cubicBezTo>
                        <a:pt x="55" y="357"/>
                        <a:pt x="241" y="442"/>
                        <a:pt x="307" y="451"/>
                      </a:cubicBezTo>
                      <a:cubicBezTo>
                        <a:pt x="365" y="458"/>
                        <a:pt x="421" y="461"/>
                        <a:pt x="476" y="461"/>
                      </a:cubicBezTo>
                      <a:cubicBezTo>
                        <a:pt x="684" y="461"/>
                        <a:pt x="871" y="414"/>
                        <a:pt x="1085" y="342"/>
                      </a:cubicBezTo>
                      <a:cubicBezTo>
                        <a:pt x="1255" y="284"/>
                        <a:pt x="1417" y="187"/>
                        <a:pt x="1576" y="101"/>
                      </a:cubicBezTo>
                      <a:lnTo>
                        <a:pt x="1143" y="41"/>
                      </a:lnTo>
                      <a:cubicBezTo>
                        <a:pt x="1001" y="20"/>
                        <a:pt x="857" y="0"/>
                        <a:pt x="714" y="0"/>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6"/>
                <p:cNvSpPr/>
                <p:nvPr/>
              </p:nvSpPr>
              <p:spPr>
                <a:xfrm>
                  <a:off x="3873792" y="2221554"/>
                  <a:ext cx="46158" cy="51021"/>
                </a:xfrm>
                <a:custGeom>
                  <a:avLst/>
                  <a:gdLst/>
                  <a:ahLst/>
                  <a:cxnLst/>
                  <a:rect l="l" t="t" r="r" b="b"/>
                  <a:pathLst>
                    <a:path w="1082" h="1196" extrusionOk="0">
                      <a:moveTo>
                        <a:pt x="1082" y="1"/>
                      </a:moveTo>
                      <a:lnTo>
                        <a:pt x="716" y="238"/>
                      </a:lnTo>
                      <a:cubicBezTo>
                        <a:pt x="542" y="350"/>
                        <a:pt x="364" y="466"/>
                        <a:pt x="229" y="623"/>
                      </a:cubicBezTo>
                      <a:cubicBezTo>
                        <a:pt x="92" y="781"/>
                        <a:pt x="1" y="989"/>
                        <a:pt x="30" y="1195"/>
                      </a:cubicBezTo>
                      <a:cubicBezTo>
                        <a:pt x="424" y="1168"/>
                        <a:pt x="684" y="816"/>
                        <a:pt x="867" y="505"/>
                      </a:cubicBezTo>
                      <a:cubicBezTo>
                        <a:pt x="959" y="351"/>
                        <a:pt x="1019" y="171"/>
                        <a:pt x="1082" y="1"/>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6"/>
                <p:cNvSpPr/>
                <p:nvPr/>
              </p:nvSpPr>
              <p:spPr>
                <a:xfrm>
                  <a:off x="3835483" y="2235120"/>
                  <a:ext cx="34981" cy="60151"/>
                </a:xfrm>
                <a:custGeom>
                  <a:avLst/>
                  <a:gdLst/>
                  <a:ahLst/>
                  <a:cxnLst/>
                  <a:rect l="l" t="t" r="r" b="b"/>
                  <a:pathLst>
                    <a:path w="820" h="1410" extrusionOk="0">
                      <a:moveTo>
                        <a:pt x="820" y="0"/>
                      </a:moveTo>
                      <a:lnTo>
                        <a:pt x="820" y="0"/>
                      </a:lnTo>
                      <a:cubicBezTo>
                        <a:pt x="720" y="106"/>
                        <a:pt x="618" y="212"/>
                        <a:pt x="518" y="318"/>
                      </a:cubicBezTo>
                      <a:cubicBezTo>
                        <a:pt x="375" y="469"/>
                        <a:pt x="231" y="622"/>
                        <a:pt x="135" y="807"/>
                      </a:cubicBezTo>
                      <a:cubicBezTo>
                        <a:pt x="40" y="992"/>
                        <a:pt x="1" y="1216"/>
                        <a:pt x="77" y="1410"/>
                      </a:cubicBezTo>
                      <a:cubicBezTo>
                        <a:pt x="453" y="1290"/>
                        <a:pt x="624" y="888"/>
                        <a:pt x="730" y="542"/>
                      </a:cubicBezTo>
                      <a:cubicBezTo>
                        <a:pt x="782" y="369"/>
                        <a:pt x="799" y="181"/>
                        <a:pt x="820" y="0"/>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6"/>
                <p:cNvSpPr/>
                <p:nvPr/>
              </p:nvSpPr>
              <p:spPr>
                <a:xfrm>
                  <a:off x="3801355" y="2269589"/>
                  <a:ext cx="24274" cy="65952"/>
                </a:xfrm>
                <a:custGeom>
                  <a:avLst/>
                  <a:gdLst/>
                  <a:ahLst/>
                  <a:cxnLst/>
                  <a:rect l="l" t="t" r="r" b="b"/>
                  <a:pathLst>
                    <a:path w="569" h="1546" extrusionOk="0">
                      <a:moveTo>
                        <a:pt x="515" y="1"/>
                      </a:moveTo>
                      <a:cubicBezTo>
                        <a:pt x="443" y="127"/>
                        <a:pt x="371" y="254"/>
                        <a:pt x="301" y="381"/>
                      </a:cubicBezTo>
                      <a:cubicBezTo>
                        <a:pt x="198" y="561"/>
                        <a:pt x="96" y="746"/>
                        <a:pt x="48" y="948"/>
                      </a:cubicBezTo>
                      <a:cubicBezTo>
                        <a:pt x="0" y="1150"/>
                        <a:pt x="18" y="1377"/>
                        <a:pt x="140" y="1545"/>
                      </a:cubicBezTo>
                      <a:cubicBezTo>
                        <a:pt x="476" y="1340"/>
                        <a:pt x="541" y="907"/>
                        <a:pt x="559" y="546"/>
                      </a:cubicBezTo>
                      <a:cubicBezTo>
                        <a:pt x="568" y="366"/>
                        <a:pt x="537" y="180"/>
                        <a:pt x="515" y="1"/>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6"/>
                <p:cNvSpPr/>
                <p:nvPr/>
              </p:nvSpPr>
              <p:spPr>
                <a:xfrm>
                  <a:off x="3878996" y="2276116"/>
                  <a:ext cx="66294" cy="20946"/>
                </a:xfrm>
                <a:custGeom>
                  <a:avLst/>
                  <a:gdLst/>
                  <a:ahLst/>
                  <a:cxnLst/>
                  <a:rect l="l" t="t" r="r" b="b"/>
                  <a:pathLst>
                    <a:path w="1554" h="491" extrusionOk="0">
                      <a:moveTo>
                        <a:pt x="403" y="1"/>
                      </a:moveTo>
                      <a:cubicBezTo>
                        <a:pt x="263" y="1"/>
                        <a:pt x="126" y="31"/>
                        <a:pt x="1" y="110"/>
                      </a:cubicBezTo>
                      <a:cubicBezTo>
                        <a:pt x="98" y="295"/>
                        <a:pt x="295" y="410"/>
                        <a:pt x="496" y="456"/>
                      </a:cubicBezTo>
                      <a:cubicBezTo>
                        <a:pt x="608" y="482"/>
                        <a:pt x="723" y="491"/>
                        <a:pt x="838" y="491"/>
                      </a:cubicBezTo>
                      <a:cubicBezTo>
                        <a:pt x="932" y="491"/>
                        <a:pt x="1025" y="485"/>
                        <a:pt x="1118" y="480"/>
                      </a:cubicBezTo>
                      <a:lnTo>
                        <a:pt x="1553" y="455"/>
                      </a:lnTo>
                      <a:cubicBezTo>
                        <a:pt x="1403" y="356"/>
                        <a:pt x="1249" y="246"/>
                        <a:pt x="1082" y="174"/>
                      </a:cubicBezTo>
                      <a:cubicBezTo>
                        <a:pt x="876" y="85"/>
                        <a:pt x="635" y="1"/>
                        <a:pt x="403" y="1"/>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6"/>
                <p:cNvSpPr/>
                <p:nvPr/>
              </p:nvSpPr>
              <p:spPr>
                <a:xfrm>
                  <a:off x="3841882" y="2297105"/>
                  <a:ext cx="67787" cy="19538"/>
                </a:xfrm>
                <a:custGeom>
                  <a:avLst/>
                  <a:gdLst/>
                  <a:ahLst/>
                  <a:cxnLst/>
                  <a:rect l="l" t="t" r="r" b="b"/>
                  <a:pathLst>
                    <a:path w="1589" h="458" extrusionOk="0">
                      <a:moveTo>
                        <a:pt x="712" y="1"/>
                      </a:moveTo>
                      <a:cubicBezTo>
                        <a:pt x="447" y="1"/>
                        <a:pt x="182" y="57"/>
                        <a:pt x="0" y="259"/>
                      </a:cubicBezTo>
                      <a:cubicBezTo>
                        <a:pt x="132" y="398"/>
                        <a:pt x="331" y="457"/>
                        <a:pt x="523" y="457"/>
                      </a:cubicBezTo>
                      <a:cubicBezTo>
                        <a:pt x="539" y="457"/>
                        <a:pt x="555" y="457"/>
                        <a:pt x="571" y="456"/>
                      </a:cubicBezTo>
                      <a:cubicBezTo>
                        <a:pt x="778" y="447"/>
                        <a:pt x="980" y="379"/>
                        <a:pt x="1175" y="311"/>
                      </a:cubicBezTo>
                      <a:lnTo>
                        <a:pt x="1588" y="168"/>
                      </a:lnTo>
                      <a:cubicBezTo>
                        <a:pt x="1417" y="113"/>
                        <a:pt x="1238" y="50"/>
                        <a:pt x="1059" y="27"/>
                      </a:cubicBezTo>
                      <a:cubicBezTo>
                        <a:pt x="948" y="12"/>
                        <a:pt x="830" y="1"/>
                        <a:pt x="712" y="1"/>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6"/>
                <p:cNvSpPr/>
                <p:nvPr/>
              </p:nvSpPr>
              <p:spPr>
                <a:xfrm>
                  <a:off x="3817310" y="2322402"/>
                  <a:ext cx="61174" cy="31611"/>
                </a:xfrm>
                <a:custGeom>
                  <a:avLst/>
                  <a:gdLst/>
                  <a:ahLst/>
                  <a:cxnLst/>
                  <a:rect l="l" t="t" r="r" b="b"/>
                  <a:pathLst>
                    <a:path w="1434" h="741" extrusionOk="0">
                      <a:moveTo>
                        <a:pt x="1433" y="0"/>
                      </a:moveTo>
                      <a:lnTo>
                        <a:pt x="1433" y="0"/>
                      </a:lnTo>
                      <a:cubicBezTo>
                        <a:pt x="1255" y="15"/>
                        <a:pt x="1064" y="26"/>
                        <a:pt x="891" y="72"/>
                      </a:cubicBezTo>
                      <a:cubicBezTo>
                        <a:pt x="542" y="164"/>
                        <a:pt x="133" y="321"/>
                        <a:pt x="0" y="692"/>
                      </a:cubicBezTo>
                      <a:cubicBezTo>
                        <a:pt x="78" y="726"/>
                        <a:pt x="161" y="741"/>
                        <a:pt x="245" y="741"/>
                      </a:cubicBezTo>
                      <a:cubicBezTo>
                        <a:pt x="368" y="741"/>
                        <a:pt x="493" y="709"/>
                        <a:pt x="604" y="656"/>
                      </a:cubicBezTo>
                      <a:cubicBezTo>
                        <a:pt x="792" y="567"/>
                        <a:pt x="952" y="427"/>
                        <a:pt x="1107" y="290"/>
                      </a:cubicBezTo>
                      <a:lnTo>
                        <a:pt x="1433" y="0"/>
                      </a:ln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6"/>
                <p:cNvSpPr/>
                <p:nvPr/>
              </p:nvSpPr>
              <p:spPr>
                <a:xfrm>
                  <a:off x="3801654" y="2257772"/>
                  <a:ext cx="152637" cy="115139"/>
                </a:xfrm>
                <a:custGeom>
                  <a:avLst/>
                  <a:gdLst/>
                  <a:ahLst/>
                  <a:cxnLst/>
                  <a:rect l="l" t="t" r="r" b="b"/>
                  <a:pathLst>
                    <a:path w="3578" h="2699" extrusionOk="0">
                      <a:moveTo>
                        <a:pt x="3545" y="0"/>
                      </a:moveTo>
                      <a:cubicBezTo>
                        <a:pt x="2725" y="6"/>
                        <a:pt x="1675" y="354"/>
                        <a:pt x="1155" y="792"/>
                      </a:cubicBezTo>
                      <a:cubicBezTo>
                        <a:pt x="640" y="1225"/>
                        <a:pt x="178" y="1978"/>
                        <a:pt x="5" y="2663"/>
                      </a:cubicBezTo>
                      <a:cubicBezTo>
                        <a:pt x="1" y="2678"/>
                        <a:pt x="10" y="2695"/>
                        <a:pt x="24" y="2698"/>
                      </a:cubicBezTo>
                      <a:cubicBezTo>
                        <a:pt x="26" y="2699"/>
                        <a:pt x="27" y="2699"/>
                        <a:pt x="28" y="2699"/>
                      </a:cubicBezTo>
                      <a:cubicBezTo>
                        <a:pt x="29" y="2699"/>
                        <a:pt x="30" y="2699"/>
                        <a:pt x="32" y="2698"/>
                      </a:cubicBezTo>
                      <a:cubicBezTo>
                        <a:pt x="44" y="2698"/>
                        <a:pt x="56" y="2690"/>
                        <a:pt x="59" y="2677"/>
                      </a:cubicBezTo>
                      <a:cubicBezTo>
                        <a:pt x="230" y="2001"/>
                        <a:pt x="688" y="1257"/>
                        <a:pt x="1191" y="834"/>
                      </a:cubicBezTo>
                      <a:cubicBezTo>
                        <a:pt x="1693" y="410"/>
                        <a:pt x="2749" y="61"/>
                        <a:pt x="3545" y="55"/>
                      </a:cubicBezTo>
                      <a:cubicBezTo>
                        <a:pt x="3578" y="52"/>
                        <a:pt x="3578" y="3"/>
                        <a:pt x="35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6"/>
                <p:cNvSpPr/>
                <p:nvPr/>
              </p:nvSpPr>
              <p:spPr>
                <a:xfrm>
                  <a:off x="3867478" y="2240410"/>
                  <a:ext cx="54861" cy="49315"/>
                </a:xfrm>
                <a:custGeom>
                  <a:avLst/>
                  <a:gdLst/>
                  <a:ahLst/>
                  <a:cxnLst/>
                  <a:rect l="l" t="t" r="r" b="b"/>
                  <a:pathLst>
                    <a:path w="1286" h="1156" extrusionOk="0">
                      <a:moveTo>
                        <a:pt x="886" y="0"/>
                      </a:moveTo>
                      <a:cubicBezTo>
                        <a:pt x="880" y="0"/>
                        <a:pt x="874" y="2"/>
                        <a:pt x="869" y="6"/>
                      </a:cubicBezTo>
                      <a:cubicBezTo>
                        <a:pt x="517" y="263"/>
                        <a:pt x="223" y="591"/>
                        <a:pt x="5" y="968"/>
                      </a:cubicBezTo>
                      <a:cubicBezTo>
                        <a:pt x="1" y="977"/>
                        <a:pt x="1" y="987"/>
                        <a:pt x="5" y="995"/>
                      </a:cubicBezTo>
                      <a:cubicBezTo>
                        <a:pt x="10" y="1004"/>
                        <a:pt x="19" y="1010"/>
                        <a:pt x="28" y="1010"/>
                      </a:cubicBezTo>
                      <a:lnTo>
                        <a:pt x="117" y="1019"/>
                      </a:lnTo>
                      <a:cubicBezTo>
                        <a:pt x="501" y="1051"/>
                        <a:pt x="863" y="1081"/>
                        <a:pt x="1242" y="1156"/>
                      </a:cubicBezTo>
                      <a:lnTo>
                        <a:pt x="1246" y="1156"/>
                      </a:lnTo>
                      <a:cubicBezTo>
                        <a:pt x="1247" y="1156"/>
                        <a:pt x="1247" y="1156"/>
                        <a:pt x="1248" y="1156"/>
                      </a:cubicBezTo>
                      <a:cubicBezTo>
                        <a:pt x="1282" y="1156"/>
                        <a:pt x="1286" y="1107"/>
                        <a:pt x="1252" y="1101"/>
                      </a:cubicBezTo>
                      <a:cubicBezTo>
                        <a:pt x="870" y="1026"/>
                        <a:pt x="506" y="995"/>
                        <a:pt x="122" y="962"/>
                      </a:cubicBezTo>
                      <a:lnTo>
                        <a:pt x="77" y="957"/>
                      </a:lnTo>
                      <a:cubicBezTo>
                        <a:pt x="289" y="604"/>
                        <a:pt x="569" y="295"/>
                        <a:pt x="902" y="51"/>
                      </a:cubicBezTo>
                      <a:cubicBezTo>
                        <a:pt x="927" y="34"/>
                        <a:pt x="909" y="0"/>
                        <a:pt x="8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6"/>
                <p:cNvSpPr/>
                <p:nvPr/>
              </p:nvSpPr>
              <p:spPr>
                <a:xfrm>
                  <a:off x="3832881" y="2254488"/>
                  <a:ext cx="47267" cy="56354"/>
                </a:xfrm>
                <a:custGeom>
                  <a:avLst/>
                  <a:gdLst/>
                  <a:ahLst/>
                  <a:cxnLst/>
                  <a:rect l="l" t="t" r="r" b="b"/>
                  <a:pathLst>
                    <a:path w="1108" h="1321" extrusionOk="0">
                      <a:moveTo>
                        <a:pt x="621" y="0"/>
                      </a:moveTo>
                      <a:cubicBezTo>
                        <a:pt x="613" y="0"/>
                        <a:pt x="606" y="3"/>
                        <a:pt x="600" y="10"/>
                      </a:cubicBezTo>
                      <a:cubicBezTo>
                        <a:pt x="287" y="374"/>
                        <a:pt x="81" y="815"/>
                        <a:pt x="4" y="1288"/>
                      </a:cubicBezTo>
                      <a:cubicBezTo>
                        <a:pt x="1" y="1299"/>
                        <a:pt x="5" y="1307"/>
                        <a:pt x="13" y="1315"/>
                      </a:cubicBezTo>
                      <a:cubicBezTo>
                        <a:pt x="17" y="1319"/>
                        <a:pt x="25" y="1321"/>
                        <a:pt x="31" y="1321"/>
                      </a:cubicBezTo>
                      <a:lnTo>
                        <a:pt x="40" y="1321"/>
                      </a:lnTo>
                      <a:cubicBezTo>
                        <a:pt x="365" y="1217"/>
                        <a:pt x="717" y="1205"/>
                        <a:pt x="1058" y="1193"/>
                      </a:cubicBezTo>
                      <a:lnTo>
                        <a:pt x="1079" y="1193"/>
                      </a:lnTo>
                      <a:cubicBezTo>
                        <a:pt x="1095" y="1193"/>
                        <a:pt x="1107" y="1179"/>
                        <a:pt x="1107" y="1164"/>
                      </a:cubicBezTo>
                      <a:cubicBezTo>
                        <a:pt x="1106" y="1148"/>
                        <a:pt x="1092" y="1136"/>
                        <a:pt x="1077" y="1136"/>
                      </a:cubicBezTo>
                      <a:lnTo>
                        <a:pt x="1057" y="1136"/>
                      </a:lnTo>
                      <a:cubicBezTo>
                        <a:pt x="727" y="1148"/>
                        <a:pt x="386" y="1158"/>
                        <a:pt x="66" y="1254"/>
                      </a:cubicBezTo>
                      <a:cubicBezTo>
                        <a:pt x="148" y="808"/>
                        <a:pt x="347" y="392"/>
                        <a:pt x="642" y="47"/>
                      </a:cubicBezTo>
                      <a:cubicBezTo>
                        <a:pt x="661" y="26"/>
                        <a:pt x="642" y="0"/>
                        <a:pt x="6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6"/>
                <p:cNvSpPr/>
                <p:nvPr/>
              </p:nvSpPr>
              <p:spPr>
                <a:xfrm>
                  <a:off x="3809503" y="2330465"/>
                  <a:ext cx="49784" cy="22397"/>
                </a:xfrm>
                <a:custGeom>
                  <a:avLst/>
                  <a:gdLst/>
                  <a:ahLst/>
                  <a:cxnLst/>
                  <a:rect l="l" t="t" r="r" b="b"/>
                  <a:pathLst>
                    <a:path w="1167" h="525" extrusionOk="0">
                      <a:moveTo>
                        <a:pt x="1126" y="1"/>
                      </a:moveTo>
                      <a:cubicBezTo>
                        <a:pt x="1122" y="1"/>
                        <a:pt x="1116" y="2"/>
                        <a:pt x="1111" y="5"/>
                      </a:cubicBezTo>
                      <a:cubicBezTo>
                        <a:pt x="792" y="202"/>
                        <a:pt x="427" y="424"/>
                        <a:pt x="27" y="469"/>
                      </a:cubicBezTo>
                      <a:cubicBezTo>
                        <a:pt x="12" y="470"/>
                        <a:pt x="0" y="484"/>
                        <a:pt x="2" y="499"/>
                      </a:cubicBezTo>
                      <a:cubicBezTo>
                        <a:pt x="3" y="514"/>
                        <a:pt x="16" y="524"/>
                        <a:pt x="30" y="524"/>
                      </a:cubicBezTo>
                      <a:lnTo>
                        <a:pt x="33" y="524"/>
                      </a:lnTo>
                      <a:cubicBezTo>
                        <a:pt x="446" y="479"/>
                        <a:pt x="814" y="253"/>
                        <a:pt x="1141" y="53"/>
                      </a:cubicBezTo>
                      <a:cubicBezTo>
                        <a:pt x="1167" y="37"/>
                        <a:pt x="1151" y="1"/>
                        <a:pt x="1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6"/>
                <p:cNvSpPr/>
                <p:nvPr/>
              </p:nvSpPr>
              <p:spPr>
                <a:xfrm>
                  <a:off x="3806474" y="2297787"/>
                  <a:ext cx="9982" cy="50979"/>
                </a:xfrm>
                <a:custGeom>
                  <a:avLst/>
                  <a:gdLst/>
                  <a:ahLst/>
                  <a:cxnLst/>
                  <a:rect l="l" t="t" r="r" b="b"/>
                  <a:pathLst>
                    <a:path w="234" h="1195" extrusionOk="0">
                      <a:moveTo>
                        <a:pt x="197" y="0"/>
                      </a:moveTo>
                      <a:cubicBezTo>
                        <a:pt x="186" y="0"/>
                        <a:pt x="176" y="6"/>
                        <a:pt x="171" y="20"/>
                      </a:cubicBezTo>
                      <a:cubicBezTo>
                        <a:pt x="11" y="412"/>
                        <a:pt x="5" y="619"/>
                        <a:pt x="2" y="743"/>
                      </a:cubicBezTo>
                      <a:cubicBezTo>
                        <a:pt x="1" y="877"/>
                        <a:pt x="52" y="1054"/>
                        <a:pt x="99" y="1177"/>
                      </a:cubicBezTo>
                      <a:cubicBezTo>
                        <a:pt x="104" y="1187"/>
                        <a:pt x="114" y="1195"/>
                        <a:pt x="126" y="1195"/>
                      </a:cubicBezTo>
                      <a:cubicBezTo>
                        <a:pt x="129" y="1195"/>
                        <a:pt x="134" y="1195"/>
                        <a:pt x="137" y="1193"/>
                      </a:cubicBezTo>
                      <a:cubicBezTo>
                        <a:pt x="152" y="1187"/>
                        <a:pt x="159" y="1171"/>
                        <a:pt x="152" y="1156"/>
                      </a:cubicBezTo>
                      <a:cubicBezTo>
                        <a:pt x="105" y="1040"/>
                        <a:pt x="56" y="873"/>
                        <a:pt x="59" y="744"/>
                      </a:cubicBezTo>
                      <a:cubicBezTo>
                        <a:pt x="62" y="616"/>
                        <a:pt x="67" y="424"/>
                        <a:pt x="223" y="40"/>
                      </a:cubicBezTo>
                      <a:cubicBezTo>
                        <a:pt x="234" y="18"/>
                        <a:pt x="215"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8" name="Google Shape;2558;p56"/>
              <p:cNvGrpSpPr/>
              <p:nvPr/>
            </p:nvGrpSpPr>
            <p:grpSpPr>
              <a:xfrm rot="1084642" flipH="1">
                <a:off x="5013565" y="179424"/>
                <a:ext cx="268098" cy="263862"/>
                <a:chOff x="6698852" y="4727890"/>
                <a:chExt cx="128160" cy="126173"/>
              </a:xfrm>
            </p:grpSpPr>
            <p:grpSp>
              <p:nvGrpSpPr>
                <p:cNvPr id="2559" name="Google Shape;2559;p56"/>
                <p:cNvGrpSpPr/>
                <p:nvPr/>
              </p:nvGrpSpPr>
              <p:grpSpPr>
                <a:xfrm>
                  <a:off x="6698852" y="4727890"/>
                  <a:ext cx="128160" cy="126173"/>
                  <a:chOff x="6922677" y="4661215"/>
                  <a:chExt cx="128160" cy="126173"/>
                </a:xfrm>
              </p:grpSpPr>
              <p:sp>
                <p:nvSpPr>
                  <p:cNvPr id="2560" name="Google Shape;2560;p56"/>
                  <p:cNvSpPr/>
                  <p:nvPr/>
                </p:nvSpPr>
                <p:spPr>
                  <a:xfrm rot="520759">
                    <a:off x="6965039" y="4663870"/>
                    <a:ext cx="44349" cy="120865"/>
                  </a:xfrm>
                  <a:custGeom>
                    <a:avLst/>
                    <a:gdLst/>
                    <a:ahLst/>
                    <a:cxnLst/>
                    <a:rect l="l" t="t" r="r" b="b"/>
                    <a:pathLst>
                      <a:path w="495" h="1349" extrusionOk="0">
                        <a:moveTo>
                          <a:pt x="405" y="0"/>
                        </a:moveTo>
                        <a:cubicBezTo>
                          <a:pt x="379" y="0"/>
                          <a:pt x="355" y="17"/>
                          <a:pt x="348" y="43"/>
                        </a:cubicBezTo>
                        <a:lnTo>
                          <a:pt x="8" y="1267"/>
                        </a:lnTo>
                        <a:cubicBezTo>
                          <a:pt x="1" y="1298"/>
                          <a:pt x="19" y="1331"/>
                          <a:pt x="50" y="1340"/>
                        </a:cubicBezTo>
                        <a:lnTo>
                          <a:pt x="74" y="1346"/>
                        </a:lnTo>
                        <a:cubicBezTo>
                          <a:pt x="79" y="1347"/>
                          <a:pt x="85" y="1348"/>
                          <a:pt x="90" y="1348"/>
                        </a:cubicBezTo>
                        <a:cubicBezTo>
                          <a:pt x="116" y="1348"/>
                          <a:pt x="139" y="1331"/>
                          <a:pt x="147" y="1306"/>
                        </a:cubicBezTo>
                        <a:lnTo>
                          <a:pt x="485" y="81"/>
                        </a:lnTo>
                        <a:cubicBezTo>
                          <a:pt x="494" y="50"/>
                          <a:pt x="476" y="17"/>
                          <a:pt x="445" y="8"/>
                        </a:cubicBezTo>
                        <a:lnTo>
                          <a:pt x="421" y="2"/>
                        </a:lnTo>
                        <a:cubicBezTo>
                          <a:pt x="416" y="1"/>
                          <a:pt x="410" y="0"/>
                          <a:pt x="4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6"/>
                  <p:cNvSpPr/>
                  <p:nvPr/>
                </p:nvSpPr>
                <p:spPr>
                  <a:xfrm rot="520759">
                    <a:off x="6937273" y="4681059"/>
                    <a:ext cx="99718" cy="86371"/>
                  </a:xfrm>
                  <a:custGeom>
                    <a:avLst/>
                    <a:gdLst/>
                    <a:ahLst/>
                    <a:cxnLst/>
                    <a:rect l="l" t="t" r="r" b="b"/>
                    <a:pathLst>
                      <a:path w="1113" h="964" extrusionOk="0">
                        <a:moveTo>
                          <a:pt x="1031" y="1"/>
                        </a:moveTo>
                        <a:cubicBezTo>
                          <a:pt x="1017" y="1"/>
                          <a:pt x="1004" y="5"/>
                          <a:pt x="994" y="15"/>
                        </a:cubicBezTo>
                        <a:lnTo>
                          <a:pt x="29" y="841"/>
                        </a:lnTo>
                        <a:cubicBezTo>
                          <a:pt x="3" y="862"/>
                          <a:pt x="0" y="899"/>
                          <a:pt x="21" y="924"/>
                        </a:cubicBezTo>
                        <a:lnTo>
                          <a:pt x="38" y="944"/>
                        </a:lnTo>
                        <a:cubicBezTo>
                          <a:pt x="49" y="957"/>
                          <a:pt x="66" y="964"/>
                          <a:pt x="82" y="964"/>
                        </a:cubicBezTo>
                        <a:cubicBezTo>
                          <a:pt x="96" y="964"/>
                          <a:pt x="110" y="959"/>
                          <a:pt x="121" y="950"/>
                        </a:cubicBezTo>
                        <a:lnTo>
                          <a:pt x="1086" y="123"/>
                        </a:lnTo>
                        <a:cubicBezTo>
                          <a:pt x="1111" y="103"/>
                          <a:pt x="1113" y="65"/>
                          <a:pt x="1092" y="40"/>
                        </a:cubicBezTo>
                        <a:lnTo>
                          <a:pt x="1076" y="22"/>
                        </a:lnTo>
                        <a:cubicBezTo>
                          <a:pt x="1064" y="8"/>
                          <a:pt x="1047" y="1"/>
                          <a:pt x="10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6"/>
                  <p:cNvSpPr/>
                  <p:nvPr/>
                </p:nvSpPr>
                <p:spPr>
                  <a:xfrm rot="520759">
                    <a:off x="6925099" y="4704611"/>
                    <a:ext cx="122564" cy="41393"/>
                  </a:xfrm>
                  <a:custGeom>
                    <a:avLst/>
                    <a:gdLst/>
                    <a:ahLst/>
                    <a:cxnLst/>
                    <a:rect l="l" t="t" r="r" b="b"/>
                    <a:pathLst>
                      <a:path w="1368" h="462" extrusionOk="0">
                        <a:moveTo>
                          <a:pt x="1295" y="1"/>
                        </a:moveTo>
                        <a:cubicBezTo>
                          <a:pt x="1291" y="1"/>
                          <a:pt x="1286" y="2"/>
                          <a:pt x="1281" y="3"/>
                        </a:cubicBezTo>
                        <a:lnTo>
                          <a:pt x="51" y="320"/>
                        </a:lnTo>
                        <a:cubicBezTo>
                          <a:pt x="20" y="329"/>
                          <a:pt x="0" y="361"/>
                          <a:pt x="9" y="393"/>
                        </a:cubicBezTo>
                        <a:lnTo>
                          <a:pt x="15" y="417"/>
                        </a:lnTo>
                        <a:cubicBezTo>
                          <a:pt x="23" y="443"/>
                          <a:pt x="46" y="461"/>
                          <a:pt x="71" y="461"/>
                        </a:cubicBezTo>
                        <a:cubicBezTo>
                          <a:pt x="76" y="461"/>
                          <a:pt x="82" y="460"/>
                          <a:pt x="87" y="459"/>
                        </a:cubicBezTo>
                        <a:lnTo>
                          <a:pt x="1317" y="141"/>
                        </a:lnTo>
                        <a:cubicBezTo>
                          <a:pt x="1348" y="132"/>
                          <a:pt x="1368" y="101"/>
                          <a:pt x="1359" y="70"/>
                        </a:cubicBezTo>
                        <a:lnTo>
                          <a:pt x="1353" y="46"/>
                        </a:lnTo>
                        <a:cubicBezTo>
                          <a:pt x="1346" y="18"/>
                          <a:pt x="1322" y="1"/>
                          <a:pt x="12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6"/>
                  <p:cNvSpPr/>
                  <p:nvPr/>
                </p:nvSpPr>
                <p:spPr>
                  <a:xfrm rot="520759">
                    <a:off x="6926163" y="4702665"/>
                    <a:ext cx="122116" cy="43185"/>
                  </a:xfrm>
                  <a:custGeom>
                    <a:avLst/>
                    <a:gdLst/>
                    <a:ahLst/>
                    <a:cxnLst/>
                    <a:rect l="l" t="t" r="r" b="b"/>
                    <a:pathLst>
                      <a:path w="1363" h="482" extrusionOk="0">
                        <a:moveTo>
                          <a:pt x="72" y="1"/>
                        </a:moveTo>
                        <a:cubicBezTo>
                          <a:pt x="47" y="1"/>
                          <a:pt x="23" y="18"/>
                          <a:pt x="16" y="44"/>
                        </a:cubicBezTo>
                        <a:lnTo>
                          <a:pt x="8" y="67"/>
                        </a:lnTo>
                        <a:cubicBezTo>
                          <a:pt x="1" y="99"/>
                          <a:pt x="19" y="132"/>
                          <a:pt x="50" y="140"/>
                        </a:cubicBezTo>
                        <a:lnTo>
                          <a:pt x="1274" y="479"/>
                        </a:lnTo>
                        <a:cubicBezTo>
                          <a:pt x="1280" y="481"/>
                          <a:pt x="1285" y="481"/>
                          <a:pt x="1291" y="481"/>
                        </a:cubicBezTo>
                        <a:cubicBezTo>
                          <a:pt x="1316" y="481"/>
                          <a:pt x="1340" y="465"/>
                          <a:pt x="1347" y="439"/>
                        </a:cubicBezTo>
                        <a:lnTo>
                          <a:pt x="1353" y="415"/>
                        </a:lnTo>
                        <a:cubicBezTo>
                          <a:pt x="1362" y="384"/>
                          <a:pt x="1344" y="351"/>
                          <a:pt x="1311" y="342"/>
                        </a:cubicBezTo>
                        <a:lnTo>
                          <a:pt x="89" y="3"/>
                        </a:lnTo>
                        <a:cubicBezTo>
                          <a:pt x="83" y="2"/>
                          <a:pt x="78" y="1"/>
                          <a:pt x="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6"/>
                  <p:cNvSpPr/>
                  <p:nvPr/>
                </p:nvSpPr>
                <p:spPr>
                  <a:xfrm rot="520759">
                    <a:off x="6940576" y="4678832"/>
                    <a:ext cx="93088" cy="93359"/>
                  </a:xfrm>
                  <a:custGeom>
                    <a:avLst/>
                    <a:gdLst/>
                    <a:ahLst/>
                    <a:cxnLst/>
                    <a:rect l="l" t="t" r="r" b="b"/>
                    <a:pathLst>
                      <a:path w="1039" h="1042" extrusionOk="0">
                        <a:moveTo>
                          <a:pt x="82" y="1"/>
                        </a:moveTo>
                        <a:cubicBezTo>
                          <a:pt x="67" y="1"/>
                          <a:pt x="52" y="6"/>
                          <a:pt x="40" y="17"/>
                        </a:cubicBezTo>
                        <a:lnTo>
                          <a:pt x="23" y="35"/>
                        </a:lnTo>
                        <a:cubicBezTo>
                          <a:pt x="0" y="58"/>
                          <a:pt x="0" y="95"/>
                          <a:pt x="23" y="119"/>
                        </a:cubicBezTo>
                        <a:lnTo>
                          <a:pt x="913" y="1024"/>
                        </a:lnTo>
                        <a:cubicBezTo>
                          <a:pt x="925" y="1036"/>
                          <a:pt x="940" y="1042"/>
                          <a:pt x="955" y="1042"/>
                        </a:cubicBezTo>
                        <a:cubicBezTo>
                          <a:pt x="969" y="1042"/>
                          <a:pt x="984" y="1036"/>
                          <a:pt x="996" y="1024"/>
                        </a:cubicBezTo>
                        <a:lnTo>
                          <a:pt x="1014" y="1007"/>
                        </a:lnTo>
                        <a:cubicBezTo>
                          <a:pt x="1038" y="985"/>
                          <a:pt x="1038" y="948"/>
                          <a:pt x="1014" y="924"/>
                        </a:cubicBezTo>
                        <a:lnTo>
                          <a:pt x="124" y="19"/>
                        </a:lnTo>
                        <a:cubicBezTo>
                          <a:pt x="113" y="7"/>
                          <a:pt x="97" y="1"/>
                          <a:pt x="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6"/>
                  <p:cNvSpPr/>
                  <p:nvPr/>
                </p:nvSpPr>
                <p:spPr>
                  <a:xfrm rot="520759">
                    <a:off x="6963337" y="4664228"/>
                    <a:ext cx="47753" cy="120148"/>
                  </a:xfrm>
                  <a:custGeom>
                    <a:avLst/>
                    <a:gdLst/>
                    <a:ahLst/>
                    <a:cxnLst/>
                    <a:rect l="l" t="t" r="r" b="b"/>
                    <a:pathLst>
                      <a:path w="533" h="1341" extrusionOk="0">
                        <a:moveTo>
                          <a:pt x="91" y="0"/>
                        </a:moveTo>
                        <a:cubicBezTo>
                          <a:pt x="85" y="0"/>
                          <a:pt x="79" y="1"/>
                          <a:pt x="73" y="3"/>
                        </a:cubicBezTo>
                        <a:lnTo>
                          <a:pt x="49" y="10"/>
                        </a:lnTo>
                        <a:cubicBezTo>
                          <a:pt x="18" y="19"/>
                          <a:pt x="0" y="54"/>
                          <a:pt x="11" y="85"/>
                        </a:cubicBezTo>
                        <a:lnTo>
                          <a:pt x="385" y="1299"/>
                        </a:lnTo>
                        <a:cubicBezTo>
                          <a:pt x="392" y="1324"/>
                          <a:pt x="416" y="1340"/>
                          <a:pt x="441" y="1340"/>
                        </a:cubicBezTo>
                        <a:cubicBezTo>
                          <a:pt x="447" y="1340"/>
                          <a:pt x="453" y="1339"/>
                          <a:pt x="460" y="1337"/>
                        </a:cubicBezTo>
                        <a:lnTo>
                          <a:pt x="483" y="1330"/>
                        </a:lnTo>
                        <a:cubicBezTo>
                          <a:pt x="515" y="1321"/>
                          <a:pt x="533" y="1287"/>
                          <a:pt x="522" y="1255"/>
                        </a:cubicBezTo>
                        <a:lnTo>
                          <a:pt x="148" y="42"/>
                        </a:lnTo>
                        <a:cubicBezTo>
                          <a:pt x="139" y="16"/>
                          <a:pt x="116" y="0"/>
                          <a:pt x="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6" name="Google Shape;2566;p56"/>
                <p:cNvSpPr/>
                <p:nvPr/>
              </p:nvSpPr>
              <p:spPr>
                <a:xfrm rot="520759">
                  <a:off x="6746386" y="4778324"/>
                  <a:ext cx="28491" cy="24012"/>
                </a:xfrm>
                <a:custGeom>
                  <a:avLst/>
                  <a:gdLst/>
                  <a:ahLst/>
                  <a:cxnLst/>
                  <a:rect l="l" t="t" r="r" b="b"/>
                  <a:pathLst>
                    <a:path w="318" h="268" extrusionOk="0">
                      <a:moveTo>
                        <a:pt x="168" y="0"/>
                      </a:moveTo>
                      <a:cubicBezTo>
                        <a:pt x="70" y="0"/>
                        <a:pt x="1" y="108"/>
                        <a:pt x="52" y="199"/>
                      </a:cubicBezTo>
                      <a:cubicBezTo>
                        <a:pt x="79" y="246"/>
                        <a:pt x="124" y="268"/>
                        <a:pt x="169" y="268"/>
                      </a:cubicBezTo>
                      <a:cubicBezTo>
                        <a:pt x="225" y="268"/>
                        <a:pt x="281" y="233"/>
                        <a:pt x="299" y="170"/>
                      </a:cubicBezTo>
                      <a:cubicBezTo>
                        <a:pt x="318" y="98"/>
                        <a:pt x="276" y="25"/>
                        <a:pt x="206" y="6"/>
                      </a:cubicBezTo>
                      <a:cubicBezTo>
                        <a:pt x="193" y="2"/>
                        <a:pt x="180" y="0"/>
                        <a:pt x="168" y="0"/>
                      </a:cubicBezTo>
                      <a:close/>
                    </a:path>
                  </a:pathLst>
                </a:custGeom>
                <a:solidFill>
                  <a:srgbClr val="32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7" name="Google Shape;2567;p56"/>
              <p:cNvGrpSpPr/>
              <p:nvPr/>
            </p:nvGrpSpPr>
            <p:grpSpPr>
              <a:xfrm rot="1084642" flipH="1">
                <a:off x="5395073" y="417035"/>
                <a:ext cx="143979" cy="141738"/>
                <a:chOff x="6922677" y="4661215"/>
                <a:chExt cx="128160" cy="126173"/>
              </a:xfrm>
            </p:grpSpPr>
            <p:sp>
              <p:nvSpPr>
                <p:cNvPr id="2568" name="Google Shape;2568;p56"/>
                <p:cNvSpPr/>
                <p:nvPr/>
              </p:nvSpPr>
              <p:spPr>
                <a:xfrm rot="520759">
                  <a:off x="6965039" y="4663870"/>
                  <a:ext cx="44349" cy="120865"/>
                </a:xfrm>
                <a:custGeom>
                  <a:avLst/>
                  <a:gdLst/>
                  <a:ahLst/>
                  <a:cxnLst/>
                  <a:rect l="l" t="t" r="r" b="b"/>
                  <a:pathLst>
                    <a:path w="495" h="1349" extrusionOk="0">
                      <a:moveTo>
                        <a:pt x="405" y="0"/>
                      </a:moveTo>
                      <a:cubicBezTo>
                        <a:pt x="379" y="0"/>
                        <a:pt x="355" y="17"/>
                        <a:pt x="348" y="43"/>
                      </a:cubicBezTo>
                      <a:lnTo>
                        <a:pt x="8" y="1267"/>
                      </a:lnTo>
                      <a:cubicBezTo>
                        <a:pt x="1" y="1298"/>
                        <a:pt x="19" y="1331"/>
                        <a:pt x="50" y="1340"/>
                      </a:cubicBezTo>
                      <a:lnTo>
                        <a:pt x="74" y="1346"/>
                      </a:lnTo>
                      <a:cubicBezTo>
                        <a:pt x="79" y="1347"/>
                        <a:pt x="85" y="1348"/>
                        <a:pt x="90" y="1348"/>
                      </a:cubicBezTo>
                      <a:cubicBezTo>
                        <a:pt x="116" y="1348"/>
                        <a:pt x="139" y="1331"/>
                        <a:pt x="147" y="1306"/>
                      </a:cubicBezTo>
                      <a:lnTo>
                        <a:pt x="485" y="81"/>
                      </a:lnTo>
                      <a:cubicBezTo>
                        <a:pt x="494" y="50"/>
                        <a:pt x="476" y="17"/>
                        <a:pt x="445" y="8"/>
                      </a:cubicBezTo>
                      <a:lnTo>
                        <a:pt x="421" y="2"/>
                      </a:lnTo>
                      <a:cubicBezTo>
                        <a:pt x="416" y="1"/>
                        <a:pt x="410" y="0"/>
                        <a:pt x="4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6"/>
                <p:cNvSpPr/>
                <p:nvPr/>
              </p:nvSpPr>
              <p:spPr>
                <a:xfrm rot="520759">
                  <a:off x="6937273" y="4681059"/>
                  <a:ext cx="99718" cy="86371"/>
                </a:xfrm>
                <a:custGeom>
                  <a:avLst/>
                  <a:gdLst/>
                  <a:ahLst/>
                  <a:cxnLst/>
                  <a:rect l="l" t="t" r="r" b="b"/>
                  <a:pathLst>
                    <a:path w="1113" h="964" extrusionOk="0">
                      <a:moveTo>
                        <a:pt x="1031" y="1"/>
                      </a:moveTo>
                      <a:cubicBezTo>
                        <a:pt x="1017" y="1"/>
                        <a:pt x="1004" y="5"/>
                        <a:pt x="994" y="15"/>
                      </a:cubicBezTo>
                      <a:lnTo>
                        <a:pt x="29" y="841"/>
                      </a:lnTo>
                      <a:cubicBezTo>
                        <a:pt x="3" y="862"/>
                        <a:pt x="0" y="899"/>
                        <a:pt x="21" y="924"/>
                      </a:cubicBezTo>
                      <a:lnTo>
                        <a:pt x="38" y="944"/>
                      </a:lnTo>
                      <a:cubicBezTo>
                        <a:pt x="49" y="957"/>
                        <a:pt x="66" y="964"/>
                        <a:pt x="82" y="964"/>
                      </a:cubicBezTo>
                      <a:cubicBezTo>
                        <a:pt x="96" y="964"/>
                        <a:pt x="110" y="959"/>
                        <a:pt x="121" y="950"/>
                      </a:cubicBezTo>
                      <a:lnTo>
                        <a:pt x="1086" y="123"/>
                      </a:lnTo>
                      <a:cubicBezTo>
                        <a:pt x="1111" y="103"/>
                        <a:pt x="1113" y="65"/>
                        <a:pt x="1092" y="40"/>
                      </a:cubicBezTo>
                      <a:lnTo>
                        <a:pt x="1076" y="22"/>
                      </a:lnTo>
                      <a:cubicBezTo>
                        <a:pt x="1064" y="8"/>
                        <a:pt x="1047" y="1"/>
                        <a:pt x="10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6"/>
                <p:cNvSpPr/>
                <p:nvPr/>
              </p:nvSpPr>
              <p:spPr>
                <a:xfrm rot="520759">
                  <a:off x="6925099" y="4704611"/>
                  <a:ext cx="122564" cy="41393"/>
                </a:xfrm>
                <a:custGeom>
                  <a:avLst/>
                  <a:gdLst/>
                  <a:ahLst/>
                  <a:cxnLst/>
                  <a:rect l="l" t="t" r="r" b="b"/>
                  <a:pathLst>
                    <a:path w="1368" h="462" extrusionOk="0">
                      <a:moveTo>
                        <a:pt x="1295" y="1"/>
                      </a:moveTo>
                      <a:cubicBezTo>
                        <a:pt x="1291" y="1"/>
                        <a:pt x="1286" y="2"/>
                        <a:pt x="1281" y="3"/>
                      </a:cubicBezTo>
                      <a:lnTo>
                        <a:pt x="51" y="320"/>
                      </a:lnTo>
                      <a:cubicBezTo>
                        <a:pt x="20" y="329"/>
                        <a:pt x="0" y="361"/>
                        <a:pt x="9" y="393"/>
                      </a:cubicBezTo>
                      <a:lnTo>
                        <a:pt x="15" y="417"/>
                      </a:lnTo>
                      <a:cubicBezTo>
                        <a:pt x="23" y="443"/>
                        <a:pt x="46" y="461"/>
                        <a:pt x="71" y="461"/>
                      </a:cubicBezTo>
                      <a:cubicBezTo>
                        <a:pt x="76" y="461"/>
                        <a:pt x="82" y="460"/>
                        <a:pt x="87" y="459"/>
                      </a:cubicBezTo>
                      <a:lnTo>
                        <a:pt x="1317" y="141"/>
                      </a:lnTo>
                      <a:cubicBezTo>
                        <a:pt x="1348" y="132"/>
                        <a:pt x="1368" y="101"/>
                        <a:pt x="1359" y="70"/>
                      </a:cubicBezTo>
                      <a:lnTo>
                        <a:pt x="1353" y="46"/>
                      </a:lnTo>
                      <a:cubicBezTo>
                        <a:pt x="1346" y="18"/>
                        <a:pt x="1322" y="1"/>
                        <a:pt x="12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6"/>
                <p:cNvSpPr/>
                <p:nvPr/>
              </p:nvSpPr>
              <p:spPr>
                <a:xfrm rot="520759">
                  <a:off x="6926163" y="4702665"/>
                  <a:ext cx="122116" cy="43185"/>
                </a:xfrm>
                <a:custGeom>
                  <a:avLst/>
                  <a:gdLst/>
                  <a:ahLst/>
                  <a:cxnLst/>
                  <a:rect l="l" t="t" r="r" b="b"/>
                  <a:pathLst>
                    <a:path w="1363" h="482" extrusionOk="0">
                      <a:moveTo>
                        <a:pt x="72" y="1"/>
                      </a:moveTo>
                      <a:cubicBezTo>
                        <a:pt x="47" y="1"/>
                        <a:pt x="23" y="18"/>
                        <a:pt x="16" y="44"/>
                      </a:cubicBezTo>
                      <a:lnTo>
                        <a:pt x="8" y="67"/>
                      </a:lnTo>
                      <a:cubicBezTo>
                        <a:pt x="1" y="99"/>
                        <a:pt x="19" y="132"/>
                        <a:pt x="50" y="140"/>
                      </a:cubicBezTo>
                      <a:lnTo>
                        <a:pt x="1274" y="479"/>
                      </a:lnTo>
                      <a:cubicBezTo>
                        <a:pt x="1280" y="481"/>
                        <a:pt x="1285" y="481"/>
                        <a:pt x="1291" y="481"/>
                      </a:cubicBezTo>
                      <a:cubicBezTo>
                        <a:pt x="1316" y="481"/>
                        <a:pt x="1340" y="465"/>
                        <a:pt x="1347" y="439"/>
                      </a:cubicBezTo>
                      <a:lnTo>
                        <a:pt x="1353" y="415"/>
                      </a:lnTo>
                      <a:cubicBezTo>
                        <a:pt x="1362" y="384"/>
                        <a:pt x="1344" y="351"/>
                        <a:pt x="1311" y="342"/>
                      </a:cubicBezTo>
                      <a:lnTo>
                        <a:pt x="89" y="3"/>
                      </a:lnTo>
                      <a:cubicBezTo>
                        <a:pt x="83" y="2"/>
                        <a:pt x="78" y="1"/>
                        <a:pt x="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6"/>
                <p:cNvSpPr/>
                <p:nvPr/>
              </p:nvSpPr>
              <p:spPr>
                <a:xfrm rot="520759">
                  <a:off x="6940576" y="4678832"/>
                  <a:ext cx="93088" cy="93359"/>
                </a:xfrm>
                <a:custGeom>
                  <a:avLst/>
                  <a:gdLst/>
                  <a:ahLst/>
                  <a:cxnLst/>
                  <a:rect l="l" t="t" r="r" b="b"/>
                  <a:pathLst>
                    <a:path w="1039" h="1042" extrusionOk="0">
                      <a:moveTo>
                        <a:pt x="82" y="1"/>
                      </a:moveTo>
                      <a:cubicBezTo>
                        <a:pt x="67" y="1"/>
                        <a:pt x="52" y="6"/>
                        <a:pt x="40" y="17"/>
                      </a:cubicBezTo>
                      <a:lnTo>
                        <a:pt x="23" y="35"/>
                      </a:lnTo>
                      <a:cubicBezTo>
                        <a:pt x="0" y="58"/>
                        <a:pt x="0" y="95"/>
                        <a:pt x="23" y="119"/>
                      </a:cubicBezTo>
                      <a:lnTo>
                        <a:pt x="913" y="1024"/>
                      </a:lnTo>
                      <a:cubicBezTo>
                        <a:pt x="925" y="1036"/>
                        <a:pt x="940" y="1042"/>
                        <a:pt x="955" y="1042"/>
                      </a:cubicBezTo>
                      <a:cubicBezTo>
                        <a:pt x="969" y="1042"/>
                        <a:pt x="984" y="1036"/>
                        <a:pt x="996" y="1024"/>
                      </a:cubicBezTo>
                      <a:lnTo>
                        <a:pt x="1014" y="1007"/>
                      </a:lnTo>
                      <a:cubicBezTo>
                        <a:pt x="1038" y="985"/>
                        <a:pt x="1038" y="948"/>
                        <a:pt x="1014" y="924"/>
                      </a:cubicBezTo>
                      <a:lnTo>
                        <a:pt x="124" y="19"/>
                      </a:lnTo>
                      <a:cubicBezTo>
                        <a:pt x="113" y="7"/>
                        <a:pt x="97" y="1"/>
                        <a:pt x="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6"/>
                <p:cNvSpPr/>
                <p:nvPr/>
              </p:nvSpPr>
              <p:spPr>
                <a:xfrm rot="520759">
                  <a:off x="6963337" y="4664228"/>
                  <a:ext cx="47753" cy="120148"/>
                </a:xfrm>
                <a:custGeom>
                  <a:avLst/>
                  <a:gdLst/>
                  <a:ahLst/>
                  <a:cxnLst/>
                  <a:rect l="l" t="t" r="r" b="b"/>
                  <a:pathLst>
                    <a:path w="533" h="1341" extrusionOk="0">
                      <a:moveTo>
                        <a:pt x="91" y="0"/>
                      </a:moveTo>
                      <a:cubicBezTo>
                        <a:pt x="85" y="0"/>
                        <a:pt x="79" y="1"/>
                        <a:pt x="73" y="3"/>
                      </a:cubicBezTo>
                      <a:lnTo>
                        <a:pt x="49" y="10"/>
                      </a:lnTo>
                      <a:cubicBezTo>
                        <a:pt x="18" y="19"/>
                        <a:pt x="0" y="54"/>
                        <a:pt x="11" y="85"/>
                      </a:cubicBezTo>
                      <a:lnTo>
                        <a:pt x="385" y="1299"/>
                      </a:lnTo>
                      <a:cubicBezTo>
                        <a:pt x="392" y="1324"/>
                        <a:pt x="416" y="1340"/>
                        <a:pt x="441" y="1340"/>
                      </a:cubicBezTo>
                      <a:cubicBezTo>
                        <a:pt x="447" y="1340"/>
                        <a:pt x="453" y="1339"/>
                        <a:pt x="460" y="1337"/>
                      </a:cubicBezTo>
                      <a:lnTo>
                        <a:pt x="483" y="1330"/>
                      </a:lnTo>
                      <a:cubicBezTo>
                        <a:pt x="515" y="1321"/>
                        <a:pt x="533" y="1287"/>
                        <a:pt x="522" y="1255"/>
                      </a:cubicBezTo>
                      <a:lnTo>
                        <a:pt x="148" y="42"/>
                      </a:lnTo>
                      <a:cubicBezTo>
                        <a:pt x="139" y="16"/>
                        <a:pt x="116" y="0"/>
                        <a:pt x="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4" name="Google Shape;2574;p56"/>
              <p:cNvSpPr/>
              <p:nvPr/>
            </p:nvSpPr>
            <p:spPr>
              <a:xfrm rot="563966" flipH="1">
                <a:off x="5453180" y="474580"/>
                <a:ext cx="32010" cy="26976"/>
              </a:xfrm>
              <a:custGeom>
                <a:avLst/>
                <a:gdLst/>
                <a:ahLst/>
                <a:cxnLst/>
                <a:rect l="l" t="t" r="r" b="b"/>
                <a:pathLst>
                  <a:path w="318" h="268" extrusionOk="0">
                    <a:moveTo>
                      <a:pt x="168" y="0"/>
                    </a:moveTo>
                    <a:cubicBezTo>
                      <a:pt x="70" y="0"/>
                      <a:pt x="1" y="108"/>
                      <a:pt x="52" y="199"/>
                    </a:cubicBezTo>
                    <a:cubicBezTo>
                      <a:pt x="79" y="246"/>
                      <a:pt x="124" y="268"/>
                      <a:pt x="169" y="268"/>
                    </a:cubicBezTo>
                    <a:cubicBezTo>
                      <a:pt x="225" y="268"/>
                      <a:pt x="281" y="233"/>
                      <a:pt x="299" y="170"/>
                    </a:cubicBezTo>
                    <a:cubicBezTo>
                      <a:pt x="318" y="98"/>
                      <a:pt x="276" y="25"/>
                      <a:pt x="206" y="6"/>
                    </a:cubicBezTo>
                    <a:cubicBezTo>
                      <a:pt x="193" y="2"/>
                      <a:pt x="180" y="0"/>
                      <a:pt x="168" y="0"/>
                    </a:cubicBezTo>
                    <a:close/>
                  </a:path>
                </a:pathLst>
              </a:custGeom>
              <a:solidFill>
                <a:srgbClr val="32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5" name="Google Shape;2575;p56"/>
            <p:cNvGrpSpPr/>
            <p:nvPr/>
          </p:nvGrpSpPr>
          <p:grpSpPr>
            <a:xfrm>
              <a:off x="888401" y="2165414"/>
              <a:ext cx="899120" cy="1372547"/>
              <a:chOff x="228726" y="2165414"/>
              <a:chExt cx="899120" cy="1372547"/>
            </a:xfrm>
          </p:grpSpPr>
          <p:sp>
            <p:nvSpPr>
              <p:cNvPr id="2576" name="Google Shape;2576;p56"/>
              <p:cNvSpPr/>
              <p:nvPr/>
            </p:nvSpPr>
            <p:spPr>
              <a:xfrm rot="520731">
                <a:off x="419078" y="2341981"/>
                <a:ext cx="109615" cy="338856"/>
              </a:xfrm>
              <a:custGeom>
                <a:avLst/>
                <a:gdLst/>
                <a:ahLst/>
                <a:cxnLst/>
                <a:rect l="l" t="t" r="r" b="b"/>
                <a:pathLst>
                  <a:path w="723" h="2235" extrusionOk="0">
                    <a:moveTo>
                      <a:pt x="121" y="1"/>
                    </a:moveTo>
                    <a:cubicBezTo>
                      <a:pt x="100" y="208"/>
                      <a:pt x="80" y="414"/>
                      <a:pt x="59" y="620"/>
                    </a:cubicBezTo>
                    <a:cubicBezTo>
                      <a:pt x="29" y="915"/>
                      <a:pt x="0" y="1215"/>
                      <a:pt x="54" y="1507"/>
                    </a:cubicBezTo>
                    <a:cubicBezTo>
                      <a:pt x="109" y="1798"/>
                      <a:pt x="261" y="2084"/>
                      <a:pt x="516" y="2235"/>
                    </a:cubicBezTo>
                    <a:cubicBezTo>
                      <a:pt x="572" y="2156"/>
                      <a:pt x="682" y="1886"/>
                      <a:pt x="689" y="1790"/>
                    </a:cubicBezTo>
                    <a:cubicBezTo>
                      <a:pt x="722" y="1386"/>
                      <a:pt x="636" y="1067"/>
                      <a:pt x="493" y="688"/>
                    </a:cubicBezTo>
                    <a:cubicBezTo>
                      <a:pt x="400" y="448"/>
                      <a:pt x="252" y="222"/>
                      <a:pt x="121" y="1"/>
                    </a:cubicBezTo>
                    <a:close/>
                  </a:path>
                </a:pathLst>
              </a:custGeom>
              <a:solidFill>
                <a:srgbClr val="9888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6"/>
              <p:cNvSpPr/>
              <p:nvPr/>
            </p:nvSpPr>
            <p:spPr>
              <a:xfrm rot="520731">
                <a:off x="243739" y="2616992"/>
                <a:ext cx="266684" cy="219233"/>
              </a:xfrm>
              <a:custGeom>
                <a:avLst/>
                <a:gdLst/>
                <a:ahLst/>
                <a:cxnLst/>
                <a:rect l="l" t="t" r="r" b="b"/>
                <a:pathLst>
                  <a:path w="1759" h="1446" extrusionOk="0">
                    <a:moveTo>
                      <a:pt x="1" y="1"/>
                    </a:moveTo>
                    <a:lnTo>
                      <a:pt x="358" y="509"/>
                    </a:lnTo>
                    <a:cubicBezTo>
                      <a:pt x="528" y="751"/>
                      <a:pt x="701" y="998"/>
                      <a:pt x="934" y="1183"/>
                    </a:cubicBezTo>
                    <a:cubicBezTo>
                      <a:pt x="1127" y="1337"/>
                      <a:pt x="1371" y="1445"/>
                      <a:pt x="1615" y="1445"/>
                    </a:cubicBezTo>
                    <a:cubicBezTo>
                      <a:pt x="1663" y="1445"/>
                      <a:pt x="1711" y="1441"/>
                      <a:pt x="1759" y="1432"/>
                    </a:cubicBezTo>
                    <a:cubicBezTo>
                      <a:pt x="1699" y="875"/>
                      <a:pt x="1183" y="523"/>
                      <a:pt x="731" y="278"/>
                    </a:cubicBezTo>
                    <a:cubicBezTo>
                      <a:pt x="505" y="156"/>
                      <a:pt x="244" y="80"/>
                      <a:pt x="1" y="1"/>
                    </a:cubicBezTo>
                    <a:close/>
                  </a:path>
                </a:pathLst>
              </a:custGeom>
              <a:solidFill>
                <a:srgbClr val="9888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6"/>
              <p:cNvSpPr/>
              <p:nvPr/>
            </p:nvSpPr>
            <p:spPr>
              <a:xfrm rot="520731">
                <a:off x="288070" y="2877658"/>
                <a:ext cx="310348" cy="159194"/>
              </a:xfrm>
              <a:custGeom>
                <a:avLst/>
                <a:gdLst/>
                <a:ahLst/>
                <a:cxnLst/>
                <a:rect l="l" t="t" r="r" b="b"/>
                <a:pathLst>
                  <a:path w="2047" h="1050" extrusionOk="0">
                    <a:moveTo>
                      <a:pt x="1" y="1"/>
                    </a:moveTo>
                    <a:lnTo>
                      <a:pt x="468" y="411"/>
                    </a:lnTo>
                    <a:cubicBezTo>
                      <a:pt x="690" y="606"/>
                      <a:pt x="917" y="804"/>
                      <a:pt x="1185" y="930"/>
                    </a:cubicBezTo>
                    <a:cubicBezTo>
                      <a:pt x="1345" y="1004"/>
                      <a:pt x="1523" y="1050"/>
                      <a:pt x="1697" y="1050"/>
                    </a:cubicBezTo>
                    <a:cubicBezTo>
                      <a:pt x="1817" y="1050"/>
                      <a:pt x="1936" y="1028"/>
                      <a:pt x="2047" y="979"/>
                    </a:cubicBezTo>
                    <a:cubicBezTo>
                      <a:pt x="1857" y="451"/>
                      <a:pt x="1273" y="230"/>
                      <a:pt x="776" y="99"/>
                    </a:cubicBezTo>
                    <a:cubicBezTo>
                      <a:pt x="527" y="33"/>
                      <a:pt x="256" y="21"/>
                      <a:pt x="1" y="1"/>
                    </a:cubicBezTo>
                    <a:close/>
                  </a:path>
                </a:pathLst>
              </a:custGeom>
              <a:solidFill>
                <a:srgbClr val="9888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6"/>
              <p:cNvSpPr/>
              <p:nvPr/>
            </p:nvSpPr>
            <p:spPr>
              <a:xfrm rot="520731">
                <a:off x="440225" y="3122753"/>
                <a:ext cx="337334" cy="110829"/>
              </a:xfrm>
              <a:custGeom>
                <a:avLst/>
                <a:gdLst/>
                <a:ahLst/>
                <a:cxnLst/>
                <a:rect l="l" t="t" r="r" b="b"/>
                <a:pathLst>
                  <a:path w="2225" h="731" extrusionOk="0">
                    <a:moveTo>
                      <a:pt x="766" y="0"/>
                    </a:moveTo>
                    <a:cubicBezTo>
                      <a:pt x="512" y="0"/>
                      <a:pt x="251" y="53"/>
                      <a:pt x="1" y="94"/>
                    </a:cubicBezTo>
                    <a:lnTo>
                      <a:pt x="554" y="379"/>
                    </a:lnTo>
                    <a:cubicBezTo>
                      <a:pt x="818" y="515"/>
                      <a:pt x="1086" y="652"/>
                      <a:pt x="1377" y="707"/>
                    </a:cubicBezTo>
                    <a:cubicBezTo>
                      <a:pt x="1458" y="722"/>
                      <a:pt x="1542" y="731"/>
                      <a:pt x="1625" y="731"/>
                    </a:cubicBezTo>
                    <a:cubicBezTo>
                      <a:pt x="1841" y="731"/>
                      <a:pt x="2055" y="675"/>
                      <a:pt x="2224" y="543"/>
                    </a:cubicBezTo>
                    <a:cubicBezTo>
                      <a:pt x="1911" y="78"/>
                      <a:pt x="1292" y="6"/>
                      <a:pt x="776" y="0"/>
                    </a:cubicBezTo>
                    <a:cubicBezTo>
                      <a:pt x="773" y="0"/>
                      <a:pt x="769" y="0"/>
                      <a:pt x="766" y="0"/>
                    </a:cubicBezTo>
                    <a:close/>
                  </a:path>
                </a:pathLst>
              </a:custGeom>
              <a:solidFill>
                <a:srgbClr val="9888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6"/>
              <p:cNvSpPr/>
              <p:nvPr/>
            </p:nvSpPr>
            <p:spPr>
              <a:xfrm rot="520731">
                <a:off x="514085" y="2503965"/>
                <a:ext cx="126898" cy="338704"/>
              </a:xfrm>
              <a:custGeom>
                <a:avLst/>
                <a:gdLst/>
                <a:ahLst/>
                <a:cxnLst/>
                <a:rect l="l" t="t" r="r" b="b"/>
                <a:pathLst>
                  <a:path w="837" h="2234" extrusionOk="0">
                    <a:moveTo>
                      <a:pt x="721" y="1"/>
                    </a:moveTo>
                    <a:cubicBezTo>
                      <a:pt x="588" y="220"/>
                      <a:pt x="439" y="447"/>
                      <a:pt x="348" y="687"/>
                    </a:cubicBezTo>
                    <a:cubicBezTo>
                      <a:pt x="163" y="1167"/>
                      <a:pt x="0" y="1769"/>
                      <a:pt x="316" y="2233"/>
                    </a:cubicBezTo>
                    <a:cubicBezTo>
                      <a:pt x="573" y="2084"/>
                      <a:pt x="727" y="1798"/>
                      <a:pt x="782" y="1505"/>
                    </a:cubicBezTo>
                    <a:cubicBezTo>
                      <a:pt x="837" y="1215"/>
                      <a:pt x="809" y="915"/>
                      <a:pt x="780" y="620"/>
                    </a:cubicBezTo>
                    <a:cubicBezTo>
                      <a:pt x="761" y="414"/>
                      <a:pt x="741" y="207"/>
                      <a:pt x="721" y="1"/>
                    </a:cubicBezTo>
                    <a:close/>
                  </a:path>
                </a:pathLst>
              </a:custGeom>
              <a:solidFill>
                <a:srgbClr val="9888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6"/>
              <p:cNvSpPr/>
              <p:nvPr/>
            </p:nvSpPr>
            <p:spPr>
              <a:xfrm rot="520731">
                <a:off x="612543" y="2698276"/>
                <a:ext cx="108402" cy="342495"/>
              </a:xfrm>
              <a:custGeom>
                <a:avLst/>
                <a:gdLst/>
                <a:ahLst/>
                <a:cxnLst/>
                <a:rect l="l" t="t" r="r" b="b"/>
                <a:pathLst>
                  <a:path w="715" h="2259" extrusionOk="0">
                    <a:moveTo>
                      <a:pt x="223" y="1"/>
                    </a:moveTo>
                    <a:cubicBezTo>
                      <a:pt x="154" y="248"/>
                      <a:pt x="72" y="506"/>
                      <a:pt x="48" y="763"/>
                    </a:cubicBezTo>
                    <a:cubicBezTo>
                      <a:pt x="0" y="1276"/>
                      <a:pt x="8" y="1899"/>
                      <a:pt x="439" y="2259"/>
                    </a:cubicBezTo>
                    <a:cubicBezTo>
                      <a:pt x="645" y="2045"/>
                      <a:pt x="715" y="1729"/>
                      <a:pt x="689" y="1434"/>
                    </a:cubicBezTo>
                    <a:cubicBezTo>
                      <a:pt x="664" y="1137"/>
                      <a:pt x="555" y="857"/>
                      <a:pt x="448" y="581"/>
                    </a:cubicBezTo>
                    <a:lnTo>
                      <a:pt x="223" y="1"/>
                    </a:lnTo>
                    <a:close/>
                  </a:path>
                </a:pathLst>
              </a:custGeom>
              <a:solidFill>
                <a:srgbClr val="9888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6"/>
              <p:cNvSpPr/>
              <p:nvPr/>
            </p:nvSpPr>
            <p:spPr>
              <a:xfrm rot="520731">
                <a:off x="721903" y="2876034"/>
                <a:ext cx="177991" cy="303530"/>
              </a:xfrm>
              <a:custGeom>
                <a:avLst/>
                <a:gdLst/>
                <a:ahLst/>
                <a:cxnLst/>
                <a:rect l="l" t="t" r="r" b="b"/>
                <a:pathLst>
                  <a:path w="1174" h="2002" extrusionOk="0">
                    <a:moveTo>
                      <a:pt x="0" y="1"/>
                    </a:moveTo>
                    <a:lnTo>
                      <a:pt x="0" y="1"/>
                    </a:lnTo>
                    <a:cubicBezTo>
                      <a:pt x="32" y="256"/>
                      <a:pt x="55" y="526"/>
                      <a:pt x="132" y="770"/>
                    </a:cubicBezTo>
                    <a:cubicBezTo>
                      <a:pt x="284" y="1262"/>
                      <a:pt x="530" y="1835"/>
                      <a:pt x="1065" y="2002"/>
                    </a:cubicBezTo>
                    <a:cubicBezTo>
                      <a:pt x="1174" y="1728"/>
                      <a:pt x="1117" y="1409"/>
                      <a:pt x="980" y="1145"/>
                    </a:cubicBezTo>
                    <a:cubicBezTo>
                      <a:pt x="844" y="882"/>
                      <a:pt x="636" y="664"/>
                      <a:pt x="431" y="450"/>
                    </a:cubicBezTo>
                    <a:lnTo>
                      <a:pt x="0" y="1"/>
                    </a:lnTo>
                    <a:close/>
                  </a:path>
                </a:pathLst>
              </a:custGeom>
              <a:solidFill>
                <a:srgbClr val="9888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6"/>
              <p:cNvSpPr/>
              <p:nvPr/>
            </p:nvSpPr>
            <p:spPr>
              <a:xfrm rot="520731">
                <a:off x="403408" y="2488834"/>
                <a:ext cx="615237" cy="748971"/>
              </a:xfrm>
              <a:custGeom>
                <a:avLst/>
                <a:gdLst/>
                <a:ahLst/>
                <a:cxnLst/>
                <a:rect l="l" t="t" r="r" b="b"/>
                <a:pathLst>
                  <a:path w="4058" h="4940" extrusionOk="0">
                    <a:moveTo>
                      <a:pt x="42" y="1"/>
                    </a:moveTo>
                    <a:cubicBezTo>
                      <a:pt x="22" y="1"/>
                      <a:pt x="0" y="15"/>
                      <a:pt x="1" y="42"/>
                    </a:cubicBezTo>
                    <a:cubicBezTo>
                      <a:pt x="26" y="598"/>
                      <a:pt x="170" y="1250"/>
                      <a:pt x="404" y="1878"/>
                    </a:cubicBezTo>
                    <a:cubicBezTo>
                      <a:pt x="639" y="2514"/>
                      <a:pt x="944" y="3056"/>
                      <a:pt x="1261" y="3403"/>
                    </a:cubicBezTo>
                    <a:cubicBezTo>
                      <a:pt x="1907" y="4111"/>
                      <a:pt x="3004" y="4729"/>
                      <a:pt x="3993" y="4938"/>
                    </a:cubicBezTo>
                    <a:cubicBezTo>
                      <a:pt x="3995" y="4939"/>
                      <a:pt x="3997" y="4939"/>
                      <a:pt x="4000" y="4939"/>
                    </a:cubicBezTo>
                    <a:lnTo>
                      <a:pt x="4002" y="4939"/>
                    </a:lnTo>
                    <a:cubicBezTo>
                      <a:pt x="4050" y="4939"/>
                      <a:pt x="4057" y="4869"/>
                      <a:pt x="4009" y="4859"/>
                    </a:cubicBezTo>
                    <a:cubicBezTo>
                      <a:pt x="3037" y="4654"/>
                      <a:pt x="1956" y="4046"/>
                      <a:pt x="1321" y="3349"/>
                    </a:cubicBezTo>
                    <a:cubicBezTo>
                      <a:pt x="689" y="2656"/>
                      <a:pt x="134" y="1171"/>
                      <a:pt x="82" y="39"/>
                    </a:cubicBezTo>
                    <a:cubicBezTo>
                      <a:pt x="81" y="13"/>
                      <a:pt x="62" y="1"/>
                      <a:pt x="42" y="1"/>
                    </a:cubicBezTo>
                    <a:close/>
                  </a:path>
                </a:pathLst>
              </a:custGeom>
              <a:solidFill>
                <a:srgbClr val="32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6"/>
              <p:cNvSpPr/>
              <p:nvPr/>
            </p:nvSpPr>
            <p:spPr>
              <a:xfrm rot="520731">
                <a:off x="337570" y="2607050"/>
                <a:ext cx="249855" cy="276391"/>
              </a:xfrm>
              <a:custGeom>
                <a:avLst/>
                <a:gdLst/>
                <a:ahLst/>
                <a:cxnLst/>
                <a:rect l="l" t="t" r="r" b="b"/>
                <a:pathLst>
                  <a:path w="1648" h="1823" extrusionOk="0">
                    <a:moveTo>
                      <a:pt x="1602" y="0"/>
                    </a:moveTo>
                    <a:cubicBezTo>
                      <a:pt x="1584" y="0"/>
                      <a:pt x="1566" y="11"/>
                      <a:pt x="1563" y="35"/>
                    </a:cubicBezTo>
                    <a:cubicBezTo>
                      <a:pt x="1478" y="584"/>
                      <a:pt x="1454" y="1103"/>
                      <a:pt x="1429" y="1653"/>
                    </a:cubicBezTo>
                    <a:lnTo>
                      <a:pt x="1426" y="1717"/>
                    </a:lnTo>
                    <a:cubicBezTo>
                      <a:pt x="908" y="1435"/>
                      <a:pt x="454" y="1052"/>
                      <a:pt x="88" y="591"/>
                    </a:cubicBezTo>
                    <a:cubicBezTo>
                      <a:pt x="79" y="580"/>
                      <a:pt x="68" y="575"/>
                      <a:pt x="58" y="575"/>
                    </a:cubicBezTo>
                    <a:cubicBezTo>
                      <a:pt x="28" y="575"/>
                      <a:pt x="0" y="610"/>
                      <a:pt x="24" y="642"/>
                    </a:cubicBezTo>
                    <a:cubicBezTo>
                      <a:pt x="410" y="1128"/>
                      <a:pt x="893" y="1529"/>
                      <a:pt x="1444" y="1818"/>
                    </a:cubicBezTo>
                    <a:cubicBezTo>
                      <a:pt x="1450" y="1821"/>
                      <a:pt x="1456" y="1823"/>
                      <a:pt x="1462" y="1823"/>
                    </a:cubicBezTo>
                    <a:cubicBezTo>
                      <a:pt x="1469" y="1823"/>
                      <a:pt x="1477" y="1821"/>
                      <a:pt x="1483" y="1818"/>
                    </a:cubicBezTo>
                    <a:cubicBezTo>
                      <a:pt x="1494" y="1811"/>
                      <a:pt x="1502" y="1799"/>
                      <a:pt x="1502" y="1784"/>
                    </a:cubicBezTo>
                    <a:lnTo>
                      <a:pt x="1508" y="1656"/>
                    </a:lnTo>
                    <a:cubicBezTo>
                      <a:pt x="1533" y="1110"/>
                      <a:pt x="1559" y="591"/>
                      <a:pt x="1642" y="47"/>
                    </a:cubicBezTo>
                    <a:cubicBezTo>
                      <a:pt x="1647" y="17"/>
                      <a:pt x="1624" y="0"/>
                      <a:pt x="1602" y="0"/>
                    </a:cubicBezTo>
                    <a:close/>
                  </a:path>
                </a:pathLst>
              </a:custGeom>
              <a:solidFill>
                <a:srgbClr val="32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6"/>
              <p:cNvSpPr/>
              <p:nvPr/>
            </p:nvSpPr>
            <p:spPr>
              <a:xfrm rot="520731">
                <a:off x="387741" y="2828925"/>
                <a:ext cx="294429" cy="237578"/>
              </a:xfrm>
              <a:custGeom>
                <a:avLst/>
                <a:gdLst/>
                <a:ahLst/>
                <a:cxnLst/>
                <a:rect l="l" t="t" r="r" b="b"/>
                <a:pathLst>
                  <a:path w="1942" h="1567" extrusionOk="0">
                    <a:moveTo>
                      <a:pt x="1654" y="1"/>
                    </a:moveTo>
                    <a:cubicBezTo>
                      <a:pt x="1652" y="1"/>
                      <a:pt x="1651" y="1"/>
                      <a:pt x="1649" y="1"/>
                    </a:cubicBezTo>
                    <a:cubicBezTo>
                      <a:pt x="1627" y="1"/>
                      <a:pt x="1610" y="20"/>
                      <a:pt x="1612" y="43"/>
                    </a:cubicBezTo>
                    <a:lnTo>
                      <a:pt x="1613" y="74"/>
                    </a:lnTo>
                    <a:cubicBezTo>
                      <a:pt x="1647" y="542"/>
                      <a:pt x="1683" y="1027"/>
                      <a:pt x="1834" y="1477"/>
                    </a:cubicBezTo>
                    <a:cubicBezTo>
                      <a:pt x="1194" y="1385"/>
                      <a:pt x="590" y="1125"/>
                      <a:pt x="85" y="724"/>
                    </a:cubicBezTo>
                    <a:cubicBezTo>
                      <a:pt x="76" y="717"/>
                      <a:pt x="67" y="714"/>
                      <a:pt x="59" y="714"/>
                    </a:cubicBezTo>
                    <a:cubicBezTo>
                      <a:pt x="26" y="714"/>
                      <a:pt x="1" y="760"/>
                      <a:pt x="34" y="787"/>
                    </a:cubicBezTo>
                    <a:cubicBezTo>
                      <a:pt x="569" y="1212"/>
                      <a:pt x="1211" y="1480"/>
                      <a:pt x="1889" y="1565"/>
                    </a:cubicBezTo>
                    <a:lnTo>
                      <a:pt x="1893" y="1565"/>
                    </a:lnTo>
                    <a:lnTo>
                      <a:pt x="1895" y="1567"/>
                    </a:lnTo>
                    <a:cubicBezTo>
                      <a:pt x="1922" y="1565"/>
                      <a:pt x="1941" y="1538"/>
                      <a:pt x="1932" y="1512"/>
                    </a:cubicBezTo>
                    <a:cubicBezTo>
                      <a:pt x="1765" y="1055"/>
                      <a:pt x="1729" y="553"/>
                      <a:pt x="1694" y="68"/>
                    </a:cubicBezTo>
                    <a:lnTo>
                      <a:pt x="1691" y="38"/>
                    </a:lnTo>
                    <a:cubicBezTo>
                      <a:pt x="1691" y="18"/>
                      <a:pt x="1674" y="1"/>
                      <a:pt x="1654" y="1"/>
                    </a:cubicBezTo>
                    <a:close/>
                  </a:path>
                </a:pathLst>
              </a:custGeom>
              <a:solidFill>
                <a:srgbClr val="32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6"/>
              <p:cNvSpPr/>
              <p:nvPr/>
            </p:nvSpPr>
            <p:spPr>
              <a:xfrm rot="520731">
                <a:off x="754232" y="2975811"/>
                <a:ext cx="124927" cy="245007"/>
              </a:xfrm>
              <a:custGeom>
                <a:avLst/>
                <a:gdLst/>
                <a:ahLst/>
                <a:cxnLst/>
                <a:rect l="l" t="t" r="r" b="b"/>
                <a:pathLst>
                  <a:path w="824" h="1616" extrusionOk="0">
                    <a:moveTo>
                      <a:pt x="56" y="0"/>
                    </a:moveTo>
                    <a:cubicBezTo>
                      <a:pt x="28" y="0"/>
                      <a:pt x="0" y="32"/>
                      <a:pt x="21" y="62"/>
                    </a:cubicBezTo>
                    <a:cubicBezTo>
                      <a:pt x="318" y="510"/>
                      <a:pt x="657" y="1015"/>
                      <a:pt x="740" y="1582"/>
                    </a:cubicBezTo>
                    <a:cubicBezTo>
                      <a:pt x="743" y="1601"/>
                      <a:pt x="760" y="1616"/>
                      <a:pt x="780" y="1616"/>
                    </a:cubicBezTo>
                    <a:lnTo>
                      <a:pt x="786" y="1616"/>
                    </a:lnTo>
                    <a:cubicBezTo>
                      <a:pt x="807" y="1613"/>
                      <a:pt x="824" y="1592"/>
                      <a:pt x="819" y="1570"/>
                    </a:cubicBezTo>
                    <a:cubicBezTo>
                      <a:pt x="733" y="985"/>
                      <a:pt x="390" y="472"/>
                      <a:pt x="89" y="19"/>
                    </a:cubicBezTo>
                    <a:cubicBezTo>
                      <a:pt x="80" y="6"/>
                      <a:pt x="68" y="0"/>
                      <a:pt x="56" y="0"/>
                    </a:cubicBezTo>
                    <a:close/>
                  </a:path>
                </a:pathLst>
              </a:custGeom>
              <a:solidFill>
                <a:srgbClr val="32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6"/>
              <p:cNvSpPr/>
              <p:nvPr/>
            </p:nvSpPr>
            <p:spPr>
              <a:xfrm rot="520731">
                <a:off x="580214" y="3183467"/>
                <a:ext cx="263197" cy="42452"/>
              </a:xfrm>
              <a:custGeom>
                <a:avLst/>
                <a:gdLst/>
                <a:ahLst/>
                <a:cxnLst/>
                <a:rect l="l" t="t" r="r" b="b"/>
                <a:pathLst>
                  <a:path w="1736" h="280" extrusionOk="0">
                    <a:moveTo>
                      <a:pt x="54" y="1"/>
                    </a:moveTo>
                    <a:cubicBezTo>
                      <a:pt x="21" y="1"/>
                      <a:pt x="0" y="70"/>
                      <a:pt x="40" y="78"/>
                    </a:cubicBezTo>
                    <a:cubicBezTo>
                      <a:pt x="537" y="260"/>
                      <a:pt x="826" y="278"/>
                      <a:pt x="1008" y="278"/>
                    </a:cubicBezTo>
                    <a:cubicBezTo>
                      <a:pt x="1035" y="278"/>
                      <a:pt x="1058" y="278"/>
                      <a:pt x="1081" y="280"/>
                    </a:cubicBezTo>
                    <a:cubicBezTo>
                      <a:pt x="1272" y="277"/>
                      <a:pt x="1522" y="193"/>
                      <a:pt x="1694" y="117"/>
                    </a:cubicBezTo>
                    <a:cubicBezTo>
                      <a:pt x="1735" y="98"/>
                      <a:pt x="1716" y="40"/>
                      <a:pt x="1679" y="40"/>
                    </a:cubicBezTo>
                    <a:cubicBezTo>
                      <a:pt x="1673" y="40"/>
                      <a:pt x="1667" y="41"/>
                      <a:pt x="1661" y="44"/>
                    </a:cubicBezTo>
                    <a:cubicBezTo>
                      <a:pt x="1497" y="117"/>
                      <a:pt x="1261" y="196"/>
                      <a:pt x="1079" y="199"/>
                    </a:cubicBezTo>
                    <a:cubicBezTo>
                      <a:pt x="1056" y="200"/>
                      <a:pt x="1031" y="200"/>
                      <a:pt x="1005" y="200"/>
                    </a:cubicBezTo>
                    <a:cubicBezTo>
                      <a:pt x="822" y="200"/>
                      <a:pt x="551" y="181"/>
                      <a:pt x="67" y="4"/>
                    </a:cubicBezTo>
                    <a:cubicBezTo>
                      <a:pt x="63" y="2"/>
                      <a:pt x="58" y="1"/>
                      <a:pt x="54" y="1"/>
                    </a:cubicBezTo>
                    <a:close/>
                  </a:path>
                </a:pathLst>
              </a:custGeom>
              <a:solidFill>
                <a:srgbClr val="32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6"/>
              <p:cNvSpPr/>
              <p:nvPr/>
            </p:nvSpPr>
            <p:spPr>
              <a:xfrm rot="520731">
                <a:off x="624857" y="2172026"/>
                <a:ext cx="110524" cy="301559"/>
              </a:xfrm>
              <a:custGeom>
                <a:avLst/>
                <a:gdLst/>
                <a:ahLst/>
                <a:cxnLst/>
                <a:rect l="l" t="t" r="r" b="b"/>
                <a:pathLst>
                  <a:path w="729" h="1989" extrusionOk="0">
                    <a:moveTo>
                      <a:pt x="596" y="0"/>
                    </a:moveTo>
                    <a:cubicBezTo>
                      <a:pt x="558" y="0"/>
                      <a:pt x="523" y="26"/>
                      <a:pt x="512" y="65"/>
                    </a:cubicBezTo>
                    <a:lnTo>
                      <a:pt x="13" y="1868"/>
                    </a:lnTo>
                    <a:cubicBezTo>
                      <a:pt x="1" y="1914"/>
                      <a:pt x="27" y="1963"/>
                      <a:pt x="74" y="1975"/>
                    </a:cubicBezTo>
                    <a:lnTo>
                      <a:pt x="108" y="1985"/>
                    </a:lnTo>
                    <a:cubicBezTo>
                      <a:pt x="115" y="1987"/>
                      <a:pt x="123" y="1988"/>
                      <a:pt x="130" y="1988"/>
                    </a:cubicBezTo>
                    <a:cubicBezTo>
                      <a:pt x="169" y="1988"/>
                      <a:pt x="204" y="1963"/>
                      <a:pt x="215" y="1924"/>
                    </a:cubicBezTo>
                    <a:lnTo>
                      <a:pt x="715" y="120"/>
                    </a:lnTo>
                    <a:cubicBezTo>
                      <a:pt x="728" y="74"/>
                      <a:pt x="702" y="26"/>
                      <a:pt x="655" y="13"/>
                    </a:cubicBezTo>
                    <a:lnTo>
                      <a:pt x="619" y="4"/>
                    </a:lnTo>
                    <a:cubicBezTo>
                      <a:pt x="612" y="1"/>
                      <a:pt x="604" y="0"/>
                      <a:pt x="5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6"/>
              <p:cNvSpPr/>
              <p:nvPr/>
            </p:nvSpPr>
            <p:spPr>
              <a:xfrm rot="520731">
                <a:off x="555735" y="2215084"/>
                <a:ext cx="248794" cy="215291"/>
              </a:xfrm>
              <a:custGeom>
                <a:avLst/>
                <a:gdLst/>
                <a:ahLst/>
                <a:cxnLst/>
                <a:rect l="l" t="t" r="r" b="b"/>
                <a:pathLst>
                  <a:path w="1641" h="1420" extrusionOk="0">
                    <a:moveTo>
                      <a:pt x="1520" y="1"/>
                    </a:moveTo>
                    <a:cubicBezTo>
                      <a:pt x="1500" y="1"/>
                      <a:pt x="1480" y="8"/>
                      <a:pt x="1463" y="22"/>
                    </a:cubicBezTo>
                    <a:lnTo>
                      <a:pt x="41" y="1239"/>
                    </a:lnTo>
                    <a:cubicBezTo>
                      <a:pt x="3" y="1271"/>
                      <a:pt x="0" y="1326"/>
                      <a:pt x="32" y="1361"/>
                    </a:cubicBezTo>
                    <a:lnTo>
                      <a:pt x="54" y="1390"/>
                    </a:lnTo>
                    <a:cubicBezTo>
                      <a:pt x="71" y="1409"/>
                      <a:pt x="96" y="1420"/>
                      <a:pt x="120" y="1420"/>
                    </a:cubicBezTo>
                    <a:cubicBezTo>
                      <a:pt x="140" y="1420"/>
                      <a:pt x="160" y="1413"/>
                      <a:pt x="176" y="1399"/>
                    </a:cubicBezTo>
                    <a:lnTo>
                      <a:pt x="1599" y="182"/>
                    </a:lnTo>
                    <a:cubicBezTo>
                      <a:pt x="1636" y="151"/>
                      <a:pt x="1641" y="95"/>
                      <a:pt x="1609" y="58"/>
                    </a:cubicBezTo>
                    <a:lnTo>
                      <a:pt x="1585" y="31"/>
                    </a:lnTo>
                    <a:cubicBezTo>
                      <a:pt x="1568" y="11"/>
                      <a:pt x="1544" y="1"/>
                      <a:pt x="15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6"/>
              <p:cNvSpPr/>
              <p:nvPr/>
            </p:nvSpPr>
            <p:spPr>
              <a:xfrm rot="520731">
                <a:off x="527221" y="2271320"/>
                <a:ext cx="305648" cy="102946"/>
              </a:xfrm>
              <a:custGeom>
                <a:avLst/>
                <a:gdLst/>
                <a:ahLst/>
                <a:cxnLst/>
                <a:rect l="l" t="t" r="r" b="b"/>
                <a:pathLst>
                  <a:path w="2016" h="679" extrusionOk="0">
                    <a:moveTo>
                      <a:pt x="1910" y="1"/>
                    </a:moveTo>
                    <a:cubicBezTo>
                      <a:pt x="1903" y="1"/>
                      <a:pt x="1896" y="1"/>
                      <a:pt x="1888" y="3"/>
                    </a:cubicBezTo>
                    <a:lnTo>
                      <a:pt x="75" y="472"/>
                    </a:lnTo>
                    <a:cubicBezTo>
                      <a:pt x="29" y="483"/>
                      <a:pt x="0" y="531"/>
                      <a:pt x="12" y="579"/>
                    </a:cubicBezTo>
                    <a:lnTo>
                      <a:pt x="23" y="613"/>
                    </a:lnTo>
                    <a:cubicBezTo>
                      <a:pt x="33" y="652"/>
                      <a:pt x="67" y="679"/>
                      <a:pt x="107" y="679"/>
                    </a:cubicBezTo>
                    <a:cubicBezTo>
                      <a:pt x="114" y="679"/>
                      <a:pt x="121" y="678"/>
                      <a:pt x="129" y="676"/>
                    </a:cubicBezTo>
                    <a:lnTo>
                      <a:pt x="1940" y="206"/>
                    </a:lnTo>
                    <a:cubicBezTo>
                      <a:pt x="1987" y="194"/>
                      <a:pt x="2015" y="146"/>
                      <a:pt x="2003" y="100"/>
                    </a:cubicBezTo>
                    <a:lnTo>
                      <a:pt x="1994" y="66"/>
                    </a:lnTo>
                    <a:cubicBezTo>
                      <a:pt x="1984" y="26"/>
                      <a:pt x="1949" y="1"/>
                      <a:pt x="19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6"/>
              <p:cNvSpPr/>
              <p:nvPr/>
            </p:nvSpPr>
            <p:spPr>
              <a:xfrm rot="520731">
                <a:off x="527838" y="2268907"/>
                <a:ext cx="304587" cy="107646"/>
              </a:xfrm>
              <a:custGeom>
                <a:avLst/>
                <a:gdLst/>
                <a:ahLst/>
                <a:cxnLst/>
                <a:rect l="l" t="t" r="r" b="b"/>
                <a:pathLst>
                  <a:path w="2009" h="710" extrusionOk="0">
                    <a:moveTo>
                      <a:pt x="106" y="1"/>
                    </a:moveTo>
                    <a:cubicBezTo>
                      <a:pt x="67" y="1"/>
                      <a:pt x="33" y="26"/>
                      <a:pt x="23" y="64"/>
                    </a:cubicBezTo>
                    <a:lnTo>
                      <a:pt x="13" y="100"/>
                    </a:lnTo>
                    <a:cubicBezTo>
                      <a:pt x="1" y="146"/>
                      <a:pt x="28" y="194"/>
                      <a:pt x="74" y="207"/>
                    </a:cubicBezTo>
                    <a:lnTo>
                      <a:pt x="1878" y="707"/>
                    </a:lnTo>
                    <a:cubicBezTo>
                      <a:pt x="1886" y="709"/>
                      <a:pt x="1893" y="710"/>
                      <a:pt x="1901" y="710"/>
                    </a:cubicBezTo>
                    <a:cubicBezTo>
                      <a:pt x="1939" y="710"/>
                      <a:pt x="1974" y="684"/>
                      <a:pt x="1986" y="646"/>
                    </a:cubicBezTo>
                    <a:lnTo>
                      <a:pt x="1995" y="611"/>
                    </a:lnTo>
                    <a:cubicBezTo>
                      <a:pt x="2008" y="565"/>
                      <a:pt x="1981" y="517"/>
                      <a:pt x="1934" y="504"/>
                    </a:cubicBezTo>
                    <a:lnTo>
                      <a:pt x="131" y="4"/>
                    </a:lnTo>
                    <a:cubicBezTo>
                      <a:pt x="122" y="2"/>
                      <a:pt x="114" y="1"/>
                      <a:pt x="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6"/>
              <p:cNvSpPr/>
              <p:nvPr/>
            </p:nvSpPr>
            <p:spPr>
              <a:xfrm rot="520731">
                <a:off x="564062" y="2206442"/>
                <a:ext cx="232116" cy="232727"/>
              </a:xfrm>
              <a:custGeom>
                <a:avLst/>
                <a:gdLst/>
                <a:ahLst/>
                <a:cxnLst/>
                <a:rect l="l" t="t" r="r" b="b"/>
                <a:pathLst>
                  <a:path w="1531" h="1535" extrusionOk="0">
                    <a:moveTo>
                      <a:pt x="122" y="0"/>
                    </a:moveTo>
                    <a:cubicBezTo>
                      <a:pt x="100" y="0"/>
                      <a:pt x="77" y="9"/>
                      <a:pt x="60" y="26"/>
                    </a:cubicBezTo>
                    <a:lnTo>
                      <a:pt x="35" y="51"/>
                    </a:lnTo>
                    <a:cubicBezTo>
                      <a:pt x="1" y="84"/>
                      <a:pt x="1" y="139"/>
                      <a:pt x="35" y="173"/>
                    </a:cubicBezTo>
                    <a:lnTo>
                      <a:pt x="1347" y="1509"/>
                    </a:lnTo>
                    <a:cubicBezTo>
                      <a:pt x="1364" y="1526"/>
                      <a:pt x="1387" y="1535"/>
                      <a:pt x="1410" y="1535"/>
                    </a:cubicBezTo>
                    <a:cubicBezTo>
                      <a:pt x="1432" y="1535"/>
                      <a:pt x="1454" y="1526"/>
                      <a:pt x="1471" y="1509"/>
                    </a:cubicBezTo>
                    <a:lnTo>
                      <a:pt x="1496" y="1484"/>
                    </a:lnTo>
                    <a:cubicBezTo>
                      <a:pt x="1530" y="1450"/>
                      <a:pt x="1530" y="1395"/>
                      <a:pt x="1496" y="1362"/>
                    </a:cubicBezTo>
                    <a:lnTo>
                      <a:pt x="184" y="26"/>
                    </a:lnTo>
                    <a:cubicBezTo>
                      <a:pt x="167" y="9"/>
                      <a:pt x="144" y="0"/>
                      <a:pt x="1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6"/>
              <p:cNvSpPr/>
              <p:nvPr/>
            </p:nvSpPr>
            <p:spPr>
              <a:xfrm rot="520731">
                <a:off x="620765" y="2173065"/>
                <a:ext cx="118408" cy="299437"/>
              </a:xfrm>
              <a:custGeom>
                <a:avLst/>
                <a:gdLst/>
                <a:ahLst/>
                <a:cxnLst/>
                <a:rect l="l" t="t" r="r" b="b"/>
                <a:pathLst>
                  <a:path w="781" h="1975" extrusionOk="0">
                    <a:moveTo>
                      <a:pt x="132" y="1"/>
                    </a:moveTo>
                    <a:cubicBezTo>
                      <a:pt x="123" y="1"/>
                      <a:pt x="115" y="2"/>
                      <a:pt x="107" y="4"/>
                    </a:cubicBezTo>
                    <a:lnTo>
                      <a:pt x="72" y="15"/>
                    </a:lnTo>
                    <a:cubicBezTo>
                      <a:pt x="26" y="30"/>
                      <a:pt x="1" y="79"/>
                      <a:pt x="14" y="123"/>
                    </a:cubicBezTo>
                    <a:lnTo>
                      <a:pt x="566" y="1913"/>
                    </a:lnTo>
                    <a:cubicBezTo>
                      <a:pt x="578" y="1951"/>
                      <a:pt x="613" y="1975"/>
                      <a:pt x="650" y="1975"/>
                    </a:cubicBezTo>
                    <a:cubicBezTo>
                      <a:pt x="659" y="1975"/>
                      <a:pt x="667" y="1973"/>
                      <a:pt x="675" y="1971"/>
                    </a:cubicBezTo>
                    <a:lnTo>
                      <a:pt x="711" y="1961"/>
                    </a:lnTo>
                    <a:cubicBezTo>
                      <a:pt x="755" y="1946"/>
                      <a:pt x="781" y="1898"/>
                      <a:pt x="767" y="1852"/>
                    </a:cubicBezTo>
                    <a:lnTo>
                      <a:pt x="216" y="62"/>
                    </a:lnTo>
                    <a:cubicBezTo>
                      <a:pt x="203" y="24"/>
                      <a:pt x="169" y="1"/>
                      <a:pt x="1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6"/>
              <p:cNvSpPr/>
              <p:nvPr/>
            </p:nvSpPr>
            <p:spPr>
              <a:xfrm rot="520731">
                <a:off x="637599" y="2291198"/>
                <a:ext cx="71257" cy="60039"/>
              </a:xfrm>
              <a:custGeom>
                <a:avLst/>
                <a:gdLst/>
                <a:ahLst/>
                <a:cxnLst/>
                <a:rect l="l" t="t" r="r" b="b"/>
                <a:pathLst>
                  <a:path w="470" h="396" extrusionOk="0">
                    <a:moveTo>
                      <a:pt x="249" y="1"/>
                    </a:moveTo>
                    <a:cubicBezTo>
                      <a:pt x="105" y="1"/>
                      <a:pt x="0" y="160"/>
                      <a:pt x="79" y="296"/>
                    </a:cubicBezTo>
                    <a:cubicBezTo>
                      <a:pt x="117" y="364"/>
                      <a:pt x="183" y="396"/>
                      <a:pt x="249" y="396"/>
                    </a:cubicBezTo>
                    <a:cubicBezTo>
                      <a:pt x="333" y="396"/>
                      <a:pt x="415" y="345"/>
                      <a:pt x="441" y="250"/>
                    </a:cubicBezTo>
                    <a:cubicBezTo>
                      <a:pt x="469" y="146"/>
                      <a:pt x="408" y="37"/>
                      <a:pt x="304" y="8"/>
                    </a:cubicBezTo>
                    <a:cubicBezTo>
                      <a:pt x="285" y="3"/>
                      <a:pt x="267" y="1"/>
                      <a:pt x="249" y="1"/>
                    </a:cubicBezTo>
                    <a:close/>
                  </a:path>
                </a:pathLst>
              </a:custGeom>
              <a:solidFill>
                <a:srgbClr val="32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6"/>
              <p:cNvSpPr/>
              <p:nvPr/>
            </p:nvSpPr>
            <p:spPr>
              <a:xfrm rot="520731">
                <a:off x="673580" y="2622338"/>
                <a:ext cx="74896" cy="204527"/>
              </a:xfrm>
              <a:custGeom>
                <a:avLst/>
                <a:gdLst/>
                <a:ahLst/>
                <a:cxnLst/>
                <a:rect l="l" t="t" r="r" b="b"/>
                <a:pathLst>
                  <a:path w="494" h="1349" extrusionOk="0">
                    <a:moveTo>
                      <a:pt x="405" y="0"/>
                    </a:moveTo>
                    <a:cubicBezTo>
                      <a:pt x="379" y="0"/>
                      <a:pt x="355" y="17"/>
                      <a:pt x="348" y="43"/>
                    </a:cubicBezTo>
                    <a:lnTo>
                      <a:pt x="8" y="1267"/>
                    </a:lnTo>
                    <a:cubicBezTo>
                      <a:pt x="0" y="1298"/>
                      <a:pt x="18" y="1331"/>
                      <a:pt x="50" y="1340"/>
                    </a:cubicBezTo>
                    <a:lnTo>
                      <a:pt x="73" y="1346"/>
                    </a:lnTo>
                    <a:cubicBezTo>
                      <a:pt x="79" y="1348"/>
                      <a:pt x="84" y="1348"/>
                      <a:pt x="90" y="1348"/>
                    </a:cubicBezTo>
                    <a:cubicBezTo>
                      <a:pt x="115" y="1348"/>
                      <a:pt x="139" y="1332"/>
                      <a:pt x="147" y="1306"/>
                    </a:cubicBezTo>
                    <a:lnTo>
                      <a:pt x="485" y="82"/>
                    </a:lnTo>
                    <a:cubicBezTo>
                      <a:pt x="494" y="50"/>
                      <a:pt x="475" y="17"/>
                      <a:pt x="443" y="8"/>
                    </a:cubicBezTo>
                    <a:lnTo>
                      <a:pt x="421" y="3"/>
                    </a:lnTo>
                    <a:cubicBezTo>
                      <a:pt x="415" y="1"/>
                      <a:pt x="410" y="0"/>
                      <a:pt x="4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6"/>
              <p:cNvSpPr/>
              <p:nvPr/>
            </p:nvSpPr>
            <p:spPr>
              <a:xfrm rot="520731">
                <a:off x="626593" y="2651436"/>
                <a:ext cx="168743" cy="146155"/>
              </a:xfrm>
              <a:custGeom>
                <a:avLst/>
                <a:gdLst/>
                <a:ahLst/>
                <a:cxnLst/>
                <a:rect l="l" t="t" r="r" b="b"/>
                <a:pathLst>
                  <a:path w="1113" h="964" extrusionOk="0">
                    <a:moveTo>
                      <a:pt x="1032" y="0"/>
                    </a:moveTo>
                    <a:cubicBezTo>
                      <a:pt x="1018" y="0"/>
                      <a:pt x="1004" y="5"/>
                      <a:pt x="993" y="15"/>
                    </a:cubicBezTo>
                    <a:lnTo>
                      <a:pt x="27" y="841"/>
                    </a:lnTo>
                    <a:cubicBezTo>
                      <a:pt x="3" y="862"/>
                      <a:pt x="0" y="899"/>
                      <a:pt x="21" y="924"/>
                    </a:cubicBezTo>
                    <a:lnTo>
                      <a:pt x="38" y="942"/>
                    </a:lnTo>
                    <a:cubicBezTo>
                      <a:pt x="49" y="956"/>
                      <a:pt x="66" y="964"/>
                      <a:pt x="83" y="964"/>
                    </a:cubicBezTo>
                    <a:cubicBezTo>
                      <a:pt x="96" y="964"/>
                      <a:pt x="110" y="959"/>
                      <a:pt x="121" y="950"/>
                    </a:cubicBezTo>
                    <a:lnTo>
                      <a:pt x="1086" y="122"/>
                    </a:lnTo>
                    <a:cubicBezTo>
                      <a:pt x="1110" y="101"/>
                      <a:pt x="1113" y="64"/>
                      <a:pt x="1092" y="40"/>
                    </a:cubicBezTo>
                    <a:lnTo>
                      <a:pt x="1075" y="21"/>
                    </a:lnTo>
                    <a:cubicBezTo>
                      <a:pt x="1064" y="7"/>
                      <a:pt x="1048" y="0"/>
                      <a:pt x="10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6"/>
              <p:cNvSpPr/>
              <p:nvPr/>
            </p:nvSpPr>
            <p:spPr>
              <a:xfrm rot="520731">
                <a:off x="607349" y="2689503"/>
                <a:ext cx="207404" cy="69894"/>
              </a:xfrm>
              <a:custGeom>
                <a:avLst/>
                <a:gdLst/>
                <a:ahLst/>
                <a:cxnLst/>
                <a:rect l="l" t="t" r="r" b="b"/>
                <a:pathLst>
                  <a:path w="1368" h="461" extrusionOk="0">
                    <a:moveTo>
                      <a:pt x="1297" y="0"/>
                    </a:moveTo>
                    <a:cubicBezTo>
                      <a:pt x="1292" y="0"/>
                      <a:pt x="1287" y="1"/>
                      <a:pt x="1281" y="2"/>
                    </a:cubicBezTo>
                    <a:lnTo>
                      <a:pt x="51" y="320"/>
                    </a:lnTo>
                    <a:cubicBezTo>
                      <a:pt x="20" y="329"/>
                      <a:pt x="0" y="360"/>
                      <a:pt x="8" y="393"/>
                    </a:cubicBezTo>
                    <a:lnTo>
                      <a:pt x="15" y="417"/>
                    </a:lnTo>
                    <a:cubicBezTo>
                      <a:pt x="22" y="443"/>
                      <a:pt x="46" y="460"/>
                      <a:pt x="73" y="460"/>
                    </a:cubicBezTo>
                    <a:cubicBezTo>
                      <a:pt x="77" y="460"/>
                      <a:pt x="82" y="460"/>
                      <a:pt x="87" y="459"/>
                    </a:cubicBezTo>
                    <a:lnTo>
                      <a:pt x="1317" y="141"/>
                    </a:lnTo>
                    <a:cubicBezTo>
                      <a:pt x="1349" y="132"/>
                      <a:pt x="1368" y="99"/>
                      <a:pt x="1359" y="68"/>
                    </a:cubicBezTo>
                    <a:lnTo>
                      <a:pt x="1353" y="44"/>
                    </a:lnTo>
                    <a:cubicBezTo>
                      <a:pt x="1347" y="18"/>
                      <a:pt x="1323" y="0"/>
                      <a:pt x="12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6"/>
              <p:cNvSpPr/>
              <p:nvPr/>
            </p:nvSpPr>
            <p:spPr>
              <a:xfrm rot="520731">
                <a:off x="607804" y="2687836"/>
                <a:ext cx="206494" cy="73229"/>
              </a:xfrm>
              <a:custGeom>
                <a:avLst/>
                <a:gdLst/>
                <a:ahLst/>
                <a:cxnLst/>
                <a:rect l="l" t="t" r="r" b="b"/>
                <a:pathLst>
                  <a:path w="1362" h="483" extrusionOk="0">
                    <a:moveTo>
                      <a:pt x="71" y="1"/>
                    </a:moveTo>
                    <a:cubicBezTo>
                      <a:pt x="46" y="1"/>
                      <a:pt x="23" y="19"/>
                      <a:pt x="15" y="45"/>
                    </a:cubicBezTo>
                    <a:lnTo>
                      <a:pt x="8" y="69"/>
                    </a:lnTo>
                    <a:cubicBezTo>
                      <a:pt x="0" y="100"/>
                      <a:pt x="18" y="131"/>
                      <a:pt x="50" y="140"/>
                    </a:cubicBezTo>
                    <a:lnTo>
                      <a:pt x="1274" y="480"/>
                    </a:lnTo>
                    <a:cubicBezTo>
                      <a:pt x="1279" y="482"/>
                      <a:pt x="1284" y="482"/>
                      <a:pt x="1290" y="482"/>
                    </a:cubicBezTo>
                    <a:cubicBezTo>
                      <a:pt x="1315" y="482"/>
                      <a:pt x="1340" y="464"/>
                      <a:pt x="1347" y="438"/>
                    </a:cubicBezTo>
                    <a:lnTo>
                      <a:pt x="1353" y="415"/>
                    </a:lnTo>
                    <a:cubicBezTo>
                      <a:pt x="1362" y="383"/>
                      <a:pt x="1343" y="350"/>
                      <a:pt x="1311" y="343"/>
                    </a:cubicBezTo>
                    <a:lnTo>
                      <a:pt x="87" y="3"/>
                    </a:lnTo>
                    <a:cubicBezTo>
                      <a:pt x="82" y="1"/>
                      <a:pt x="77" y="1"/>
                      <a:pt x="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6"/>
              <p:cNvSpPr/>
              <p:nvPr/>
            </p:nvSpPr>
            <p:spPr>
              <a:xfrm rot="520731">
                <a:off x="632249" y="2645224"/>
                <a:ext cx="157524" cy="157981"/>
              </a:xfrm>
              <a:custGeom>
                <a:avLst/>
                <a:gdLst/>
                <a:ahLst/>
                <a:cxnLst/>
                <a:rect l="l" t="t" r="r" b="b"/>
                <a:pathLst>
                  <a:path w="1039" h="1042" extrusionOk="0">
                    <a:moveTo>
                      <a:pt x="83" y="0"/>
                    </a:moveTo>
                    <a:cubicBezTo>
                      <a:pt x="68" y="0"/>
                      <a:pt x="53" y="6"/>
                      <a:pt x="42" y="17"/>
                    </a:cubicBezTo>
                    <a:lnTo>
                      <a:pt x="24" y="35"/>
                    </a:lnTo>
                    <a:cubicBezTo>
                      <a:pt x="1" y="57"/>
                      <a:pt x="1" y="95"/>
                      <a:pt x="24" y="118"/>
                    </a:cubicBezTo>
                    <a:lnTo>
                      <a:pt x="915" y="1024"/>
                    </a:lnTo>
                    <a:cubicBezTo>
                      <a:pt x="926" y="1036"/>
                      <a:pt x="941" y="1042"/>
                      <a:pt x="957" y="1042"/>
                    </a:cubicBezTo>
                    <a:cubicBezTo>
                      <a:pt x="971" y="1042"/>
                      <a:pt x="986" y="1036"/>
                      <a:pt x="998" y="1025"/>
                    </a:cubicBezTo>
                    <a:lnTo>
                      <a:pt x="1015" y="1007"/>
                    </a:lnTo>
                    <a:cubicBezTo>
                      <a:pt x="1038" y="985"/>
                      <a:pt x="1038" y="948"/>
                      <a:pt x="1016" y="924"/>
                    </a:cubicBezTo>
                    <a:lnTo>
                      <a:pt x="126" y="19"/>
                    </a:lnTo>
                    <a:cubicBezTo>
                      <a:pt x="114" y="6"/>
                      <a:pt x="98" y="0"/>
                      <a:pt x="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6"/>
              <p:cNvSpPr/>
              <p:nvPr/>
            </p:nvSpPr>
            <p:spPr>
              <a:xfrm rot="520731">
                <a:off x="670721" y="2622806"/>
                <a:ext cx="80809" cy="203314"/>
              </a:xfrm>
              <a:custGeom>
                <a:avLst/>
                <a:gdLst/>
                <a:ahLst/>
                <a:cxnLst/>
                <a:rect l="l" t="t" r="r" b="b"/>
                <a:pathLst>
                  <a:path w="533" h="1341" extrusionOk="0">
                    <a:moveTo>
                      <a:pt x="91" y="1"/>
                    </a:moveTo>
                    <a:cubicBezTo>
                      <a:pt x="85" y="1"/>
                      <a:pt x="79" y="2"/>
                      <a:pt x="73" y="4"/>
                    </a:cubicBezTo>
                    <a:lnTo>
                      <a:pt x="49" y="11"/>
                    </a:lnTo>
                    <a:cubicBezTo>
                      <a:pt x="18" y="20"/>
                      <a:pt x="0" y="53"/>
                      <a:pt x="10" y="85"/>
                    </a:cubicBezTo>
                    <a:lnTo>
                      <a:pt x="385" y="1298"/>
                    </a:lnTo>
                    <a:cubicBezTo>
                      <a:pt x="393" y="1324"/>
                      <a:pt x="417" y="1341"/>
                      <a:pt x="443" y="1341"/>
                    </a:cubicBezTo>
                    <a:cubicBezTo>
                      <a:pt x="448" y="1341"/>
                      <a:pt x="454" y="1340"/>
                      <a:pt x="459" y="1339"/>
                    </a:cubicBezTo>
                    <a:lnTo>
                      <a:pt x="483" y="1331"/>
                    </a:lnTo>
                    <a:cubicBezTo>
                      <a:pt x="514" y="1321"/>
                      <a:pt x="532" y="1288"/>
                      <a:pt x="522" y="1257"/>
                    </a:cubicBezTo>
                    <a:lnTo>
                      <a:pt x="148" y="43"/>
                    </a:lnTo>
                    <a:cubicBezTo>
                      <a:pt x="139" y="18"/>
                      <a:pt x="116" y="1"/>
                      <a:pt x="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6"/>
              <p:cNvSpPr/>
              <p:nvPr/>
            </p:nvSpPr>
            <p:spPr>
              <a:xfrm rot="520731">
                <a:off x="682365" y="2702900"/>
                <a:ext cx="48212" cy="40784"/>
              </a:xfrm>
              <a:custGeom>
                <a:avLst/>
                <a:gdLst/>
                <a:ahLst/>
                <a:cxnLst/>
                <a:rect l="l" t="t" r="r" b="b"/>
                <a:pathLst>
                  <a:path w="318" h="269" extrusionOk="0">
                    <a:moveTo>
                      <a:pt x="167" y="1"/>
                    </a:moveTo>
                    <a:cubicBezTo>
                      <a:pt x="70" y="1"/>
                      <a:pt x="1" y="109"/>
                      <a:pt x="52" y="200"/>
                    </a:cubicBezTo>
                    <a:cubicBezTo>
                      <a:pt x="78" y="247"/>
                      <a:pt x="123" y="268"/>
                      <a:pt x="168" y="268"/>
                    </a:cubicBezTo>
                    <a:cubicBezTo>
                      <a:pt x="224" y="268"/>
                      <a:pt x="280" y="234"/>
                      <a:pt x="298" y="170"/>
                    </a:cubicBezTo>
                    <a:cubicBezTo>
                      <a:pt x="318" y="99"/>
                      <a:pt x="276" y="26"/>
                      <a:pt x="204" y="6"/>
                    </a:cubicBezTo>
                    <a:cubicBezTo>
                      <a:pt x="192" y="3"/>
                      <a:pt x="179" y="1"/>
                      <a:pt x="167" y="1"/>
                    </a:cubicBezTo>
                    <a:close/>
                  </a:path>
                </a:pathLst>
              </a:custGeom>
              <a:solidFill>
                <a:srgbClr val="32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6"/>
              <p:cNvSpPr/>
              <p:nvPr/>
            </p:nvSpPr>
            <p:spPr>
              <a:xfrm rot="520731">
                <a:off x="359147" y="3032466"/>
                <a:ext cx="75047" cy="204527"/>
              </a:xfrm>
              <a:custGeom>
                <a:avLst/>
                <a:gdLst/>
                <a:ahLst/>
                <a:cxnLst/>
                <a:rect l="l" t="t" r="r" b="b"/>
                <a:pathLst>
                  <a:path w="495" h="1349" extrusionOk="0">
                    <a:moveTo>
                      <a:pt x="405" y="0"/>
                    </a:moveTo>
                    <a:cubicBezTo>
                      <a:pt x="379" y="0"/>
                      <a:pt x="355" y="17"/>
                      <a:pt x="348" y="43"/>
                    </a:cubicBezTo>
                    <a:lnTo>
                      <a:pt x="8" y="1267"/>
                    </a:lnTo>
                    <a:cubicBezTo>
                      <a:pt x="1" y="1298"/>
                      <a:pt x="19" y="1331"/>
                      <a:pt x="50" y="1340"/>
                    </a:cubicBezTo>
                    <a:lnTo>
                      <a:pt x="74" y="1346"/>
                    </a:lnTo>
                    <a:cubicBezTo>
                      <a:pt x="79" y="1347"/>
                      <a:pt x="85" y="1348"/>
                      <a:pt x="90" y="1348"/>
                    </a:cubicBezTo>
                    <a:cubicBezTo>
                      <a:pt x="116" y="1348"/>
                      <a:pt x="139" y="1331"/>
                      <a:pt x="147" y="1306"/>
                    </a:cubicBezTo>
                    <a:lnTo>
                      <a:pt x="485" y="81"/>
                    </a:lnTo>
                    <a:cubicBezTo>
                      <a:pt x="494" y="50"/>
                      <a:pt x="476" y="17"/>
                      <a:pt x="445" y="8"/>
                    </a:cubicBezTo>
                    <a:lnTo>
                      <a:pt x="421" y="2"/>
                    </a:lnTo>
                    <a:cubicBezTo>
                      <a:pt x="416" y="1"/>
                      <a:pt x="410" y="0"/>
                      <a:pt x="4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6"/>
              <p:cNvSpPr/>
              <p:nvPr/>
            </p:nvSpPr>
            <p:spPr>
              <a:xfrm rot="520731">
                <a:off x="312162" y="3061553"/>
                <a:ext cx="168743" cy="146155"/>
              </a:xfrm>
              <a:custGeom>
                <a:avLst/>
                <a:gdLst/>
                <a:ahLst/>
                <a:cxnLst/>
                <a:rect l="l" t="t" r="r" b="b"/>
                <a:pathLst>
                  <a:path w="1113" h="964" extrusionOk="0">
                    <a:moveTo>
                      <a:pt x="1031" y="1"/>
                    </a:moveTo>
                    <a:cubicBezTo>
                      <a:pt x="1017" y="1"/>
                      <a:pt x="1004" y="5"/>
                      <a:pt x="994" y="15"/>
                    </a:cubicBezTo>
                    <a:lnTo>
                      <a:pt x="29" y="841"/>
                    </a:lnTo>
                    <a:cubicBezTo>
                      <a:pt x="3" y="862"/>
                      <a:pt x="0" y="899"/>
                      <a:pt x="21" y="924"/>
                    </a:cubicBezTo>
                    <a:lnTo>
                      <a:pt x="38" y="944"/>
                    </a:lnTo>
                    <a:cubicBezTo>
                      <a:pt x="49" y="957"/>
                      <a:pt x="66" y="964"/>
                      <a:pt x="82" y="964"/>
                    </a:cubicBezTo>
                    <a:cubicBezTo>
                      <a:pt x="96" y="964"/>
                      <a:pt x="110" y="959"/>
                      <a:pt x="121" y="950"/>
                    </a:cubicBezTo>
                    <a:lnTo>
                      <a:pt x="1086" y="123"/>
                    </a:lnTo>
                    <a:cubicBezTo>
                      <a:pt x="1111" y="103"/>
                      <a:pt x="1113" y="65"/>
                      <a:pt x="1092" y="40"/>
                    </a:cubicBezTo>
                    <a:lnTo>
                      <a:pt x="1076" y="22"/>
                    </a:lnTo>
                    <a:cubicBezTo>
                      <a:pt x="1064" y="8"/>
                      <a:pt x="1047" y="1"/>
                      <a:pt x="10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6"/>
              <p:cNvSpPr/>
              <p:nvPr/>
            </p:nvSpPr>
            <p:spPr>
              <a:xfrm rot="520731">
                <a:off x="291560" y="3101407"/>
                <a:ext cx="207404" cy="70045"/>
              </a:xfrm>
              <a:custGeom>
                <a:avLst/>
                <a:gdLst/>
                <a:ahLst/>
                <a:cxnLst/>
                <a:rect l="l" t="t" r="r" b="b"/>
                <a:pathLst>
                  <a:path w="1368" h="462" extrusionOk="0">
                    <a:moveTo>
                      <a:pt x="1295" y="1"/>
                    </a:moveTo>
                    <a:cubicBezTo>
                      <a:pt x="1291" y="1"/>
                      <a:pt x="1286" y="2"/>
                      <a:pt x="1281" y="3"/>
                    </a:cubicBezTo>
                    <a:lnTo>
                      <a:pt x="51" y="320"/>
                    </a:lnTo>
                    <a:cubicBezTo>
                      <a:pt x="20" y="329"/>
                      <a:pt x="0" y="361"/>
                      <a:pt x="9" y="393"/>
                    </a:cubicBezTo>
                    <a:lnTo>
                      <a:pt x="15" y="417"/>
                    </a:lnTo>
                    <a:cubicBezTo>
                      <a:pt x="23" y="443"/>
                      <a:pt x="46" y="461"/>
                      <a:pt x="71" y="461"/>
                    </a:cubicBezTo>
                    <a:cubicBezTo>
                      <a:pt x="76" y="461"/>
                      <a:pt x="82" y="460"/>
                      <a:pt x="87" y="459"/>
                    </a:cubicBezTo>
                    <a:lnTo>
                      <a:pt x="1317" y="141"/>
                    </a:lnTo>
                    <a:cubicBezTo>
                      <a:pt x="1348" y="132"/>
                      <a:pt x="1368" y="101"/>
                      <a:pt x="1359" y="70"/>
                    </a:cubicBezTo>
                    <a:lnTo>
                      <a:pt x="1353" y="46"/>
                    </a:lnTo>
                    <a:cubicBezTo>
                      <a:pt x="1346" y="18"/>
                      <a:pt x="1322" y="1"/>
                      <a:pt x="12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6"/>
              <p:cNvSpPr/>
              <p:nvPr/>
            </p:nvSpPr>
            <p:spPr>
              <a:xfrm rot="520731">
                <a:off x="293360" y="3098114"/>
                <a:ext cx="206646" cy="73078"/>
              </a:xfrm>
              <a:custGeom>
                <a:avLst/>
                <a:gdLst/>
                <a:ahLst/>
                <a:cxnLst/>
                <a:rect l="l" t="t" r="r" b="b"/>
                <a:pathLst>
                  <a:path w="1363" h="482" extrusionOk="0">
                    <a:moveTo>
                      <a:pt x="72" y="1"/>
                    </a:moveTo>
                    <a:cubicBezTo>
                      <a:pt x="47" y="1"/>
                      <a:pt x="23" y="18"/>
                      <a:pt x="16" y="44"/>
                    </a:cubicBezTo>
                    <a:lnTo>
                      <a:pt x="8" y="67"/>
                    </a:lnTo>
                    <a:cubicBezTo>
                      <a:pt x="1" y="99"/>
                      <a:pt x="19" y="132"/>
                      <a:pt x="50" y="140"/>
                    </a:cubicBezTo>
                    <a:lnTo>
                      <a:pt x="1274" y="479"/>
                    </a:lnTo>
                    <a:cubicBezTo>
                      <a:pt x="1280" y="481"/>
                      <a:pt x="1285" y="481"/>
                      <a:pt x="1291" y="481"/>
                    </a:cubicBezTo>
                    <a:cubicBezTo>
                      <a:pt x="1316" y="481"/>
                      <a:pt x="1340" y="465"/>
                      <a:pt x="1347" y="439"/>
                    </a:cubicBezTo>
                    <a:lnTo>
                      <a:pt x="1353" y="415"/>
                    </a:lnTo>
                    <a:cubicBezTo>
                      <a:pt x="1362" y="384"/>
                      <a:pt x="1344" y="351"/>
                      <a:pt x="1311" y="342"/>
                    </a:cubicBezTo>
                    <a:lnTo>
                      <a:pt x="89" y="3"/>
                    </a:lnTo>
                    <a:cubicBezTo>
                      <a:pt x="83" y="2"/>
                      <a:pt x="78" y="1"/>
                      <a:pt x="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6"/>
              <p:cNvSpPr/>
              <p:nvPr/>
            </p:nvSpPr>
            <p:spPr>
              <a:xfrm rot="520731">
                <a:off x="317751" y="3057784"/>
                <a:ext cx="157524" cy="157981"/>
              </a:xfrm>
              <a:custGeom>
                <a:avLst/>
                <a:gdLst/>
                <a:ahLst/>
                <a:cxnLst/>
                <a:rect l="l" t="t" r="r" b="b"/>
                <a:pathLst>
                  <a:path w="1039" h="1042" extrusionOk="0">
                    <a:moveTo>
                      <a:pt x="82" y="1"/>
                    </a:moveTo>
                    <a:cubicBezTo>
                      <a:pt x="67" y="1"/>
                      <a:pt x="52" y="6"/>
                      <a:pt x="40" y="17"/>
                    </a:cubicBezTo>
                    <a:lnTo>
                      <a:pt x="23" y="35"/>
                    </a:lnTo>
                    <a:cubicBezTo>
                      <a:pt x="0" y="58"/>
                      <a:pt x="0" y="95"/>
                      <a:pt x="23" y="119"/>
                    </a:cubicBezTo>
                    <a:lnTo>
                      <a:pt x="913" y="1024"/>
                    </a:lnTo>
                    <a:cubicBezTo>
                      <a:pt x="925" y="1036"/>
                      <a:pt x="940" y="1042"/>
                      <a:pt x="955" y="1042"/>
                    </a:cubicBezTo>
                    <a:cubicBezTo>
                      <a:pt x="969" y="1042"/>
                      <a:pt x="984" y="1036"/>
                      <a:pt x="996" y="1024"/>
                    </a:cubicBezTo>
                    <a:lnTo>
                      <a:pt x="1014" y="1007"/>
                    </a:lnTo>
                    <a:cubicBezTo>
                      <a:pt x="1038" y="985"/>
                      <a:pt x="1038" y="948"/>
                      <a:pt x="1014" y="924"/>
                    </a:cubicBezTo>
                    <a:lnTo>
                      <a:pt x="124" y="19"/>
                    </a:lnTo>
                    <a:cubicBezTo>
                      <a:pt x="113" y="7"/>
                      <a:pt x="97" y="1"/>
                      <a:pt x="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6"/>
              <p:cNvSpPr/>
              <p:nvPr/>
            </p:nvSpPr>
            <p:spPr>
              <a:xfrm rot="520731">
                <a:off x="356267" y="3033072"/>
                <a:ext cx="80809" cy="203314"/>
              </a:xfrm>
              <a:custGeom>
                <a:avLst/>
                <a:gdLst/>
                <a:ahLst/>
                <a:cxnLst/>
                <a:rect l="l" t="t" r="r" b="b"/>
                <a:pathLst>
                  <a:path w="533" h="1341" extrusionOk="0">
                    <a:moveTo>
                      <a:pt x="91" y="0"/>
                    </a:moveTo>
                    <a:cubicBezTo>
                      <a:pt x="85" y="0"/>
                      <a:pt x="79" y="1"/>
                      <a:pt x="73" y="3"/>
                    </a:cubicBezTo>
                    <a:lnTo>
                      <a:pt x="49" y="10"/>
                    </a:lnTo>
                    <a:cubicBezTo>
                      <a:pt x="18" y="19"/>
                      <a:pt x="0" y="54"/>
                      <a:pt x="11" y="85"/>
                    </a:cubicBezTo>
                    <a:lnTo>
                      <a:pt x="385" y="1299"/>
                    </a:lnTo>
                    <a:cubicBezTo>
                      <a:pt x="392" y="1324"/>
                      <a:pt x="416" y="1340"/>
                      <a:pt x="441" y="1340"/>
                    </a:cubicBezTo>
                    <a:cubicBezTo>
                      <a:pt x="447" y="1340"/>
                      <a:pt x="453" y="1339"/>
                      <a:pt x="460" y="1337"/>
                    </a:cubicBezTo>
                    <a:lnTo>
                      <a:pt x="483" y="1330"/>
                    </a:lnTo>
                    <a:cubicBezTo>
                      <a:pt x="515" y="1321"/>
                      <a:pt x="533" y="1287"/>
                      <a:pt x="522" y="1255"/>
                    </a:cubicBezTo>
                    <a:lnTo>
                      <a:pt x="148" y="42"/>
                    </a:lnTo>
                    <a:cubicBezTo>
                      <a:pt x="139" y="16"/>
                      <a:pt x="116" y="0"/>
                      <a:pt x="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6"/>
              <p:cNvSpPr/>
              <p:nvPr/>
            </p:nvSpPr>
            <p:spPr>
              <a:xfrm rot="520731">
                <a:off x="367899" y="3113317"/>
                <a:ext cx="48212" cy="40632"/>
              </a:xfrm>
              <a:custGeom>
                <a:avLst/>
                <a:gdLst/>
                <a:ahLst/>
                <a:cxnLst/>
                <a:rect l="l" t="t" r="r" b="b"/>
                <a:pathLst>
                  <a:path w="318" h="268" extrusionOk="0">
                    <a:moveTo>
                      <a:pt x="168" y="0"/>
                    </a:moveTo>
                    <a:cubicBezTo>
                      <a:pt x="70" y="0"/>
                      <a:pt x="1" y="108"/>
                      <a:pt x="52" y="199"/>
                    </a:cubicBezTo>
                    <a:cubicBezTo>
                      <a:pt x="79" y="246"/>
                      <a:pt x="124" y="268"/>
                      <a:pt x="169" y="268"/>
                    </a:cubicBezTo>
                    <a:cubicBezTo>
                      <a:pt x="225" y="268"/>
                      <a:pt x="281" y="233"/>
                      <a:pt x="299" y="170"/>
                    </a:cubicBezTo>
                    <a:cubicBezTo>
                      <a:pt x="318" y="98"/>
                      <a:pt x="276" y="25"/>
                      <a:pt x="206" y="6"/>
                    </a:cubicBezTo>
                    <a:cubicBezTo>
                      <a:pt x="193" y="2"/>
                      <a:pt x="180" y="0"/>
                      <a:pt x="168" y="0"/>
                    </a:cubicBezTo>
                    <a:close/>
                  </a:path>
                </a:pathLst>
              </a:custGeom>
              <a:solidFill>
                <a:srgbClr val="32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9" name="Google Shape;2609;p56"/>
              <p:cNvGrpSpPr/>
              <p:nvPr/>
            </p:nvGrpSpPr>
            <p:grpSpPr>
              <a:xfrm rot="-10649835">
                <a:off x="701297" y="3266084"/>
                <a:ext cx="241340" cy="184836"/>
                <a:chOff x="4260630" y="4325608"/>
                <a:chExt cx="336699" cy="257873"/>
              </a:xfrm>
            </p:grpSpPr>
            <p:sp>
              <p:nvSpPr>
                <p:cNvPr id="2610" name="Google Shape;2610;p56"/>
                <p:cNvSpPr/>
                <p:nvPr/>
              </p:nvSpPr>
              <p:spPr>
                <a:xfrm>
                  <a:off x="4323972" y="4325608"/>
                  <a:ext cx="273356" cy="250459"/>
                </a:xfrm>
                <a:custGeom>
                  <a:avLst/>
                  <a:gdLst/>
                  <a:ahLst/>
                  <a:cxnLst/>
                  <a:rect l="l" t="t" r="r" b="b"/>
                  <a:pathLst>
                    <a:path w="2913" h="2669" extrusionOk="0">
                      <a:moveTo>
                        <a:pt x="2709" y="1"/>
                      </a:moveTo>
                      <a:cubicBezTo>
                        <a:pt x="2698" y="1"/>
                        <a:pt x="2686" y="2"/>
                        <a:pt x="2675" y="4"/>
                      </a:cubicBezTo>
                      <a:cubicBezTo>
                        <a:pt x="2318" y="79"/>
                        <a:pt x="1962" y="155"/>
                        <a:pt x="1607" y="232"/>
                      </a:cubicBezTo>
                      <a:cubicBezTo>
                        <a:pt x="1191" y="322"/>
                        <a:pt x="750" y="307"/>
                        <a:pt x="419" y="624"/>
                      </a:cubicBezTo>
                      <a:cubicBezTo>
                        <a:pt x="128" y="900"/>
                        <a:pt x="1" y="1336"/>
                        <a:pt x="93" y="1744"/>
                      </a:cubicBezTo>
                      <a:cubicBezTo>
                        <a:pt x="218" y="2291"/>
                        <a:pt x="689" y="2668"/>
                        <a:pt x="1199" y="2668"/>
                      </a:cubicBezTo>
                      <a:cubicBezTo>
                        <a:pt x="1276" y="2668"/>
                        <a:pt x="1354" y="2660"/>
                        <a:pt x="1431" y="2642"/>
                      </a:cubicBezTo>
                      <a:cubicBezTo>
                        <a:pt x="1708" y="2581"/>
                        <a:pt x="1899" y="2435"/>
                        <a:pt x="2045" y="2242"/>
                      </a:cubicBezTo>
                      <a:cubicBezTo>
                        <a:pt x="2209" y="2025"/>
                        <a:pt x="2315" y="1747"/>
                        <a:pt x="2420" y="1462"/>
                      </a:cubicBezTo>
                      <a:lnTo>
                        <a:pt x="2858" y="270"/>
                      </a:lnTo>
                      <a:cubicBezTo>
                        <a:pt x="2861" y="259"/>
                        <a:pt x="2866" y="250"/>
                        <a:pt x="2869" y="240"/>
                      </a:cubicBezTo>
                      <a:cubicBezTo>
                        <a:pt x="2912" y="121"/>
                        <a:pt x="2824" y="1"/>
                        <a:pt x="27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6"/>
                <p:cNvSpPr/>
                <p:nvPr/>
              </p:nvSpPr>
              <p:spPr>
                <a:xfrm>
                  <a:off x="4260630" y="4352259"/>
                  <a:ext cx="309766" cy="231222"/>
                </a:xfrm>
                <a:custGeom>
                  <a:avLst/>
                  <a:gdLst/>
                  <a:ahLst/>
                  <a:cxnLst/>
                  <a:rect l="l" t="t" r="r" b="b"/>
                  <a:pathLst>
                    <a:path w="3301" h="2464" extrusionOk="0">
                      <a:moveTo>
                        <a:pt x="3260" y="1"/>
                      </a:moveTo>
                      <a:cubicBezTo>
                        <a:pt x="3253" y="1"/>
                        <a:pt x="3247" y="4"/>
                        <a:pt x="3241" y="11"/>
                      </a:cubicBezTo>
                      <a:cubicBezTo>
                        <a:pt x="2837" y="405"/>
                        <a:pt x="2412" y="776"/>
                        <a:pt x="1967" y="1123"/>
                      </a:cubicBezTo>
                      <a:cubicBezTo>
                        <a:pt x="1963" y="1128"/>
                        <a:pt x="1955" y="1131"/>
                        <a:pt x="1949" y="1132"/>
                      </a:cubicBezTo>
                      <a:cubicBezTo>
                        <a:pt x="1935" y="1134"/>
                        <a:pt x="1920" y="1141"/>
                        <a:pt x="1908" y="1150"/>
                      </a:cubicBezTo>
                      <a:cubicBezTo>
                        <a:pt x="1589" y="1419"/>
                        <a:pt x="1268" y="1638"/>
                        <a:pt x="929" y="1870"/>
                      </a:cubicBezTo>
                      <a:lnTo>
                        <a:pt x="859" y="1918"/>
                      </a:lnTo>
                      <a:cubicBezTo>
                        <a:pt x="588" y="2090"/>
                        <a:pt x="308" y="2267"/>
                        <a:pt x="24" y="2415"/>
                      </a:cubicBezTo>
                      <a:cubicBezTo>
                        <a:pt x="0" y="2427"/>
                        <a:pt x="9" y="2464"/>
                        <a:pt x="38" y="2464"/>
                      </a:cubicBezTo>
                      <a:cubicBezTo>
                        <a:pt x="41" y="2464"/>
                        <a:pt x="45" y="2464"/>
                        <a:pt x="50" y="2461"/>
                      </a:cubicBezTo>
                      <a:cubicBezTo>
                        <a:pt x="334" y="2313"/>
                        <a:pt x="615" y="2136"/>
                        <a:pt x="888" y="1963"/>
                      </a:cubicBezTo>
                      <a:lnTo>
                        <a:pt x="889" y="1963"/>
                      </a:lnTo>
                      <a:lnTo>
                        <a:pt x="959" y="1914"/>
                      </a:lnTo>
                      <a:cubicBezTo>
                        <a:pt x="1299" y="1681"/>
                        <a:pt x="1620" y="1460"/>
                        <a:pt x="1942" y="1190"/>
                      </a:cubicBezTo>
                      <a:cubicBezTo>
                        <a:pt x="1948" y="1186"/>
                        <a:pt x="1954" y="1184"/>
                        <a:pt x="1961" y="1183"/>
                      </a:cubicBezTo>
                      <a:cubicBezTo>
                        <a:pt x="1976" y="1180"/>
                        <a:pt x="1990" y="1174"/>
                        <a:pt x="2002" y="1164"/>
                      </a:cubicBezTo>
                      <a:cubicBezTo>
                        <a:pt x="2446" y="816"/>
                        <a:pt x="2872" y="443"/>
                        <a:pt x="3278" y="48"/>
                      </a:cubicBezTo>
                      <a:cubicBezTo>
                        <a:pt x="3301" y="30"/>
                        <a:pt x="3281" y="1"/>
                        <a:pt x="3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6"/>
                <p:cNvSpPr/>
                <p:nvPr/>
              </p:nvSpPr>
              <p:spPr>
                <a:xfrm>
                  <a:off x="4472241" y="4384258"/>
                  <a:ext cx="58181" cy="55553"/>
                </a:xfrm>
                <a:custGeom>
                  <a:avLst/>
                  <a:gdLst/>
                  <a:ahLst/>
                  <a:cxnLst/>
                  <a:rect l="l" t="t" r="r" b="b"/>
                  <a:pathLst>
                    <a:path w="620" h="592" extrusionOk="0">
                      <a:moveTo>
                        <a:pt x="160" y="0"/>
                      </a:moveTo>
                      <a:cubicBezTo>
                        <a:pt x="149" y="0"/>
                        <a:pt x="139" y="6"/>
                        <a:pt x="136" y="20"/>
                      </a:cubicBezTo>
                      <a:lnTo>
                        <a:pt x="5" y="559"/>
                      </a:lnTo>
                      <a:cubicBezTo>
                        <a:pt x="0" y="575"/>
                        <a:pt x="14" y="590"/>
                        <a:pt x="30" y="591"/>
                      </a:cubicBezTo>
                      <a:lnTo>
                        <a:pt x="34" y="590"/>
                      </a:lnTo>
                      <a:lnTo>
                        <a:pt x="588" y="530"/>
                      </a:lnTo>
                      <a:cubicBezTo>
                        <a:pt x="620" y="526"/>
                        <a:pt x="616" y="478"/>
                        <a:pt x="583" y="478"/>
                      </a:cubicBezTo>
                      <a:cubicBezTo>
                        <a:pt x="583" y="478"/>
                        <a:pt x="582" y="478"/>
                        <a:pt x="582" y="478"/>
                      </a:cubicBezTo>
                      <a:lnTo>
                        <a:pt x="66" y="533"/>
                      </a:lnTo>
                      <a:lnTo>
                        <a:pt x="187" y="34"/>
                      </a:lnTo>
                      <a:cubicBezTo>
                        <a:pt x="192" y="13"/>
                        <a:pt x="176"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6"/>
                <p:cNvSpPr/>
                <p:nvPr/>
              </p:nvSpPr>
              <p:spPr>
                <a:xfrm>
                  <a:off x="4504804" y="4361361"/>
                  <a:ext cx="48234" cy="49641"/>
                </a:xfrm>
                <a:custGeom>
                  <a:avLst/>
                  <a:gdLst/>
                  <a:ahLst/>
                  <a:cxnLst/>
                  <a:rect l="l" t="t" r="r" b="b"/>
                  <a:pathLst>
                    <a:path w="514" h="529" extrusionOk="0">
                      <a:moveTo>
                        <a:pt x="122" y="0"/>
                      </a:moveTo>
                      <a:cubicBezTo>
                        <a:pt x="111" y="0"/>
                        <a:pt x="100" y="7"/>
                        <a:pt x="98" y="21"/>
                      </a:cubicBezTo>
                      <a:lnTo>
                        <a:pt x="4" y="497"/>
                      </a:lnTo>
                      <a:cubicBezTo>
                        <a:pt x="1" y="513"/>
                        <a:pt x="14" y="528"/>
                        <a:pt x="30" y="528"/>
                      </a:cubicBezTo>
                      <a:lnTo>
                        <a:pt x="35" y="528"/>
                      </a:lnTo>
                      <a:lnTo>
                        <a:pt x="481" y="440"/>
                      </a:lnTo>
                      <a:cubicBezTo>
                        <a:pt x="513" y="435"/>
                        <a:pt x="507" y="388"/>
                        <a:pt x="476" y="388"/>
                      </a:cubicBezTo>
                      <a:cubicBezTo>
                        <a:pt x="474" y="388"/>
                        <a:pt x="472" y="388"/>
                        <a:pt x="470" y="388"/>
                      </a:cubicBezTo>
                      <a:lnTo>
                        <a:pt x="63" y="469"/>
                      </a:lnTo>
                      <a:lnTo>
                        <a:pt x="150" y="32"/>
                      </a:lnTo>
                      <a:cubicBezTo>
                        <a:pt x="153" y="12"/>
                        <a:pt x="137"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6"/>
                <p:cNvSpPr/>
                <p:nvPr/>
              </p:nvSpPr>
              <p:spPr>
                <a:xfrm>
                  <a:off x="4434142" y="4389514"/>
                  <a:ext cx="79295" cy="79013"/>
                </a:xfrm>
                <a:custGeom>
                  <a:avLst/>
                  <a:gdLst/>
                  <a:ahLst/>
                  <a:cxnLst/>
                  <a:rect l="l" t="t" r="r" b="b"/>
                  <a:pathLst>
                    <a:path w="845" h="842" extrusionOk="0">
                      <a:moveTo>
                        <a:pt x="149" y="0"/>
                      </a:moveTo>
                      <a:cubicBezTo>
                        <a:pt x="138" y="0"/>
                        <a:pt x="128" y="7"/>
                        <a:pt x="124" y="21"/>
                      </a:cubicBezTo>
                      <a:lnTo>
                        <a:pt x="1" y="811"/>
                      </a:lnTo>
                      <a:cubicBezTo>
                        <a:pt x="1" y="819"/>
                        <a:pt x="2" y="826"/>
                        <a:pt x="8" y="832"/>
                      </a:cubicBezTo>
                      <a:cubicBezTo>
                        <a:pt x="12" y="838"/>
                        <a:pt x="20" y="841"/>
                        <a:pt x="27" y="841"/>
                      </a:cubicBezTo>
                      <a:lnTo>
                        <a:pt x="818" y="822"/>
                      </a:lnTo>
                      <a:cubicBezTo>
                        <a:pt x="833" y="822"/>
                        <a:pt x="845" y="810"/>
                        <a:pt x="843" y="795"/>
                      </a:cubicBezTo>
                      <a:cubicBezTo>
                        <a:pt x="843" y="780"/>
                        <a:pt x="831" y="770"/>
                        <a:pt x="816" y="770"/>
                      </a:cubicBezTo>
                      <a:lnTo>
                        <a:pt x="59" y="787"/>
                      </a:lnTo>
                      <a:lnTo>
                        <a:pt x="177" y="30"/>
                      </a:lnTo>
                      <a:cubicBezTo>
                        <a:pt x="178" y="11"/>
                        <a:pt x="164" y="0"/>
                        <a:pt x="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6"/>
                <p:cNvSpPr/>
                <p:nvPr/>
              </p:nvSpPr>
              <p:spPr>
                <a:xfrm>
                  <a:off x="4392570" y="4401713"/>
                  <a:ext cx="103506" cy="105382"/>
                </a:xfrm>
                <a:custGeom>
                  <a:avLst/>
                  <a:gdLst/>
                  <a:ahLst/>
                  <a:cxnLst/>
                  <a:rect l="l" t="t" r="r" b="b"/>
                  <a:pathLst>
                    <a:path w="1103" h="1123" extrusionOk="0">
                      <a:moveTo>
                        <a:pt x="132" y="0"/>
                      </a:moveTo>
                      <a:cubicBezTo>
                        <a:pt x="119" y="0"/>
                        <a:pt x="107" y="8"/>
                        <a:pt x="105" y="24"/>
                      </a:cubicBezTo>
                      <a:lnTo>
                        <a:pt x="2" y="1009"/>
                      </a:lnTo>
                      <a:cubicBezTo>
                        <a:pt x="1" y="1024"/>
                        <a:pt x="11" y="1038"/>
                        <a:pt x="26" y="1039"/>
                      </a:cubicBezTo>
                      <a:lnTo>
                        <a:pt x="1065" y="1123"/>
                      </a:lnTo>
                      <a:lnTo>
                        <a:pt x="1068" y="1123"/>
                      </a:lnTo>
                      <a:cubicBezTo>
                        <a:pt x="1101" y="1123"/>
                        <a:pt x="1103" y="1073"/>
                        <a:pt x="1070" y="1071"/>
                      </a:cubicBezTo>
                      <a:lnTo>
                        <a:pt x="57" y="989"/>
                      </a:lnTo>
                      <a:lnTo>
                        <a:pt x="159" y="30"/>
                      </a:lnTo>
                      <a:cubicBezTo>
                        <a:pt x="160" y="10"/>
                        <a:pt x="146"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6" name="Google Shape;2616;p56"/>
              <p:cNvGrpSpPr/>
              <p:nvPr/>
            </p:nvGrpSpPr>
            <p:grpSpPr>
              <a:xfrm rot="5931551">
                <a:off x="897253" y="3312086"/>
                <a:ext cx="241363" cy="184849"/>
                <a:chOff x="4260630" y="4325608"/>
                <a:chExt cx="336699" cy="257873"/>
              </a:xfrm>
            </p:grpSpPr>
            <p:sp>
              <p:nvSpPr>
                <p:cNvPr id="2617" name="Google Shape;2617;p56"/>
                <p:cNvSpPr/>
                <p:nvPr/>
              </p:nvSpPr>
              <p:spPr>
                <a:xfrm>
                  <a:off x="4323972" y="4325608"/>
                  <a:ext cx="273356" cy="250459"/>
                </a:xfrm>
                <a:custGeom>
                  <a:avLst/>
                  <a:gdLst/>
                  <a:ahLst/>
                  <a:cxnLst/>
                  <a:rect l="l" t="t" r="r" b="b"/>
                  <a:pathLst>
                    <a:path w="2913" h="2669" extrusionOk="0">
                      <a:moveTo>
                        <a:pt x="2709" y="1"/>
                      </a:moveTo>
                      <a:cubicBezTo>
                        <a:pt x="2698" y="1"/>
                        <a:pt x="2686" y="2"/>
                        <a:pt x="2675" y="4"/>
                      </a:cubicBezTo>
                      <a:cubicBezTo>
                        <a:pt x="2318" y="79"/>
                        <a:pt x="1962" y="155"/>
                        <a:pt x="1607" y="232"/>
                      </a:cubicBezTo>
                      <a:cubicBezTo>
                        <a:pt x="1191" y="322"/>
                        <a:pt x="750" y="307"/>
                        <a:pt x="419" y="624"/>
                      </a:cubicBezTo>
                      <a:cubicBezTo>
                        <a:pt x="128" y="900"/>
                        <a:pt x="1" y="1336"/>
                        <a:pt x="93" y="1744"/>
                      </a:cubicBezTo>
                      <a:cubicBezTo>
                        <a:pt x="218" y="2291"/>
                        <a:pt x="689" y="2668"/>
                        <a:pt x="1199" y="2668"/>
                      </a:cubicBezTo>
                      <a:cubicBezTo>
                        <a:pt x="1276" y="2668"/>
                        <a:pt x="1354" y="2660"/>
                        <a:pt x="1431" y="2642"/>
                      </a:cubicBezTo>
                      <a:cubicBezTo>
                        <a:pt x="1708" y="2581"/>
                        <a:pt x="1899" y="2435"/>
                        <a:pt x="2045" y="2242"/>
                      </a:cubicBezTo>
                      <a:cubicBezTo>
                        <a:pt x="2209" y="2025"/>
                        <a:pt x="2315" y="1747"/>
                        <a:pt x="2420" y="1462"/>
                      </a:cubicBezTo>
                      <a:lnTo>
                        <a:pt x="2858" y="270"/>
                      </a:lnTo>
                      <a:cubicBezTo>
                        <a:pt x="2861" y="259"/>
                        <a:pt x="2866" y="250"/>
                        <a:pt x="2869" y="240"/>
                      </a:cubicBezTo>
                      <a:cubicBezTo>
                        <a:pt x="2912" y="121"/>
                        <a:pt x="2824" y="1"/>
                        <a:pt x="27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6"/>
                <p:cNvSpPr/>
                <p:nvPr/>
              </p:nvSpPr>
              <p:spPr>
                <a:xfrm>
                  <a:off x="4260630" y="4352259"/>
                  <a:ext cx="309766" cy="231222"/>
                </a:xfrm>
                <a:custGeom>
                  <a:avLst/>
                  <a:gdLst/>
                  <a:ahLst/>
                  <a:cxnLst/>
                  <a:rect l="l" t="t" r="r" b="b"/>
                  <a:pathLst>
                    <a:path w="3301" h="2464" extrusionOk="0">
                      <a:moveTo>
                        <a:pt x="3260" y="1"/>
                      </a:moveTo>
                      <a:cubicBezTo>
                        <a:pt x="3253" y="1"/>
                        <a:pt x="3247" y="4"/>
                        <a:pt x="3241" y="11"/>
                      </a:cubicBezTo>
                      <a:cubicBezTo>
                        <a:pt x="2837" y="405"/>
                        <a:pt x="2412" y="776"/>
                        <a:pt x="1967" y="1123"/>
                      </a:cubicBezTo>
                      <a:cubicBezTo>
                        <a:pt x="1963" y="1128"/>
                        <a:pt x="1955" y="1131"/>
                        <a:pt x="1949" y="1132"/>
                      </a:cubicBezTo>
                      <a:cubicBezTo>
                        <a:pt x="1935" y="1134"/>
                        <a:pt x="1920" y="1141"/>
                        <a:pt x="1908" y="1150"/>
                      </a:cubicBezTo>
                      <a:cubicBezTo>
                        <a:pt x="1589" y="1419"/>
                        <a:pt x="1268" y="1638"/>
                        <a:pt x="929" y="1870"/>
                      </a:cubicBezTo>
                      <a:lnTo>
                        <a:pt x="859" y="1918"/>
                      </a:lnTo>
                      <a:cubicBezTo>
                        <a:pt x="588" y="2090"/>
                        <a:pt x="308" y="2267"/>
                        <a:pt x="24" y="2415"/>
                      </a:cubicBezTo>
                      <a:cubicBezTo>
                        <a:pt x="0" y="2427"/>
                        <a:pt x="9" y="2464"/>
                        <a:pt x="38" y="2464"/>
                      </a:cubicBezTo>
                      <a:cubicBezTo>
                        <a:pt x="41" y="2464"/>
                        <a:pt x="45" y="2464"/>
                        <a:pt x="50" y="2461"/>
                      </a:cubicBezTo>
                      <a:cubicBezTo>
                        <a:pt x="334" y="2313"/>
                        <a:pt x="615" y="2136"/>
                        <a:pt x="888" y="1963"/>
                      </a:cubicBezTo>
                      <a:lnTo>
                        <a:pt x="889" y="1963"/>
                      </a:lnTo>
                      <a:lnTo>
                        <a:pt x="959" y="1914"/>
                      </a:lnTo>
                      <a:cubicBezTo>
                        <a:pt x="1299" y="1681"/>
                        <a:pt x="1620" y="1460"/>
                        <a:pt x="1942" y="1190"/>
                      </a:cubicBezTo>
                      <a:cubicBezTo>
                        <a:pt x="1948" y="1186"/>
                        <a:pt x="1954" y="1184"/>
                        <a:pt x="1961" y="1183"/>
                      </a:cubicBezTo>
                      <a:cubicBezTo>
                        <a:pt x="1976" y="1180"/>
                        <a:pt x="1990" y="1174"/>
                        <a:pt x="2002" y="1164"/>
                      </a:cubicBezTo>
                      <a:cubicBezTo>
                        <a:pt x="2446" y="816"/>
                        <a:pt x="2872" y="443"/>
                        <a:pt x="3278" y="48"/>
                      </a:cubicBezTo>
                      <a:cubicBezTo>
                        <a:pt x="3301" y="30"/>
                        <a:pt x="3281" y="1"/>
                        <a:pt x="3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6"/>
                <p:cNvSpPr/>
                <p:nvPr/>
              </p:nvSpPr>
              <p:spPr>
                <a:xfrm>
                  <a:off x="4472241" y="4384258"/>
                  <a:ext cx="58181" cy="55553"/>
                </a:xfrm>
                <a:custGeom>
                  <a:avLst/>
                  <a:gdLst/>
                  <a:ahLst/>
                  <a:cxnLst/>
                  <a:rect l="l" t="t" r="r" b="b"/>
                  <a:pathLst>
                    <a:path w="620" h="592" extrusionOk="0">
                      <a:moveTo>
                        <a:pt x="160" y="0"/>
                      </a:moveTo>
                      <a:cubicBezTo>
                        <a:pt x="149" y="0"/>
                        <a:pt x="139" y="6"/>
                        <a:pt x="136" y="20"/>
                      </a:cubicBezTo>
                      <a:lnTo>
                        <a:pt x="5" y="559"/>
                      </a:lnTo>
                      <a:cubicBezTo>
                        <a:pt x="0" y="575"/>
                        <a:pt x="14" y="590"/>
                        <a:pt x="30" y="591"/>
                      </a:cubicBezTo>
                      <a:lnTo>
                        <a:pt x="34" y="590"/>
                      </a:lnTo>
                      <a:lnTo>
                        <a:pt x="588" y="530"/>
                      </a:lnTo>
                      <a:cubicBezTo>
                        <a:pt x="620" y="526"/>
                        <a:pt x="616" y="478"/>
                        <a:pt x="583" y="478"/>
                      </a:cubicBezTo>
                      <a:cubicBezTo>
                        <a:pt x="583" y="478"/>
                        <a:pt x="582" y="478"/>
                        <a:pt x="582" y="478"/>
                      </a:cubicBezTo>
                      <a:lnTo>
                        <a:pt x="66" y="533"/>
                      </a:lnTo>
                      <a:lnTo>
                        <a:pt x="187" y="34"/>
                      </a:lnTo>
                      <a:cubicBezTo>
                        <a:pt x="192" y="13"/>
                        <a:pt x="176"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6"/>
                <p:cNvSpPr/>
                <p:nvPr/>
              </p:nvSpPr>
              <p:spPr>
                <a:xfrm>
                  <a:off x="4504804" y="4361361"/>
                  <a:ext cx="48234" cy="49641"/>
                </a:xfrm>
                <a:custGeom>
                  <a:avLst/>
                  <a:gdLst/>
                  <a:ahLst/>
                  <a:cxnLst/>
                  <a:rect l="l" t="t" r="r" b="b"/>
                  <a:pathLst>
                    <a:path w="514" h="529" extrusionOk="0">
                      <a:moveTo>
                        <a:pt x="122" y="0"/>
                      </a:moveTo>
                      <a:cubicBezTo>
                        <a:pt x="111" y="0"/>
                        <a:pt x="100" y="7"/>
                        <a:pt x="98" y="21"/>
                      </a:cubicBezTo>
                      <a:lnTo>
                        <a:pt x="4" y="497"/>
                      </a:lnTo>
                      <a:cubicBezTo>
                        <a:pt x="1" y="513"/>
                        <a:pt x="14" y="528"/>
                        <a:pt x="30" y="528"/>
                      </a:cubicBezTo>
                      <a:lnTo>
                        <a:pt x="35" y="528"/>
                      </a:lnTo>
                      <a:lnTo>
                        <a:pt x="481" y="440"/>
                      </a:lnTo>
                      <a:cubicBezTo>
                        <a:pt x="513" y="435"/>
                        <a:pt x="507" y="388"/>
                        <a:pt x="476" y="388"/>
                      </a:cubicBezTo>
                      <a:cubicBezTo>
                        <a:pt x="474" y="388"/>
                        <a:pt x="472" y="388"/>
                        <a:pt x="470" y="388"/>
                      </a:cubicBezTo>
                      <a:lnTo>
                        <a:pt x="63" y="469"/>
                      </a:lnTo>
                      <a:lnTo>
                        <a:pt x="150" y="32"/>
                      </a:lnTo>
                      <a:cubicBezTo>
                        <a:pt x="153" y="12"/>
                        <a:pt x="137"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6"/>
                <p:cNvSpPr/>
                <p:nvPr/>
              </p:nvSpPr>
              <p:spPr>
                <a:xfrm>
                  <a:off x="4434142" y="4389514"/>
                  <a:ext cx="79295" cy="79013"/>
                </a:xfrm>
                <a:custGeom>
                  <a:avLst/>
                  <a:gdLst/>
                  <a:ahLst/>
                  <a:cxnLst/>
                  <a:rect l="l" t="t" r="r" b="b"/>
                  <a:pathLst>
                    <a:path w="845" h="842" extrusionOk="0">
                      <a:moveTo>
                        <a:pt x="149" y="0"/>
                      </a:moveTo>
                      <a:cubicBezTo>
                        <a:pt x="138" y="0"/>
                        <a:pt x="128" y="7"/>
                        <a:pt x="124" y="21"/>
                      </a:cubicBezTo>
                      <a:lnTo>
                        <a:pt x="1" y="811"/>
                      </a:lnTo>
                      <a:cubicBezTo>
                        <a:pt x="1" y="819"/>
                        <a:pt x="2" y="826"/>
                        <a:pt x="8" y="832"/>
                      </a:cubicBezTo>
                      <a:cubicBezTo>
                        <a:pt x="12" y="838"/>
                        <a:pt x="20" y="841"/>
                        <a:pt x="27" y="841"/>
                      </a:cubicBezTo>
                      <a:lnTo>
                        <a:pt x="818" y="822"/>
                      </a:lnTo>
                      <a:cubicBezTo>
                        <a:pt x="833" y="822"/>
                        <a:pt x="845" y="810"/>
                        <a:pt x="843" y="795"/>
                      </a:cubicBezTo>
                      <a:cubicBezTo>
                        <a:pt x="843" y="780"/>
                        <a:pt x="831" y="770"/>
                        <a:pt x="816" y="770"/>
                      </a:cubicBezTo>
                      <a:lnTo>
                        <a:pt x="59" y="787"/>
                      </a:lnTo>
                      <a:lnTo>
                        <a:pt x="177" y="30"/>
                      </a:lnTo>
                      <a:cubicBezTo>
                        <a:pt x="178" y="11"/>
                        <a:pt x="164" y="0"/>
                        <a:pt x="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6"/>
                <p:cNvSpPr/>
                <p:nvPr/>
              </p:nvSpPr>
              <p:spPr>
                <a:xfrm>
                  <a:off x="4392570" y="4401713"/>
                  <a:ext cx="103506" cy="105382"/>
                </a:xfrm>
                <a:custGeom>
                  <a:avLst/>
                  <a:gdLst/>
                  <a:ahLst/>
                  <a:cxnLst/>
                  <a:rect l="l" t="t" r="r" b="b"/>
                  <a:pathLst>
                    <a:path w="1103" h="1123" extrusionOk="0">
                      <a:moveTo>
                        <a:pt x="132" y="0"/>
                      </a:moveTo>
                      <a:cubicBezTo>
                        <a:pt x="119" y="0"/>
                        <a:pt x="107" y="8"/>
                        <a:pt x="105" y="24"/>
                      </a:cubicBezTo>
                      <a:lnTo>
                        <a:pt x="2" y="1009"/>
                      </a:lnTo>
                      <a:cubicBezTo>
                        <a:pt x="1" y="1024"/>
                        <a:pt x="11" y="1038"/>
                        <a:pt x="26" y="1039"/>
                      </a:cubicBezTo>
                      <a:lnTo>
                        <a:pt x="1065" y="1123"/>
                      </a:lnTo>
                      <a:lnTo>
                        <a:pt x="1068" y="1123"/>
                      </a:lnTo>
                      <a:cubicBezTo>
                        <a:pt x="1101" y="1123"/>
                        <a:pt x="1103" y="1073"/>
                        <a:pt x="1070" y="1071"/>
                      </a:cubicBezTo>
                      <a:lnTo>
                        <a:pt x="57" y="989"/>
                      </a:lnTo>
                      <a:lnTo>
                        <a:pt x="159" y="30"/>
                      </a:lnTo>
                      <a:cubicBezTo>
                        <a:pt x="160" y="10"/>
                        <a:pt x="146"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23" name="Google Shape;2623;p56"/>
            <p:cNvGrpSpPr/>
            <p:nvPr/>
          </p:nvGrpSpPr>
          <p:grpSpPr>
            <a:xfrm rot="2140892">
              <a:off x="4623705" y="3389277"/>
              <a:ext cx="481284" cy="441328"/>
              <a:chOff x="4166854" y="3418709"/>
              <a:chExt cx="481267" cy="441313"/>
            </a:xfrm>
          </p:grpSpPr>
          <p:grpSp>
            <p:nvGrpSpPr>
              <p:cNvPr id="2624" name="Google Shape;2624;p56"/>
              <p:cNvGrpSpPr/>
              <p:nvPr/>
            </p:nvGrpSpPr>
            <p:grpSpPr>
              <a:xfrm rot="1454889">
                <a:off x="4379475" y="3460129"/>
                <a:ext cx="241360" cy="184857"/>
                <a:chOff x="4260630" y="4325608"/>
                <a:chExt cx="336699" cy="257873"/>
              </a:xfrm>
            </p:grpSpPr>
            <p:sp>
              <p:nvSpPr>
                <p:cNvPr id="2625" name="Google Shape;2625;p56"/>
                <p:cNvSpPr/>
                <p:nvPr/>
              </p:nvSpPr>
              <p:spPr>
                <a:xfrm>
                  <a:off x="4323972" y="4325608"/>
                  <a:ext cx="273356" cy="250459"/>
                </a:xfrm>
                <a:custGeom>
                  <a:avLst/>
                  <a:gdLst/>
                  <a:ahLst/>
                  <a:cxnLst/>
                  <a:rect l="l" t="t" r="r" b="b"/>
                  <a:pathLst>
                    <a:path w="2913" h="2669" extrusionOk="0">
                      <a:moveTo>
                        <a:pt x="2709" y="1"/>
                      </a:moveTo>
                      <a:cubicBezTo>
                        <a:pt x="2698" y="1"/>
                        <a:pt x="2686" y="2"/>
                        <a:pt x="2675" y="4"/>
                      </a:cubicBezTo>
                      <a:cubicBezTo>
                        <a:pt x="2318" y="79"/>
                        <a:pt x="1962" y="155"/>
                        <a:pt x="1607" y="232"/>
                      </a:cubicBezTo>
                      <a:cubicBezTo>
                        <a:pt x="1191" y="322"/>
                        <a:pt x="750" y="307"/>
                        <a:pt x="419" y="624"/>
                      </a:cubicBezTo>
                      <a:cubicBezTo>
                        <a:pt x="128" y="900"/>
                        <a:pt x="1" y="1336"/>
                        <a:pt x="93" y="1744"/>
                      </a:cubicBezTo>
                      <a:cubicBezTo>
                        <a:pt x="218" y="2291"/>
                        <a:pt x="689" y="2668"/>
                        <a:pt x="1199" y="2668"/>
                      </a:cubicBezTo>
                      <a:cubicBezTo>
                        <a:pt x="1276" y="2668"/>
                        <a:pt x="1354" y="2660"/>
                        <a:pt x="1431" y="2642"/>
                      </a:cubicBezTo>
                      <a:cubicBezTo>
                        <a:pt x="1708" y="2581"/>
                        <a:pt x="1899" y="2435"/>
                        <a:pt x="2045" y="2242"/>
                      </a:cubicBezTo>
                      <a:cubicBezTo>
                        <a:pt x="2209" y="2025"/>
                        <a:pt x="2315" y="1747"/>
                        <a:pt x="2420" y="1462"/>
                      </a:cubicBezTo>
                      <a:lnTo>
                        <a:pt x="2858" y="270"/>
                      </a:lnTo>
                      <a:cubicBezTo>
                        <a:pt x="2861" y="259"/>
                        <a:pt x="2866" y="250"/>
                        <a:pt x="2869" y="240"/>
                      </a:cubicBezTo>
                      <a:cubicBezTo>
                        <a:pt x="2912" y="121"/>
                        <a:pt x="2824" y="1"/>
                        <a:pt x="27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6"/>
                <p:cNvSpPr/>
                <p:nvPr/>
              </p:nvSpPr>
              <p:spPr>
                <a:xfrm>
                  <a:off x="4260630" y="4352259"/>
                  <a:ext cx="309766" cy="231222"/>
                </a:xfrm>
                <a:custGeom>
                  <a:avLst/>
                  <a:gdLst/>
                  <a:ahLst/>
                  <a:cxnLst/>
                  <a:rect l="l" t="t" r="r" b="b"/>
                  <a:pathLst>
                    <a:path w="3301" h="2464" extrusionOk="0">
                      <a:moveTo>
                        <a:pt x="3260" y="1"/>
                      </a:moveTo>
                      <a:cubicBezTo>
                        <a:pt x="3253" y="1"/>
                        <a:pt x="3247" y="4"/>
                        <a:pt x="3241" y="11"/>
                      </a:cubicBezTo>
                      <a:cubicBezTo>
                        <a:pt x="2837" y="405"/>
                        <a:pt x="2412" y="776"/>
                        <a:pt x="1967" y="1123"/>
                      </a:cubicBezTo>
                      <a:cubicBezTo>
                        <a:pt x="1963" y="1128"/>
                        <a:pt x="1955" y="1131"/>
                        <a:pt x="1949" y="1132"/>
                      </a:cubicBezTo>
                      <a:cubicBezTo>
                        <a:pt x="1935" y="1134"/>
                        <a:pt x="1920" y="1141"/>
                        <a:pt x="1908" y="1150"/>
                      </a:cubicBezTo>
                      <a:cubicBezTo>
                        <a:pt x="1589" y="1419"/>
                        <a:pt x="1268" y="1638"/>
                        <a:pt x="929" y="1870"/>
                      </a:cubicBezTo>
                      <a:lnTo>
                        <a:pt x="859" y="1918"/>
                      </a:lnTo>
                      <a:cubicBezTo>
                        <a:pt x="588" y="2090"/>
                        <a:pt x="308" y="2267"/>
                        <a:pt x="24" y="2415"/>
                      </a:cubicBezTo>
                      <a:cubicBezTo>
                        <a:pt x="0" y="2427"/>
                        <a:pt x="9" y="2464"/>
                        <a:pt x="38" y="2464"/>
                      </a:cubicBezTo>
                      <a:cubicBezTo>
                        <a:pt x="41" y="2464"/>
                        <a:pt x="45" y="2464"/>
                        <a:pt x="50" y="2461"/>
                      </a:cubicBezTo>
                      <a:cubicBezTo>
                        <a:pt x="334" y="2313"/>
                        <a:pt x="615" y="2136"/>
                        <a:pt x="888" y="1963"/>
                      </a:cubicBezTo>
                      <a:lnTo>
                        <a:pt x="889" y="1963"/>
                      </a:lnTo>
                      <a:lnTo>
                        <a:pt x="959" y="1914"/>
                      </a:lnTo>
                      <a:cubicBezTo>
                        <a:pt x="1299" y="1681"/>
                        <a:pt x="1620" y="1460"/>
                        <a:pt x="1942" y="1190"/>
                      </a:cubicBezTo>
                      <a:cubicBezTo>
                        <a:pt x="1948" y="1186"/>
                        <a:pt x="1954" y="1184"/>
                        <a:pt x="1961" y="1183"/>
                      </a:cubicBezTo>
                      <a:cubicBezTo>
                        <a:pt x="1976" y="1180"/>
                        <a:pt x="1990" y="1174"/>
                        <a:pt x="2002" y="1164"/>
                      </a:cubicBezTo>
                      <a:cubicBezTo>
                        <a:pt x="2446" y="816"/>
                        <a:pt x="2872" y="443"/>
                        <a:pt x="3278" y="48"/>
                      </a:cubicBezTo>
                      <a:cubicBezTo>
                        <a:pt x="3301" y="30"/>
                        <a:pt x="3281" y="1"/>
                        <a:pt x="3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6"/>
                <p:cNvSpPr/>
                <p:nvPr/>
              </p:nvSpPr>
              <p:spPr>
                <a:xfrm>
                  <a:off x="4472241" y="4384258"/>
                  <a:ext cx="58181" cy="55553"/>
                </a:xfrm>
                <a:custGeom>
                  <a:avLst/>
                  <a:gdLst/>
                  <a:ahLst/>
                  <a:cxnLst/>
                  <a:rect l="l" t="t" r="r" b="b"/>
                  <a:pathLst>
                    <a:path w="620" h="592" extrusionOk="0">
                      <a:moveTo>
                        <a:pt x="160" y="0"/>
                      </a:moveTo>
                      <a:cubicBezTo>
                        <a:pt x="149" y="0"/>
                        <a:pt x="139" y="6"/>
                        <a:pt x="136" y="20"/>
                      </a:cubicBezTo>
                      <a:lnTo>
                        <a:pt x="5" y="559"/>
                      </a:lnTo>
                      <a:cubicBezTo>
                        <a:pt x="0" y="575"/>
                        <a:pt x="14" y="590"/>
                        <a:pt x="30" y="591"/>
                      </a:cubicBezTo>
                      <a:lnTo>
                        <a:pt x="34" y="590"/>
                      </a:lnTo>
                      <a:lnTo>
                        <a:pt x="588" y="530"/>
                      </a:lnTo>
                      <a:cubicBezTo>
                        <a:pt x="620" y="526"/>
                        <a:pt x="616" y="478"/>
                        <a:pt x="583" y="478"/>
                      </a:cubicBezTo>
                      <a:cubicBezTo>
                        <a:pt x="583" y="478"/>
                        <a:pt x="582" y="478"/>
                        <a:pt x="582" y="478"/>
                      </a:cubicBezTo>
                      <a:lnTo>
                        <a:pt x="66" y="533"/>
                      </a:lnTo>
                      <a:lnTo>
                        <a:pt x="187" y="34"/>
                      </a:lnTo>
                      <a:cubicBezTo>
                        <a:pt x="192" y="13"/>
                        <a:pt x="176"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6"/>
                <p:cNvSpPr/>
                <p:nvPr/>
              </p:nvSpPr>
              <p:spPr>
                <a:xfrm>
                  <a:off x="4504804" y="4361361"/>
                  <a:ext cx="48234" cy="49641"/>
                </a:xfrm>
                <a:custGeom>
                  <a:avLst/>
                  <a:gdLst/>
                  <a:ahLst/>
                  <a:cxnLst/>
                  <a:rect l="l" t="t" r="r" b="b"/>
                  <a:pathLst>
                    <a:path w="514" h="529" extrusionOk="0">
                      <a:moveTo>
                        <a:pt x="122" y="0"/>
                      </a:moveTo>
                      <a:cubicBezTo>
                        <a:pt x="111" y="0"/>
                        <a:pt x="100" y="7"/>
                        <a:pt x="98" y="21"/>
                      </a:cubicBezTo>
                      <a:lnTo>
                        <a:pt x="4" y="497"/>
                      </a:lnTo>
                      <a:cubicBezTo>
                        <a:pt x="1" y="513"/>
                        <a:pt x="14" y="528"/>
                        <a:pt x="30" y="528"/>
                      </a:cubicBezTo>
                      <a:lnTo>
                        <a:pt x="35" y="528"/>
                      </a:lnTo>
                      <a:lnTo>
                        <a:pt x="481" y="440"/>
                      </a:lnTo>
                      <a:cubicBezTo>
                        <a:pt x="513" y="435"/>
                        <a:pt x="507" y="388"/>
                        <a:pt x="476" y="388"/>
                      </a:cubicBezTo>
                      <a:cubicBezTo>
                        <a:pt x="474" y="388"/>
                        <a:pt x="472" y="388"/>
                        <a:pt x="470" y="388"/>
                      </a:cubicBezTo>
                      <a:lnTo>
                        <a:pt x="63" y="469"/>
                      </a:lnTo>
                      <a:lnTo>
                        <a:pt x="150" y="32"/>
                      </a:lnTo>
                      <a:cubicBezTo>
                        <a:pt x="153" y="12"/>
                        <a:pt x="137"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6"/>
                <p:cNvSpPr/>
                <p:nvPr/>
              </p:nvSpPr>
              <p:spPr>
                <a:xfrm>
                  <a:off x="4434142" y="4389514"/>
                  <a:ext cx="79295" cy="79013"/>
                </a:xfrm>
                <a:custGeom>
                  <a:avLst/>
                  <a:gdLst/>
                  <a:ahLst/>
                  <a:cxnLst/>
                  <a:rect l="l" t="t" r="r" b="b"/>
                  <a:pathLst>
                    <a:path w="845" h="842" extrusionOk="0">
                      <a:moveTo>
                        <a:pt x="149" y="0"/>
                      </a:moveTo>
                      <a:cubicBezTo>
                        <a:pt x="138" y="0"/>
                        <a:pt x="128" y="7"/>
                        <a:pt x="124" y="21"/>
                      </a:cubicBezTo>
                      <a:lnTo>
                        <a:pt x="1" y="811"/>
                      </a:lnTo>
                      <a:cubicBezTo>
                        <a:pt x="1" y="819"/>
                        <a:pt x="2" y="826"/>
                        <a:pt x="8" y="832"/>
                      </a:cubicBezTo>
                      <a:cubicBezTo>
                        <a:pt x="12" y="838"/>
                        <a:pt x="20" y="841"/>
                        <a:pt x="27" y="841"/>
                      </a:cubicBezTo>
                      <a:lnTo>
                        <a:pt x="818" y="822"/>
                      </a:lnTo>
                      <a:cubicBezTo>
                        <a:pt x="833" y="822"/>
                        <a:pt x="845" y="810"/>
                        <a:pt x="843" y="795"/>
                      </a:cubicBezTo>
                      <a:cubicBezTo>
                        <a:pt x="843" y="780"/>
                        <a:pt x="831" y="770"/>
                        <a:pt x="816" y="770"/>
                      </a:cubicBezTo>
                      <a:lnTo>
                        <a:pt x="59" y="787"/>
                      </a:lnTo>
                      <a:lnTo>
                        <a:pt x="177" y="30"/>
                      </a:lnTo>
                      <a:cubicBezTo>
                        <a:pt x="178" y="11"/>
                        <a:pt x="164" y="0"/>
                        <a:pt x="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6"/>
                <p:cNvSpPr/>
                <p:nvPr/>
              </p:nvSpPr>
              <p:spPr>
                <a:xfrm>
                  <a:off x="4392570" y="4401713"/>
                  <a:ext cx="103506" cy="105382"/>
                </a:xfrm>
                <a:custGeom>
                  <a:avLst/>
                  <a:gdLst/>
                  <a:ahLst/>
                  <a:cxnLst/>
                  <a:rect l="l" t="t" r="r" b="b"/>
                  <a:pathLst>
                    <a:path w="1103" h="1123" extrusionOk="0">
                      <a:moveTo>
                        <a:pt x="132" y="0"/>
                      </a:moveTo>
                      <a:cubicBezTo>
                        <a:pt x="119" y="0"/>
                        <a:pt x="107" y="8"/>
                        <a:pt x="105" y="24"/>
                      </a:cubicBezTo>
                      <a:lnTo>
                        <a:pt x="2" y="1009"/>
                      </a:lnTo>
                      <a:cubicBezTo>
                        <a:pt x="1" y="1024"/>
                        <a:pt x="11" y="1038"/>
                        <a:pt x="26" y="1039"/>
                      </a:cubicBezTo>
                      <a:lnTo>
                        <a:pt x="1065" y="1123"/>
                      </a:lnTo>
                      <a:lnTo>
                        <a:pt x="1068" y="1123"/>
                      </a:lnTo>
                      <a:cubicBezTo>
                        <a:pt x="1101" y="1123"/>
                        <a:pt x="1103" y="1073"/>
                        <a:pt x="1070" y="1071"/>
                      </a:cubicBezTo>
                      <a:lnTo>
                        <a:pt x="57" y="989"/>
                      </a:lnTo>
                      <a:lnTo>
                        <a:pt x="159" y="30"/>
                      </a:lnTo>
                      <a:cubicBezTo>
                        <a:pt x="160" y="10"/>
                        <a:pt x="146"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1" name="Google Shape;2631;p56"/>
              <p:cNvGrpSpPr/>
              <p:nvPr/>
            </p:nvGrpSpPr>
            <p:grpSpPr>
              <a:xfrm rot="5721782">
                <a:off x="4319242" y="3638834"/>
                <a:ext cx="241358" cy="184848"/>
                <a:chOff x="4260630" y="4325608"/>
                <a:chExt cx="336699" cy="257873"/>
              </a:xfrm>
            </p:grpSpPr>
            <p:sp>
              <p:nvSpPr>
                <p:cNvPr id="2632" name="Google Shape;2632;p56"/>
                <p:cNvSpPr/>
                <p:nvPr/>
              </p:nvSpPr>
              <p:spPr>
                <a:xfrm>
                  <a:off x="4323972" y="4325608"/>
                  <a:ext cx="273356" cy="250459"/>
                </a:xfrm>
                <a:custGeom>
                  <a:avLst/>
                  <a:gdLst/>
                  <a:ahLst/>
                  <a:cxnLst/>
                  <a:rect l="l" t="t" r="r" b="b"/>
                  <a:pathLst>
                    <a:path w="2913" h="2669" extrusionOk="0">
                      <a:moveTo>
                        <a:pt x="2709" y="1"/>
                      </a:moveTo>
                      <a:cubicBezTo>
                        <a:pt x="2698" y="1"/>
                        <a:pt x="2686" y="2"/>
                        <a:pt x="2675" y="4"/>
                      </a:cubicBezTo>
                      <a:cubicBezTo>
                        <a:pt x="2318" y="79"/>
                        <a:pt x="1962" y="155"/>
                        <a:pt x="1607" y="232"/>
                      </a:cubicBezTo>
                      <a:cubicBezTo>
                        <a:pt x="1191" y="322"/>
                        <a:pt x="750" y="307"/>
                        <a:pt x="419" y="624"/>
                      </a:cubicBezTo>
                      <a:cubicBezTo>
                        <a:pt x="128" y="900"/>
                        <a:pt x="1" y="1336"/>
                        <a:pt x="93" y="1744"/>
                      </a:cubicBezTo>
                      <a:cubicBezTo>
                        <a:pt x="218" y="2291"/>
                        <a:pt x="689" y="2668"/>
                        <a:pt x="1199" y="2668"/>
                      </a:cubicBezTo>
                      <a:cubicBezTo>
                        <a:pt x="1276" y="2668"/>
                        <a:pt x="1354" y="2660"/>
                        <a:pt x="1431" y="2642"/>
                      </a:cubicBezTo>
                      <a:cubicBezTo>
                        <a:pt x="1708" y="2581"/>
                        <a:pt x="1899" y="2435"/>
                        <a:pt x="2045" y="2242"/>
                      </a:cubicBezTo>
                      <a:cubicBezTo>
                        <a:pt x="2209" y="2025"/>
                        <a:pt x="2315" y="1747"/>
                        <a:pt x="2420" y="1462"/>
                      </a:cubicBezTo>
                      <a:lnTo>
                        <a:pt x="2858" y="270"/>
                      </a:lnTo>
                      <a:cubicBezTo>
                        <a:pt x="2861" y="259"/>
                        <a:pt x="2866" y="250"/>
                        <a:pt x="2869" y="240"/>
                      </a:cubicBezTo>
                      <a:cubicBezTo>
                        <a:pt x="2912" y="121"/>
                        <a:pt x="2824" y="1"/>
                        <a:pt x="27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6"/>
                <p:cNvSpPr/>
                <p:nvPr/>
              </p:nvSpPr>
              <p:spPr>
                <a:xfrm>
                  <a:off x="4260630" y="4352259"/>
                  <a:ext cx="309766" cy="231222"/>
                </a:xfrm>
                <a:custGeom>
                  <a:avLst/>
                  <a:gdLst/>
                  <a:ahLst/>
                  <a:cxnLst/>
                  <a:rect l="l" t="t" r="r" b="b"/>
                  <a:pathLst>
                    <a:path w="3301" h="2464" extrusionOk="0">
                      <a:moveTo>
                        <a:pt x="3260" y="1"/>
                      </a:moveTo>
                      <a:cubicBezTo>
                        <a:pt x="3253" y="1"/>
                        <a:pt x="3247" y="4"/>
                        <a:pt x="3241" y="11"/>
                      </a:cubicBezTo>
                      <a:cubicBezTo>
                        <a:pt x="2837" y="405"/>
                        <a:pt x="2412" y="776"/>
                        <a:pt x="1967" y="1123"/>
                      </a:cubicBezTo>
                      <a:cubicBezTo>
                        <a:pt x="1963" y="1128"/>
                        <a:pt x="1955" y="1131"/>
                        <a:pt x="1949" y="1132"/>
                      </a:cubicBezTo>
                      <a:cubicBezTo>
                        <a:pt x="1935" y="1134"/>
                        <a:pt x="1920" y="1141"/>
                        <a:pt x="1908" y="1150"/>
                      </a:cubicBezTo>
                      <a:cubicBezTo>
                        <a:pt x="1589" y="1419"/>
                        <a:pt x="1268" y="1638"/>
                        <a:pt x="929" y="1870"/>
                      </a:cubicBezTo>
                      <a:lnTo>
                        <a:pt x="859" y="1918"/>
                      </a:lnTo>
                      <a:cubicBezTo>
                        <a:pt x="588" y="2090"/>
                        <a:pt x="308" y="2267"/>
                        <a:pt x="24" y="2415"/>
                      </a:cubicBezTo>
                      <a:cubicBezTo>
                        <a:pt x="0" y="2427"/>
                        <a:pt x="9" y="2464"/>
                        <a:pt x="38" y="2464"/>
                      </a:cubicBezTo>
                      <a:cubicBezTo>
                        <a:pt x="41" y="2464"/>
                        <a:pt x="45" y="2464"/>
                        <a:pt x="50" y="2461"/>
                      </a:cubicBezTo>
                      <a:cubicBezTo>
                        <a:pt x="334" y="2313"/>
                        <a:pt x="615" y="2136"/>
                        <a:pt x="888" y="1963"/>
                      </a:cubicBezTo>
                      <a:lnTo>
                        <a:pt x="889" y="1963"/>
                      </a:lnTo>
                      <a:lnTo>
                        <a:pt x="959" y="1914"/>
                      </a:lnTo>
                      <a:cubicBezTo>
                        <a:pt x="1299" y="1681"/>
                        <a:pt x="1620" y="1460"/>
                        <a:pt x="1942" y="1190"/>
                      </a:cubicBezTo>
                      <a:cubicBezTo>
                        <a:pt x="1948" y="1186"/>
                        <a:pt x="1954" y="1184"/>
                        <a:pt x="1961" y="1183"/>
                      </a:cubicBezTo>
                      <a:cubicBezTo>
                        <a:pt x="1976" y="1180"/>
                        <a:pt x="1990" y="1174"/>
                        <a:pt x="2002" y="1164"/>
                      </a:cubicBezTo>
                      <a:cubicBezTo>
                        <a:pt x="2446" y="816"/>
                        <a:pt x="2872" y="443"/>
                        <a:pt x="3278" y="48"/>
                      </a:cubicBezTo>
                      <a:cubicBezTo>
                        <a:pt x="3301" y="30"/>
                        <a:pt x="3281" y="1"/>
                        <a:pt x="3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6"/>
                <p:cNvSpPr/>
                <p:nvPr/>
              </p:nvSpPr>
              <p:spPr>
                <a:xfrm>
                  <a:off x="4472241" y="4384258"/>
                  <a:ext cx="58181" cy="55553"/>
                </a:xfrm>
                <a:custGeom>
                  <a:avLst/>
                  <a:gdLst/>
                  <a:ahLst/>
                  <a:cxnLst/>
                  <a:rect l="l" t="t" r="r" b="b"/>
                  <a:pathLst>
                    <a:path w="620" h="592" extrusionOk="0">
                      <a:moveTo>
                        <a:pt x="160" y="0"/>
                      </a:moveTo>
                      <a:cubicBezTo>
                        <a:pt x="149" y="0"/>
                        <a:pt x="139" y="6"/>
                        <a:pt x="136" y="20"/>
                      </a:cubicBezTo>
                      <a:lnTo>
                        <a:pt x="5" y="559"/>
                      </a:lnTo>
                      <a:cubicBezTo>
                        <a:pt x="0" y="575"/>
                        <a:pt x="14" y="590"/>
                        <a:pt x="30" y="591"/>
                      </a:cubicBezTo>
                      <a:lnTo>
                        <a:pt x="34" y="590"/>
                      </a:lnTo>
                      <a:lnTo>
                        <a:pt x="588" y="530"/>
                      </a:lnTo>
                      <a:cubicBezTo>
                        <a:pt x="620" y="526"/>
                        <a:pt x="616" y="478"/>
                        <a:pt x="583" y="478"/>
                      </a:cubicBezTo>
                      <a:cubicBezTo>
                        <a:pt x="583" y="478"/>
                        <a:pt x="582" y="478"/>
                        <a:pt x="582" y="478"/>
                      </a:cubicBezTo>
                      <a:lnTo>
                        <a:pt x="66" y="533"/>
                      </a:lnTo>
                      <a:lnTo>
                        <a:pt x="187" y="34"/>
                      </a:lnTo>
                      <a:cubicBezTo>
                        <a:pt x="192" y="13"/>
                        <a:pt x="176"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6"/>
                <p:cNvSpPr/>
                <p:nvPr/>
              </p:nvSpPr>
              <p:spPr>
                <a:xfrm>
                  <a:off x="4504804" y="4361361"/>
                  <a:ext cx="48234" cy="49641"/>
                </a:xfrm>
                <a:custGeom>
                  <a:avLst/>
                  <a:gdLst/>
                  <a:ahLst/>
                  <a:cxnLst/>
                  <a:rect l="l" t="t" r="r" b="b"/>
                  <a:pathLst>
                    <a:path w="514" h="529" extrusionOk="0">
                      <a:moveTo>
                        <a:pt x="122" y="0"/>
                      </a:moveTo>
                      <a:cubicBezTo>
                        <a:pt x="111" y="0"/>
                        <a:pt x="100" y="7"/>
                        <a:pt x="98" y="21"/>
                      </a:cubicBezTo>
                      <a:lnTo>
                        <a:pt x="4" y="497"/>
                      </a:lnTo>
                      <a:cubicBezTo>
                        <a:pt x="1" y="513"/>
                        <a:pt x="14" y="528"/>
                        <a:pt x="30" y="528"/>
                      </a:cubicBezTo>
                      <a:lnTo>
                        <a:pt x="35" y="528"/>
                      </a:lnTo>
                      <a:lnTo>
                        <a:pt x="481" y="440"/>
                      </a:lnTo>
                      <a:cubicBezTo>
                        <a:pt x="513" y="435"/>
                        <a:pt x="507" y="388"/>
                        <a:pt x="476" y="388"/>
                      </a:cubicBezTo>
                      <a:cubicBezTo>
                        <a:pt x="474" y="388"/>
                        <a:pt x="472" y="388"/>
                        <a:pt x="470" y="388"/>
                      </a:cubicBezTo>
                      <a:lnTo>
                        <a:pt x="63" y="469"/>
                      </a:lnTo>
                      <a:lnTo>
                        <a:pt x="150" y="32"/>
                      </a:lnTo>
                      <a:cubicBezTo>
                        <a:pt x="153" y="12"/>
                        <a:pt x="137"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6"/>
                <p:cNvSpPr/>
                <p:nvPr/>
              </p:nvSpPr>
              <p:spPr>
                <a:xfrm>
                  <a:off x="4434142" y="4389514"/>
                  <a:ext cx="79295" cy="79013"/>
                </a:xfrm>
                <a:custGeom>
                  <a:avLst/>
                  <a:gdLst/>
                  <a:ahLst/>
                  <a:cxnLst/>
                  <a:rect l="l" t="t" r="r" b="b"/>
                  <a:pathLst>
                    <a:path w="845" h="842" extrusionOk="0">
                      <a:moveTo>
                        <a:pt x="149" y="0"/>
                      </a:moveTo>
                      <a:cubicBezTo>
                        <a:pt x="138" y="0"/>
                        <a:pt x="128" y="7"/>
                        <a:pt x="124" y="21"/>
                      </a:cubicBezTo>
                      <a:lnTo>
                        <a:pt x="1" y="811"/>
                      </a:lnTo>
                      <a:cubicBezTo>
                        <a:pt x="1" y="819"/>
                        <a:pt x="2" y="826"/>
                        <a:pt x="8" y="832"/>
                      </a:cubicBezTo>
                      <a:cubicBezTo>
                        <a:pt x="12" y="838"/>
                        <a:pt x="20" y="841"/>
                        <a:pt x="27" y="841"/>
                      </a:cubicBezTo>
                      <a:lnTo>
                        <a:pt x="818" y="822"/>
                      </a:lnTo>
                      <a:cubicBezTo>
                        <a:pt x="833" y="822"/>
                        <a:pt x="845" y="810"/>
                        <a:pt x="843" y="795"/>
                      </a:cubicBezTo>
                      <a:cubicBezTo>
                        <a:pt x="843" y="780"/>
                        <a:pt x="831" y="770"/>
                        <a:pt x="816" y="770"/>
                      </a:cubicBezTo>
                      <a:lnTo>
                        <a:pt x="59" y="787"/>
                      </a:lnTo>
                      <a:lnTo>
                        <a:pt x="177" y="30"/>
                      </a:lnTo>
                      <a:cubicBezTo>
                        <a:pt x="178" y="11"/>
                        <a:pt x="164" y="0"/>
                        <a:pt x="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6"/>
                <p:cNvSpPr/>
                <p:nvPr/>
              </p:nvSpPr>
              <p:spPr>
                <a:xfrm>
                  <a:off x="4392570" y="4401713"/>
                  <a:ext cx="103506" cy="105382"/>
                </a:xfrm>
                <a:custGeom>
                  <a:avLst/>
                  <a:gdLst/>
                  <a:ahLst/>
                  <a:cxnLst/>
                  <a:rect l="l" t="t" r="r" b="b"/>
                  <a:pathLst>
                    <a:path w="1103" h="1123" extrusionOk="0">
                      <a:moveTo>
                        <a:pt x="132" y="0"/>
                      </a:moveTo>
                      <a:cubicBezTo>
                        <a:pt x="119" y="0"/>
                        <a:pt x="107" y="8"/>
                        <a:pt x="105" y="24"/>
                      </a:cubicBezTo>
                      <a:lnTo>
                        <a:pt x="2" y="1009"/>
                      </a:lnTo>
                      <a:cubicBezTo>
                        <a:pt x="1" y="1024"/>
                        <a:pt x="11" y="1038"/>
                        <a:pt x="26" y="1039"/>
                      </a:cubicBezTo>
                      <a:lnTo>
                        <a:pt x="1065" y="1123"/>
                      </a:lnTo>
                      <a:lnTo>
                        <a:pt x="1068" y="1123"/>
                      </a:lnTo>
                      <a:cubicBezTo>
                        <a:pt x="1101" y="1123"/>
                        <a:pt x="1103" y="1073"/>
                        <a:pt x="1070" y="1071"/>
                      </a:cubicBezTo>
                      <a:lnTo>
                        <a:pt x="57" y="989"/>
                      </a:lnTo>
                      <a:lnTo>
                        <a:pt x="159" y="30"/>
                      </a:lnTo>
                      <a:cubicBezTo>
                        <a:pt x="160" y="10"/>
                        <a:pt x="146"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8" name="Google Shape;2638;p56"/>
              <p:cNvGrpSpPr/>
              <p:nvPr/>
            </p:nvGrpSpPr>
            <p:grpSpPr>
              <a:xfrm>
                <a:off x="4166854" y="3452539"/>
                <a:ext cx="317682" cy="314784"/>
                <a:chOff x="3828279" y="3452539"/>
                <a:chExt cx="317682" cy="314784"/>
              </a:xfrm>
            </p:grpSpPr>
            <p:sp>
              <p:nvSpPr>
                <p:cNvPr id="2639" name="Google Shape;2639;p56"/>
                <p:cNvSpPr/>
                <p:nvPr/>
              </p:nvSpPr>
              <p:spPr>
                <a:xfrm rot="520731">
                  <a:off x="3931932" y="3459151"/>
                  <a:ext cx="110524" cy="301559"/>
                </a:xfrm>
                <a:custGeom>
                  <a:avLst/>
                  <a:gdLst/>
                  <a:ahLst/>
                  <a:cxnLst/>
                  <a:rect l="l" t="t" r="r" b="b"/>
                  <a:pathLst>
                    <a:path w="729" h="1989" extrusionOk="0">
                      <a:moveTo>
                        <a:pt x="596" y="0"/>
                      </a:moveTo>
                      <a:cubicBezTo>
                        <a:pt x="558" y="0"/>
                        <a:pt x="523" y="26"/>
                        <a:pt x="512" y="65"/>
                      </a:cubicBezTo>
                      <a:lnTo>
                        <a:pt x="13" y="1868"/>
                      </a:lnTo>
                      <a:cubicBezTo>
                        <a:pt x="1" y="1914"/>
                        <a:pt x="27" y="1963"/>
                        <a:pt x="74" y="1975"/>
                      </a:cubicBezTo>
                      <a:lnTo>
                        <a:pt x="108" y="1985"/>
                      </a:lnTo>
                      <a:cubicBezTo>
                        <a:pt x="115" y="1987"/>
                        <a:pt x="123" y="1988"/>
                        <a:pt x="130" y="1988"/>
                      </a:cubicBezTo>
                      <a:cubicBezTo>
                        <a:pt x="169" y="1988"/>
                        <a:pt x="204" y="1963"/>
                        <a:pt x="215" y="1924"/>
                      </a:cubicBezTo>
                      <a:lnTo>
                        <a:pt x="715" y="120"/>
                      </a:lnTo>
                      <a:cubicBezTo>
                        <a:pt x="728" y="74"/>
                        <a:pt x="702" y="26"/>
                        <a:pt x="655" y="13"/>
                      </a:cubicBezTo>
                      <a:lnTo>
                        <a:pt x="619" y="4"/>
                      </a:lnTo>
                      <a:cubicBezTo>
                        <a:pt x="612" y="1"/>
                        <a:pt x="604" y="0"/>
                        <a:pt x="5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6"/>
                <p:cNvSpPr/>
                <p:nvPr/>
              </p:nvSpPr>
              <p:spPr>
                <a:xfrm rot="520731">
                  <a:off x="3862810" y="3502209"/>
                  <a:ext cx="248794" cy="215291"/>
                </a:xfrm>
                <a:custGeom>
                  <a:avLst/>
                  <a:gdLst/>
                  <a:ahLst/>
                  <a:cxnLst/>
                  <a:rect l="l" t="t" r="r" b="b"/>
                  <a:pathLst>
                    <a:path w="1641" h="1420" extrusionOk="0">
                      <a:moveTo>
                        <a:pt x="1520" y="1"/>
                      </a:moveTo>
                      <a:cubicBezTo>
                        <a:pt x="1500" y="1"/>
                        <a:pt x="1480" y="8"/>
                        <a:pt x="1463" y="22"/>
                      </a:cubicBezTo>
                      <a:lnTo>
                        <a:pt x="41" y="1239"/>
                      </a:lnTo>
                      <a:cubicBezTo>
                        <a:pt x="3" y="1271"/>
                        <a:pt x="0" y="1326"/>
                        <a:pt x="32" y="1361"/>
                      </a:cubicBezTo>
                      <a:lnTo>
                        <a:pt x="54" y="1390"/>
                      </a:lnTo>
                      <a:cubicBezTo>
                        <a:pt x="71" y="1409"/>
                        <a:pt x="96" y="1420"/>
                        <a:pt x="120" y="1420"/>
                      </a:cubicBezTo>
                      <a:cubicBezTo>
                        <a:pt x="140" y="1420"/>
                        <a:pt x="160" y="1413"/>
                        <a:pt x="176" y="1399"/>
                      </a:cubicBezTo>
                      <a:lnTo>
                        <a:pt x="1599" y="182"/>
                      </a:lnTo>
                      <a:cubicBezTo>
                        <a:pt x="1636" y="151"/>
                        <a:pt x="1641" y="95"/>
                        <a:pt x="1609" y="58"/>
                      </a:cubicBezTo>
                      <a:lnTo>
                        <a:pt x="1585" y="31"/>
                      </a:lnTo>
                      <a:cubicBezTo>
                        <a:pt x="1568" y="11"/>
                        <a:pt x="1544" y="1"/>
                        <a:pt x="15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6"/>
                <p:cNvSpPr/>
                <p:nvPr/>
              </p:nvSpPr>
              <p:spPr>
                <a:xfrm rot="520731">
                  <a:off x="3834296" y="3558445"/>
                  <a:ext cx="305648" cy="102946"/>
                </a:xfrm>
                <a:custGeom>
                  <a:avLst/>
                  <a:gdLst/>
                  <a:ahLst/>
                  <a:cxnLst/>
                  <a:rect l="l" t="t" r="r" b="b"/>
                  <a:pathLst>
                    <a:path w="2016" h="679" extrusionOk="0">
                      <a:moveTo>
                        <a:pt x="1910" y="1"/>
                      </a:moveTo>
                      <a:cubicBezTo>
                        <a:pt x="1903" y="1"/>
                        <a:pt x="1896" y="1"/>
                        <a:pt x="1888" y="3"/>
                      </a:cubicBezTo>
                      <a:lnTo>
                        <a:pt x="75" y="472"/>
                      </a:lnTo>
                      <a:cubicBezTo>
                        <a:pt x="29" y="483"/>
                        <a:pt x="0" y="531"/>
                        <a:pt x="12" y="579"/>
                      </a:cubicBezTo>
                      <a:lnTo>
                        <a:pt x="23" y="613"/>
                      </a:lnTo>
                      <a:cubicBezTo>
                        <a:pt x="33" y="652"/>
                        <a:pt x="67" y="679"/>
                        <a:pt x="107" y="679"/>
                      </a:cubicBezTo>
                      <a:cubicBezTo>
                        <a:pt x="114" y="679"/>
                        <a:pt x="121" y="678"/>
                        <a:pt x="129" y="676"/>
                      </a:cubicBezTo>
                      <a:lnTo>
                        <a:pt x="1940" y="206"/>
                      </a:lnTo>
                      <a:cubicBezTo>
                        <a:pt x="1987" y="194"/>
                        <a:pt x="2015" y="146"/>
                        <a:pt x="2003" y="100"/>
                      </a:cubicBezTo>
                      <a:lnTo>
                        <a:pt x="1994" y="66"/>
                      </a:lnTo>
                      <a:cubicBezTo>
                        <a:pt x="1984" y="26"/>
                        <a:pt x="1949" y="1"/>
                        <a:pt x="19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6"/>
                <p:cNvSpPr/>
                <p:nvPr/>
              </p:nvSpPr>
              <p:spPr>
                <a:xfrm rot="520731">
                  <a:off x="3834913" y="3556032"/>
                  <a:ext cx="304587" cy="107646"/>
                </a:xfrm>
                <a:custGeom>
                  <a:avLst/>
                  <a:gdLst/>
                  <a:ahLst/>
                  <a:cxnLst/>
                  <a:rect l="l" t="t" r="r" b="b"/>
                  <a:pathLst>
                    <a:path w="2009" h="710" extrusionOk="0">
                      <a:moveTo>
                        <a:pt x="106" y="1"/>
                      </a:moveTo>
                      <a:cubicBezTo>
                        <a:pt x="67" y="1"/>
                        <a:pt x="33" y="26"/>
                        <a:pt x="23" y="64"/>
                      </a:cubicBezTo>
                      <a:lnTo>
                        <a:pt x="13" y="100"/>
                      </a:lnTo>
                      <a:cubicBezTo>
                        <a:pt x="1" y="146"/>
                        <a:pt x="28" y="194"/>
                        <a:pt x="74" y="207"/>
                      </a:cubicBezTo>
                      <a:lnTo>
                        <a:pt x="1878" y="707"/>
                      </a:lnTo>
                      <a:cubicBezTo>
                        <a:pt x="1886" y="709"/>
                        <a:pt x="1893" y="710"/>
                        <a:pt x="1901" y="710"/>
                      </a:cubicBezTo>
                      <a:cubicBezTo>
                        <a:pt x="1939" y="710"/>
                        <a:pt x="1974" y="684"/>
                        <a:pt x="1986" y="646"/>
                      </a:cubicBezTo>
                      <a:lnTo>
                        <a:pt x="1995" y="611"/>
                      </a:lnTo>
                      <a:cubicBezTo>
                        <a:pt x="2008" y="565"/>
                        <a:pt x="1981" y="517"/>
                        <a:pt x="1934" y="504"/>
                      </a:cubicBezTo>
                      <a:lnTo>
                        <a:pt x="131" y="4"/>
                      </a:lnTo>
                      <a:cubicBezTo>
                        <a:pt x="122" y="2"/>
                        <a:pt x="114" y="1"/>
                        <a:pt x="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6"/>
                <p:cNvSpPr/>
                <p:nvPr/>
              </p:nvSpPr>
              <p:spPr>
                <a:xfrm rot="520731">
                  <a:off x="3871137" y="3493567"/>
                  <a:ext cx="232116" cy="232727"/>
                </a:xfrm>
                <a:custGeom>
                  <a:avLst/>
                  <a:gdLst/>
                  <a:ahLst/>
                  <a:cxnLst/>
                  <a:rect l="l" t="t" r="r" b="b"/>
                  <a:pathLst>
                    <a:path w="1531" h="1535" extrusionOk="0">
                      <a:moveTo>
                        <a:pt x="122" y="0"/>
                      </a:moveTo>
                      <a:cubicBezTo>
                        <a:pt x="100" y="0"/>
                        <a:pt x="77" y="9"/>
                        <a:pt x="60" y="26"/>
                      </a:cubicBezTo>
                      <a:lnTo>
                        <a:pt x="35" y="51"/>
                      </a:lnTo>
                      <a:cubicBezTo>
                        <a:pt x="1" y="84"/>
                        <a:pt x="1" y="139"/>
                        <a:pt x="35" y="173"/>
                      </a:cubicBezTo>
                      <a:lnTo>
                        <a:pt x="1347" y="1509"/>
                      </a:lnTo>
                      <a:cubicBezTo>
                        <a:pt x="1364" y="1526"/>
                        <a:pt x="1387" y="1535"/>
                        <a:pt x="1410" y="1535"/>
                      </a:cubicBezTo>
                      <a:cubicBezTo>
                        <a:pt x="1432" y="1535"/>
                        <a:pt x="1454" y="1526"/>
                        <a:pt x="1471" y="1509"/>
                      </a:cubicBezTo>
                      <a:lnTo>
                        <a:pt x="1496" y="1484"/>
                      </a:lnTo>
                      <a:cubicBezTo>
                        <a:pt x="1530" y="1450"/>
                        <a:pt x="1530" y="1395"/>
                        <a:pt x="1496" y="1362"/>
                      </a:cubicBezTo>
                      <a:lnTo>
                        <a:pt x="184" y="26"/>
                      </a:lnTo>
                      <a:cubicBezTo>
                        <a:pt x="167" y="9"/>
                        <a:pt x="144" y="0"/>
                        <a:pt x="1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6"/>
                <p:cNvSpPr/>
                <p:nvPr/>
              </p:nvSpPr>
              <p:spPr>
                <a:xfrm rot="520731">
                  <a:off x="3927840" y="3460190"/>
                  <a:ext cx="118408" cy="299437"/>
                </a:xfrm>
                <a:custGeom>
                  <a:avLst/>
                  <a:gdLst/>
                  <a:ahLst/>
                  <a:cxnLst/>
                  <a:rect l="l" t="t" r="r" b="b"/>
                  <a:pathLst>
                    <a:path w="781" h="1975" extrusionOk="0">
                      <a:moveTo>
                        <a:pt x="132" y="1"/>
                      </a:moveTo>
                      <a:cubicBezTo>
                        <a:pt x="123" y="1"/>
                        <a:pt x="115" y="2"/>
                        <a:pt x="107" y="4"/>
                      </a:cubicBezTo>
                      <a:lnTo>
                        <a:pt x="72" y="15"/>
                      </a:lnTo>
                      <a:cubicBezTo>
                        <a:pt x="26" y="30"/>
                        <a:pt x="1" y="79"/>
                        <a:pt x="14" y="123"/>
                      </a:cubicBezTo>
                      <a:lnTo>
                        <a:pt x="566" y="1913"/>
                      </a:lnTo>
                      <a:cubicBezTo>
                        <a:pt x="578" y="1951"/>
                        <a:pt x="613" y="1975"/>
                        <a:pt x="650" y="1975"/>
                      </a:cubicBezTo>
                      <a:cubicBezTo>
                        <a:pt x="659" y="1975"/>
                        <a:pt x="667" y="1973"/>
                        <a:pt x="675" y="1971"/>
                      </a:cubicBezTo>
                      <a:lnTo>
                        <a:pt x="711" y="1961"/>
                      </a:lnTo>
                      <a:cubicBezTo>
                        <a:pt x="755" y="1946"/>
                        <a:pt x="781" y="1898"/>
                        <a:pt x="767" y="1852"/>
                      </a:cubicBezTo>
                      <a:lnTo>
                        <a:pt x="216" y="62"/>
                      </a:lnTo>
                      <a:cubicBezTo>
                        <a:pt x="203" y="24"/>
                        <a:pt x="169" y="1"/>
                        <a:pt x="1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6"/>
                <p:cNvSpPr/>
                <p:nvPr/>
              </p:nvSpPr>
              <p:spPr>
                <a:xfrm rot="520731">
                  <a:off x="3944674" y="3578323"/>
                  <a:ext cx="71257" cy="60039"/>
                </a:xfrm>
                <a:custGeom>
                  <a:avLst/>
                  <a:gdLst/>
                  <a:ahLst/>
                  <a:cxnLst/>
                  <a:rect l="l" t="t" r="r" b="b"/>
                  <a:pathLst>
                    <a:path w="470" h="396" extrusionOk="0">
                      <a:moveTo>
                        <a:pt x="249" y="1"/>
                      </a:moveTo>
                      <a:cubicBezTo>
                        <a:pt x="105" y="1"/>
                        <a:pt x="0" y="160"/>
                        <a:pt x="79" y="296"/>
                      </a:cubicBezTo>
                      <a:cubicBezTo>
                        <a:pt x="117" y="364"/>
                        <a:pt x="183" y="396"/>
                        <a:pt x="249" y="396"/>
                      </a:cubicBezTo>
                      <a:cubicBezTo>
                        <a:pt x="333" y="396"/>
                        <a:pt x="415" y="345"/>
                        <a:pt x="441" y="250"/>
                      </a:cubicBezTo>
                      <a:cubicBezTo>
                        <a:pt x="469" y="146"/>
                        <a:pt x="408" y="37"/>
                        <a:pt x="304" y="8"/>
                      </a:cubicBezTo>
                      <a:cubicBezTo>
                        <a:pt x="285" y="3"/>
                        <a:pt x="267" y="1"/>
                        <a:pt x="249" y="1"/>
                      </a:cubicBezTo>
                      <a:close/>
                    </a:path>
                  </a:pathLst>
                </a:custGeom>
                <a:solidFill>
                  <a:srgbClr val="32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46" name="Google Shape;2646;p56"/>
            <p:cNvGrpSpPr/>
            <p:nvPr/>
          </p:nvGrpSpPr>
          <p:grpSpPr>
            <a:xfrm rot="-5222521">
              <a:off x="1214285" y="889337"/>
              <a:ext cx="480060" cy="566075"/>
              <a:chOff x="1287129" y="561854"/>
              <a:chExt cx="480092" cy="566113"/>
            </a:xfrm>
          </p:grpSpPr>
          <p:grpSp>
            <p:nvGrpSpPr>
              <p:cNvPr id="2647" name="Google Shape;2647;p56"/>
              <p:cNvGrpSpPr/>
              <p:nvPr/>
            </p:nvGrpSpPr>
            <p:grpSpPr>
              <a:xfrm rot="-3738106">
                <a:off x="1325583" y="619214"/>
                <a:ext cx="241361" cy="184854"/>
                <a:chOff x="4260630" y="4325608"/>
                <a:chExt cx="336699" cy="257873"/>
              </a:xfrm>
            </p:grpSpPr>
            <p:sp>
              <p:nvSpPr>
                <p:cNvPr id="2648" name="Google Shape;2648;p56"/>
                <p:cNvSpPr/>
                <p:nvPr/>
              </p:nvSpPr>
              <p:spPr>
                <a:xfrm>
                  <a:off x="4323972" y="4325608"/>
                  <a:ext cx="273356" cy="250459"/>
                </a:xfrm>
                <a:custGeom>
                  <a:avLst/>
                  <a:gdLst/>
                  <a:ahLst/>
                  <a:cxnLst/>
                  <a:rect l="l" t="t" r="r" b="b"/>
                  <a:pathLst>
                    <a:path w="2913" h="2669" extrusionOk="0">
                      <a:moveTo>
                        <a:pt x="2709" y="1"/>
                      </a:moveTo>
                      <a:cubicBezTo>
                        <a:pt x="2698" y="1"/>
                        <a:pt x="2686" y="2"/>
                        <a:pt x="2675" y="4"/>
                      </a:cubicBezTo>
                      <a:cubicBezTo>
                        <a:pt x="2318" y="79"/>
                        <a:pt x="1962" y="155"/>
                        <a:pt x="1607" y="232"/>
                      </a:cubicBezTo>
                      <a:cubicBezTo>
                        <a:pt x="1191" y="322"/>
                        <a:pt x="750" y="307"/>
                        <a:pt x="419" y="624"/>
                      </a:cubicBezTo>
                      <a:cubicBezTo>
                        <a:pt x="128" y="900"/>
                        <a:pt x="1" y="1336"/>
                        <a:pt x="93" y="1744"/>
                      </a:cubicBezTo>
                      <a:cubicBezTo>
                        <a:pt x="218" y="2291"/>
                        <a:pt x="689" y="2668"/>
                        <a:pt x="1199" y="2668"/>
                      </a:cubicBezTo>
                      <a:cubicBezTo>
                        <a:pt x="1276" y="2668"/>
                        <a:pt x="1354" y="2660"/>
                        <a:pt x="1431" y="2642"/>
                      </a:cubicBezTo>
                      <a:cubicBezTo>
                        <a:pt x="1708" y="2581"/>
                        <a:pt x="1899" y="2435"/>
                        <a:pt x="2045" y="2242"/>
                      </a:cubicBezTo>
                      <a:cubicBezTo>
                        <a:pt x="2209" y="2025"/>
                        <a:pt x="2315" y="1747"/>
                        <a:pt x="2420" y="1462"/>
                      </a:cubicBezTo>
                      <a:lnTo>
                        <a:pt x="2858" y="270"/>
                      </a:lnTo>
                      <a:cubicBezTo>
                        <a:pt x="2861" y="259"/>
                        <a:pt x="2866" y="250"/>
                        <a:pt x="2869" y="240"/>
                      </a:cubicBezTo>
                      <a:cubicBezTo>
                        <a:pt x="2912" y="121"/>
                        <a:pt x="2824" y="1"/>
                        <a:pt x="27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6"/>
                <p:cNvSpPr/>
                <p:nvPr/>
              </p:nvSpPr>
              <p:spPr>
                <a:xfrm>
                  <a:off x="4260630" y="4352259"/>
                  <a:ext cx="309766" cy="231222"/>
                </a:xfrm>
                <a:custGeom>
                  <a:avLst/>
                  <a:gdLst/>
                  <a:ahLst/>
                  <a:cxnLst/>
                  <a:rect l="l" t="t" r="r" b="b"/>
                  <a:pathLst>
                    <a:path w="3301" h="2464" extrusionOk="0">
                      <a:moveTo>
                        <a:pt x="3260" y="1"/>
                      </a:moveTo>
                      <a:cubicBezTo>
                        <a:pt x="3253" y="1"/>
                        <a:pt x="3247" y="4"/>
                        <a:pt x="3241" y="11"/>
                      </a:cubicBezTo>
                      <a:cubicBezTo>
                        <a:pt x="2837" y="405"/>
                        <a:pt x="2412" y="776"/>
                        <a:pt x="1967" y="1123"/>
                      </a:cubicBezTo>
                      <a:cubicBezTo>
                        <a:pt x="1963" y="1128"/>
                        <a:pt x="1955" y="1131"/>
                        <a:pt x="1949" y="1132"/>
                      </a:cubicBezTo>
                      <a:cubicBezTo>
                        <a:pt x="1935" y="1134"/>
                        <a:pt x="1920" y="1141"/>
                        <a:pt x="1908" y="1150"/>
                      </a:cubicBezTo>
                      <a:cubicBezTo>
                        <a:pt x="1589" y="1419"/>
                        <a:pt x="1268" y="1638"/>
                        <a:pt x="929" y="1870"/>
                      </a:cubicBezTo>
                      <a:lnTo>
                        <a:pt x="859" y="1918"/>
                      </a:lnTo>
                      <a:cubicBezTo>
                        <a:pt x="588" y="2090"/>
                        <a:pt x="308" y="2267"/>
                        <a:pt x="24" y="2415"/>
                      </a:cubicBezTo>
                      <a:cubicBezTo>
                        <a:pt x="0" y="2427"/>
                        <a:pt x="9" y="2464"/>
                        <a:pt x="38" y="2464"/>
                      </a:cubicBezTo>
                      <a:cubicBezTo>
                        <a:pt x="41" y="2464"/>
                        <a:pt x="45" y="2464"/>
                        <a:pt x="50" y="2461"/>
                      </a:cubicBezTo>
                      <a:cubicBezTo>
                        <a:pt x="334" y="2313"/>
                        <a:pt x="615" y="2136"/>
                        <a:pt x="888" y="1963"/>
                      </a:cubicBezTo>
                      <a:lnTo>
                        <a:pt x="889" y="1963"/>
                      </a:lnTo>
                      <a:lnTo>
                        <a:pt x="959" y="1914"/>
                      </a:lnTo>
                      <a:cubicBezTo>
                        <a:pt x="1299" y="1681"/>
                        <a:pt x="1620" y="1460"/>
                        <a:pt x="1942" y="1190"/>
                      </a:cubicBezTo>
                      <a:cubicBezTo>
                        <a:pt x="1948" y="1186"/>
                        <a:pt x="1954" y="1184"/>
                        <a:pt x="1961" y="1183"/>
                      </a:cubicBezTo>
                      <a:cubicBezTo>
                        <a:pt x="1976" y="1180"/>
                        <a:pt x="1990" y="1174"/>
                        <a:pt x="2002" y="1164"/>
                      </a:cubicBezTo>
                      <a:cubicBezTo>
                        <a:pt x="2446" y="816"/>
                        <a:pt x="2872" y="443"/>
                        <a:pt x="3278" y="48"/>
                      </a:cubicBezTo>
                      <a:cubicBezTo>
                        <a:pt x="3301" y="30"/>
                        <a:pt x="3281" y="1"/>
                        <a:pt x="3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6"/>
                <p:cNvSpPr/>
                <p:nvPr/>
              </p:nvSpPr>
              <p:spPr>
                <a:xfrm>
                  <a:off x="4472241" y="4384258"/>
                  <a:ext cx="58181" cy="55553"/>
                </a:xfrm>
                <a:custGeom>
                  <a:avLst/>
                  <a:gdLst/>
                  <a:ahLst/>
                  <a:cxnLst/>
                  <a:rect l="l" t="t" r="r" b="b"/>
                  <a:pathLst>
                    <a:path w="620" h="592" extrusionOk="0">
                      <a:moveTo>
                        <a:pt x="160" y="0"/>
                      </a:moveTo>
                      <a:cubicBezTo>
                        <a:pt x="149" y="0"/>
                        <a:pt x="139" y="6"/>
                        <a:pt x="136" y="20"/>
                      </a:cubicBezTo>
                      <a:lnTo>
                        <a:pt x="5" y="559"/>
                      </a:lnTo>
                      <a:cubicBezTo>
                        <a:pt x="0" y="575"/>
                        <a:pt x="14" y="590"/>
                        <a:pt x="30" y="591"/>
                      </a:cubicBezTo>
                      <a:lnTo>
                        <a:pt x="34" y="590"/>
                      </a:lnTo>
                      <a:lnTo>
                        <a:pt x="588" y="530"/>
                      </a:lnTo>
                      <a:cubicBezTo>
                        <a:pt x="620" y="526"/>
                        <a:pt x="616" y="478"/>
                        <a:pt x="583" y="478"/>
                      </a:cubicBezTo>
                      <a:cubicBezTo>
                        <a:pt x="583" y="478"/>
                        <a:pt x="582" y="478"/>
                        <a:pt x="582" y="478"/>
                      </a:cubicBezTo>
                      <a:lnTo>
                        <a:pt x="66" y="533"/>
                      </a:lnTo>
                      <a:lnTo>
                        <a:pt x="187" y="34"/>
                      </a:lnTo>
                      <a:cubicBezTo>
                        <a:pt x="192" y="13"/>
                        <a:pt x="176"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6"/>
                <p:cNvSpPr/>
                <p:nvPr/>
              </p:nvSpPr>
              <p:spPr>
                <a:xfrm>
                  <a:off x="4504804" y="4361361"/>
                  <a:ext cx="48234" cy="49641"/>
                </a:xfrm>
                <a:custGeom>
                  <a:avLst/>
                  <a:gdLst/>
                  <a:ahLst/>
                  <a:cxnLst/>
                  <a:rect l="l" t="t" r="r" b="b"/>
                  <a:pathLst>
                    <a:path w="514" h="529" extrusionOk="0">
                      <a:moveTo>
                        <a:pt x="122" y="0"/>
                      </a:moveTo>
                      <a:cubicBezTo>
                        <a:pt x="111" y="0"/>
                        <a:pt x="100" y="7"/>
                        <a:pt x="98" y="21"/>
                      </a:cubicBezTo>
                      <a:lnTo>
                        <a:pt x="4" y="497"/>
                      </a:lnTo>
                      <a:cubicBezTo>
                        <a:pt x="1" y="513"/>
                        <a:pt x="14" y="528"/>
                        <a:pt x="30" y="528"/>
                      </a:cubicBezTo>
                      <a:lnTo>
                        <a:pt x="35" y="528"/>
                      </a:lnTo>
                      <a:lnTo>
                        <a:pt x="481" y="440"/>
                      </a:lnTo>
                      <a:cubicBezTo>
                        <a:pt x="513" y="435"/>
                        <a:pt x="507" y="388"/>
                        <a:pt x="476" y="388"/>
                      </a:cubicBezTo>
                      <a:cubicBezTo>
                        <a:pt x="474" y="388"/>
                        <a:pt x="472" y="388"/>
                        <a:pt x="470" y="388"/>
                      </a:cubicBezTo>
                      <a:lnTo>
                        <a:pt x="63" y="469"/>
                      </a:lnTo>
                      <a:lnTo>
                        <a:pt x="150" y="32"/>
                      </a:lnTo>
                      <a:cubicBezTo>
                        <a:pt x="153" y="12"/>
                        <a:pt x="137"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6"/>
                <p:cNvSpPr/>
                <p:nvPr/>
              </p:nvSpPr>
              <p:spPr>
                <a:xfrm>
                  <a:off x="4434142" y="4389514"/>
                  <a:ext cx="79295" cy="79013"/>
                </a:xfrm>
                <a:custGeom>
                  <a:avLst/>
                  <a:gdLst/>
                  <a:ahLst/>
                  <a:cxnLst/>
                  <a:rect l="l" t="t" r="r" b="b"/>
                  <a:pathLst>
                    <a:path w="845" h="842" extrusionOk="0">
                      <a:moveTo>
                        <a:pt x="149" y="0"/>
                      </a:moveTo>
                      <a:cubicBezTo>
                        <a:pt x="138" y="0"/>
                        <a:pt x="128" y="7"/>
                        <a:pt x="124" y="21"/>
                      </a:cubicBezTo>
                      <a:lnTo>
                        <a:pt x="1" y="811"/>
                      </a:lnTo>
                      <a:cubicBezTo>
                        <a:pt x="1" y="819"/>
                        <a:pt x="2" y="826"/>
                        <a:pt x="8" y="832"/>
                      </a:cubicBezTo>
                      <a:cubicBezTo>
                        <a:pt x="12" y="838"/>
                        <a:pt x="20" y="841"/>
                        <a:pt x="27" y="841"/>
                      </a:cubicBezTo>
                      <a:lnTo>
                        <a:pt x="818" y="822"/>
                      </a:lnTo>
                      <a:cubicBezTo>
                        <a:pt x="833" y="822"/>
                        <a:pt x="845" y="810"/>
                        <a:pt x="843" y="795"/>
                      </a:cubicBezTo>
                      <a:cubicBezTo>
                        <a:pt x="843" y="780"/>
                        <a:pt x="831" y="770"/>
                        <a:pt x="816" y="770"/>
                      </a:cubicBezTo>
                      <a:lnTo>
                        <a:pt x="59" y="787"/>
                      </a:lnTo>
                      <a:lnTo>
                        <a:pt x="177" y="30"/>
                      </a:lnTo>
                      <a:cubicBezTo>
                        <a:pt x="178" y="11"/>
                        <a:pt x="164" y="0"/>
                        <a:pt x="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6"/>
                <p:cNvSpPr/>
                <p:nvPr/>
              </p:nvSpPr>
              <p:spPr>
                <a:xfrm>
                  <a:off x="4392570" y="4401713"/>
                  <a:ext cx="103506" cy="105382"/>
                </a:xfrm>
                <a:custGeom>
                  <a:avLst/>
                  <a:gdLst/>
                  <a:ahLst/>
                  <a:cxnLst/>
                  <a:rect l="l" t="t" r="r" b="b"/>
                  <a:pathLst>
                    <a:path w="1103" h="1123" extrusionOk="0">
                      <a:moveTo>
                        <a:pt x="132" y="0"/>
                      </a:moveTo>
                      <a:cubicBezTo>
                        <a:pt x="119" y="0"/>
                        <a:pt x="107" y="8"/>
                        <a:pt x="105" y="24"/>
                      </a:cubicBezTo>
                      <a:lnTo>
                        <a:pt x="2" y="1009"/>
                      </a:lnTo>
                      <a:cubicBezTo>
                        <a:pt x="1" y="1024"/>
                        <a:pt x="11" y="1038"/>
                        <a:pt x="26" y="1039"/>
                      </a:cubicBezTo>
                      <a:lnTo>
                        <a:pt x="1065" y="1123"/>
                      </a:lnTo>
                      <a:lnTo>
                        <a:pt x="1068" y="1123"/>
                      </a:lnTo>
                      <a:cubicBezTo>
                        <a:pt x="1101" y="1123"/>
                        <a:pt x="1103" y="1073"/>
                        <a:pt x="1070" y="1071"/>
                      </a:cubicBezTo>
                      <a:lnTo>
                        <a:pt x="57" y="989"/>
                      </a:lnTo>
                      <a:lnTo>
                        <a:pt x="159" y="30"/>
                      </a:lnTo>
                      <a:cubicBezTo>
                        <a:pt x="160" y="10"/>
                        <a:pt x="146"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4" name="Google Shape;2654;p56"/>
              <p:cNvGrpSpPr/>
              <p:nvPr/>
            </p:nvGrpSpPr>
            <p:grpSpPr>
              <a:xfrm rot="3178983">
                <a:off x="1500085" y="883512"/>
                <a:ext cx="241373" cy="184859"/>
                <a:chOff x="4260630" y="4325608"/>
                <a:chExt cx="336699" cy="257873"/>
              </a:xfrm>
            </p:grpSpPr>
            <p:sp>
              <p:nvSpPr>
                <p:cNvPr id="2655" name="Google Shape;2655;p56"/>
                <p:cNvSpPr/>
                <p:nvPr/>
              </p:nvSpPr>
              <p:spPr>
                <a:xfrm>
                  <a:off x="4323972" y="4325608"/>
                  <a:ext cx="273356" cy="250459"/>
                </a:xfrm>
                <a:custGeom>
                  <a:avLst/>
                  <a:gdLst/>
                  <a:ahLst/>
                  <a:cxnLst/>
                  <a:rect l="l" t="t" r="r" b="b"/>
                  <a:pathLst>
                    <a:path w="2913" h="2669" extrusionOk="0">
                      <a:moveTo>
                        <a:pt x="2709" y="1"/>
                      </a:moveTo>
                      <a:cubicBezTo>
                        <a:pt x="2698" y="1"/>
                        <a:pt x="2686" y="2"/>
                        <a:pt x="2675" y="4"/>
                      </a:cubicBezTo>
                      <a:cubicBezTo>
                        <a:pt x="2318" y="79"/>
                        <a:pt x="1962" y="155"/>
                        <a:pt x="1607" y="232"/>
                      </a:cubicBezTo>
                      <a:cubicBezTo>
                        <a:pt x="1191" y="322"/>
                        <a:pt x="750" y="307"/>
                        <a:pt x="419" y="624"/>
                      </a:cubicBezTo>
                      <a:cubicBezTo>
                        <a:pt x="128" y="900"/>
                        <a:pt x="1" y="1336"/>
                        <a:pt x="93" y="1744"/>
                      </a:cubicBezTo>
                      <a:cubicBezTo>
                        <a:pt x="218" y="2291"/>
                        <a:pt x="689" y="2668"/>
                        <a:pt x="1199" y="2668"/>
                      </a:cubicBezTo>
                      <a:cubicBezTo>
                        <a:pt x="1276" y="2668"/>
                        <a:pt x="1354" y="2660"/>
                        <a:pt x="1431" y="2642"/>
                      </a:cubicBezTo>
                      <a:cubicBezTo>
                        <a:pt x="1708" y="2581"/>
                        <a:pt x="1899" y="2435"/>
                        <a:pt x="2045" y="2242"/>
                      </a:cubicBezTo>
                      <a:cubicBezTo>
                        <a:pt x="2209" y="2025"/>
                        <a:pt x="2315" y="1747"/>
                        <a:pt x="2420" y="1462"/>
                      </a:cubicBezTo>
                      <a:lnTo>
                        <a:pt x="2858" y="270"/>
                      </a:lnTo>
                      <a:cubicBezTo>
                        <a:pt x="2861" y="259"/>
                        <a:pt x="2866" y="250"/>
                        <a:pt x="2869" y="240"/>
                      </a:cubicBezTo>
                      <a:cubicBezTo>
                        <a:pt x="2912" y="121"/>
                        <a:pt x="2824" y="1"/>
                        <a:pt x="27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6"/>
                <p:cNvSpPr/>
                <p:nvPr/>
              </p:nvSpPr>
              <p:spPr>
                <a:xfrm>
                  <a:off x="4260630" y="4352259"/>
                  <a:ext cx="309766" cy="231222"/>
                </a:xfrm>
                <a:custGeom>
                  <a:avLst/>
                  <a:gdLst/>
                  <a:ahLst/>
                  <a:cxnLst/>
                  <a:rect l="l" t="t" r="r" b="b"/>
                  <a:pathLst>
                    <a:path w="3301" h="2464" extrusionOk="0">
                      <a:moveTo>
                        <a:pt x="3260" y="1"/>
                      </a:moveTo>
                      <a:cubicBezTo>
                        <a:pt x="3253" y="1"/>
                        <a:pt x="3247" y="4"/>
                        <a:pt x="3241" y="11"/>
                      </a:cubicBezTo>
                      <a:cubicBezTo>
                        <a:pt x="2837" y="405"/>
                        <a:pt x="2412" y="776"/>
                        <a:pt x="1967" y="1123"/>
                      </a:cubicBezTo>
                      <a:cubicBezTo>
                        <a:pt x="1963" y="1128"/>
                        <a:pt x="1955" y="1131"/>
                        <a:pt x="1949" y="1132"/>
                      </a:cubicBezTo>
                      <a:cubicBezTo>
                        <a:pt x="1935" y="1134"/>
                        <a:pt x="1920" y="1141"/>
                        <a:pt x="1908" y="1150"/>
                      </a:cubicBezTo>
                      <a:cubicBezTo>
                        <a:pt x="1589" y="1419"/>
                        <a:pt x="1268" y="1638"/>
                        <a:pt x="929" y="1870"/>
                      </a:cubicBezTo>
                      <a:lnTo>
                        <a:pt x="859" y="1918"/>
                      </a:lnTo>
                      <a:cubicBezTo>
                        <a:pt x="588" y="2090"/>
                        <a:pt x="308" y="2267"/>
                        <a:pt x="24" y="2415"/>
                      </a:cubicBezTo>
                      <a:cubicBezTo>
                        <a:pt x="0" y="2427"/>
                        <a:pt x="9" y="2464"/>
                        <a:pt x="38" y="2464"/>
                      </a:cubicBezTo>
                      <a:cubicBezTo>
                        <a:pt x="41" y="2464"/>
                        <a:pt x="45" y="2464"/>
                        <a:pt x="50" y="2461"/>
                      </a:cubicBezTo>
                      <a:cubicBezTo>
                        <a:pt x="334" y="2313"/>
                        <a:pt x="615" y="2136"/>
                        <a:pt x="888" y="1963"/>
                      </a:cubicBezTo>
                      <a:lnTo>
                        <a:pt x="889" y="1963"/>
                      </a:lnTo>
                      <a:lnTo>
                        <a:pt x="959" y="1914"/>
                      </a:lnTo>
                      <a:cubicBezTo>
                        <a:pt x="1299" y="1681"/>
                        <a:pt x="1620" y="1460"/>
                        <a:pt x="1942" y="1190"/>
                      </a:cubicBezTo>
                      <a:cubicBezTo>
                        <a:pt x="1948" y="1186"/>
                        <a:pt x="1954" y="1184"/>
                        <a:pt x="1961" y="1183"/>
                      </a:cubicBezTo>
                      <a:cubicBezTo>
                        <a:pt x="1976" y="1180"/>
                        <a:pt x="1990" y="1174"/>
                        <a:pt x="2002" y="1164"/>
                      </a:cubicBezTo>
                      <a:cubicBezTo>
                        <a:pt x="2446" y="816"/>
                        <a:pt x="2872" y="443"/>
                        <a:pt x="3278" y="48"/>
                      </a:cubicBezTo>
                      <a:cubicBezTo>
                        <a:pt x="3301" y="30"/>
                        <a:pt x="3281" y="1"/>
                        <a:pt x="3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6"/>
                <p:cNvSpPr/>
                <p:nvPr/>
              </p:nvSpPr>
              <p:spPr>
                <a:xfrm>
                  <a:off x="4472241" y="4384258"/>
                  <a:ext cx="58181" cy="55553"/>
                </a:xfrm>
                <a:custGeom>
                  <a:avLst/>
                  <a:gdLst/>
                  <a:ahLst/>
                  <a:cxnLst/>
                  <a:rect l="l" t="t" r="r" b="b"/>
                  <a:pathLst>
                    <a:path w="620" h="592" extrusionOk="0">
                      <a:moveTo>
                        <a:pt x="160" y="0"/>
                      </a:moveTo>
                      <a:cubicBezTo>
                        <a:pt x="149" y="0"/>
                        <a:pt x="139" y="6"/>
                        <a:pt x="136" y="20"/>
                      </a:cubicBezTo>
                      <a:lnTo>
                        <a:pt x="5" y="559"/>
                      </a:lnTo>
                      <a:cubicBezTo>
                        <a:pt x="0" y="575"/>
                        <a:pt x="14" y="590"/>
                        <a:pt x="30" y="591"/>
                      </a:cubicBezTo>
                      <a:lnTo>
                        <a:pt x="34" y="590"/>
                      </a:lnTo>
                      <a:lnTo>
                        <a:pt x="588" y="530"/>
                      </a:lnTo>
                      <a:cubicBezTo>
                        <a:pt x="620" y="526"/>
                        <a:pt x="616" y="478"/>
                        <a:pt x="583" y="478"/>
                      </a:cubicBezTo>
                      <a:cubicBezTo>
                        <a:pt x="583" y="478"/>
                        <a:pt x="582" y="478"/>
                        <a:pt x="582" y="478"/>
                      </a:cubicBezTo>
                      <a:lnTo>
                        <a:pt x="66" y="533"/>
                      </a:lnTo>
                      <a:lnTo>
                        <a:pt x="187" y="34"/>
                      </a:lnTo>
                      <a:cubicBezTo>
                        <a:pt x="192" y="13"/>
                        <a:pt x="176"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6"/>
                <p:cNvSpPr/>
                <p:nvPr/>
              </p:nvSpPr>
              <p:spPr>
                <a:xfrm>
                  <a:off x="4504804" y="4361361"/>
                  <a:ext cx="48234" cy="49641"/>
                </a:xfrm>
                <a:custGeom>
                  <a:avLst/>
                  <a:gdLst/>
                  <a:ahLst/>
                  <a:cxnLst/>
                  <a:rect l="l" t="t" r="r" b="b"/>
                  <a:pathLst>
                    <a:path w="514" h="529" extrusionOk="0">
                      <a:moveTo>
                        <a:pt x="122" y="0"/>
                      </a:moveTo>
                      <a:cubicBezTo>
                        <a:pt x="111" y="0"/>
                        <a:pt x="100" y="7"/>
                        <a:pt x="98" y="21"/>
                      </a:cubicBezTo>
                      <a:lnTo>
                        <a:pt x="4" y="497"/>
                      </a:lnTo>
                      <a:cubicBezTo>
                        <a:pt x="1" y="513"/>
                        <a:pt x="14" y="528"/>
                        <a:pt x="30" y="528"/>
                      </a:cubicBezTo>
                      <a:lnTo>
                        <a:pt x="35" y="528"/>
                      </a:lnTo>
                      <a:lnTo>
                        <a:pt x="481" y="440"/>
                      </a:lnTo>
                      <a:cubicBezTo>
                        <a:pt x="513" y="435"/>
                        <a:pt x="507" y="388"/>
                        <a:pt x="476" y="388"/>
                      </a:cubicBezTo>
                      <a:cubicBezTo>
                        <a:pt x="474" y="388"/>
                        <a:pt x="472" y="388"/>
                        <a:pt x="470" y="388"/>
                      </a:cubicBezTo>
                      <a:lnTo>
                        <a:pt x="63" y="469"/>
                      </a:lnTo>
                      <a:lnTo>
                        <a:pt x="150" y="32"/>
                      </a:lnTo>
                      <a:cubicBezTo>
                        <a:pt x="153" y="12"/>
                        <a:pt x="137"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6"/>
                <p:cNvSpPr/>
                <p:nvPr/>
              </p:nvSpPr>
              <p:spPr>
                <a:xfrm>
                  <a:off x="4434142" y="4389514"/>
                  <a:ext cx="79295" cy="79013"/>
                </a:xfrm>
                <a:custGeom>
                  <a:avLst/>
                  <a:gdLst/>
                  <a:ahLst/>
                  <a:cxnLst/>
                  <a:rect l="l" t="t" r="r" b="b"/>
                  <a:pathLst>
                    <a:path w="845" h="842" extrusionOk="0">
                      <a:moveTo>
                        <a:pt x="149" y="0"/>
                      </a:moveTo>
                      <a:cubicBezTo>
                        <a:pt x="138" y="0"/>
                        <a:pt x="128" y="7"/>
                        <a:pt x="124" y="21"/>
                      </a:cubicBezTo>
                      <a:lnTo>
                        <a:pt x="1" y="811"/>
                      </a:lnTo>
                      <a:cubicBezTo>
                        <a:pt x="1" y="819"/>
                        <a:pt x="2" y="826"/>
                        <a:pt x="8" y="832"/>
                      </a:cubicBezTo>
                      <a:cubicBezTo>
                        <a:pt x="12" y="838"/>
                        <a:pt x="20" y="841"/>
                        <a:pt x="27" y="841"/>
                      </a:cubicBezTo>
                      <a:lnTo>
                        <a:pt x="818" y="822"/>
                      </a:lnTo>
                      <a:cubicBezTo>
                        <a:pt x="833" y="822"/>
                        <a:pt x="845" y="810"/>
                        <a:pt x="843" y="795"/>
                      </a:cubicBezTo>
                      <a:cubicBezTo>
                        <a:pt x="843" y="780"/>
                        <a:pt x="831" y="770"/>
                        <a:pt x="816" y="770"/>
                      </a:cubicBezTo>
                      <a:lnTo>
                        <a:pt x="59" y="787"/>
                      </a:lnTo>
                      <a:lnTo>
                        <a:pt x="177" y="30"/>
                      </a:lnTo>
                      <a:cubicBezTo>
                        <a:pt x="178" y="11"/>
                        <a:pt x="164" y="0"/>
                        <a:pt x="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6"/>
                <p:cNvSpPr/>
                <p:nvPr/>
              </p:nvSpPr>
              <p:spPr>
                <a:xfrm>
                  <a:off x="4392570" y="4401713"/>
                  <a:ext cx="103506" cy="105382"/>
                </a:xfrm>
                <a:custGeom>
                  <a:avLst/>
                  <a:gdLst/>
                  <a:ahLst/>
                  <a:cxnLst/>
                  <a:rect l="l" t="t" r="r" b="b"/>
                  <a:pathLst>
                    <a:path w="1103" h="1123" extrusionOk="0">
                      <a:moveTo>
                        <a:pt x="132" y="0"/>
                      </a:moveTo>
                      <a:cubicBezTo>
                        <a:pt x="119" y="0"/>
                        <a:pt x="107" y="8"/>
                        <a:pt x="105" y="24"/>
                      </a:cubicBezTo>
                      <a:lnTo>
                        <a:pt x="2" y="1009"/>
                      </a:lnTo>
                      <a:cubicBezTo>
                        <a:pt x="1" y="1024"/>
                        <a:pt x="11" y="1038"/>
                        <a:pt x="26" y="1039"/>
                      </a:cubicBezTo>
                      <a:lnTo>
                        <a:pt x="1065" y="1123"/>
                      </a:lnTo>
                      <a:lnTo>
                        <a:pt x="1068" y="1123"/>
                      </a:lnTo>
                      <a:cubicBezTo>
                        <a:pt x="1101" y="1123"/>
                        <a:pt x="1103" y="1073"/>
                        <a:pt x="1070" y="1071"/>
                      </a:cubicBezTo>
                      <a:lnTo>
                        <a:pt x="57" y="989"/>
                      </a:lnTo>
                      <a:lnTo>
                        <a:pt x="159" y="30"/>
                      </a:lnTo>
                      <a:cubicBezTo>
                        <a:pt x="160" y="10"/>
                        <a:pt x="146"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1" name="Google Shape;2661;p56"/>
              <p:cNvGrpSpPr/>
              <p:nvPr/>
            </p:nvGrpSpPr>
            <p:grpSpPr>
              <a:xfrm>
                <a:off x="1287129" y="754664"/>
                <a:ext cx="317682" cy="314784"/>
                <a:chOff x="1071629" y="754664"/>
                <a:chExt cx="317682" cy="314784"/>
              </a:xfrm>
            </p:grpSpPr>
            <p:sp>
              <p:nvSpPr>
                <p:cNvPr id="2662" name="Google Shape;2662;p56"/>
                <p:cNvSpPr/>
                <p:nvPr/>
              </p:nvSpPr>
              <p:spPr>
                <a:xfrm rot="520731">
                  <a:off x="1175282" y="761276"/>
                  <a:ext cx="110524" cy="301559"/>
                </a:xfrm>
                <a:custGeom>
                  <a:avLst/>
                  <a:gdLst/>
                  <a:ahLst/>
                  <a:cxnLst/>
                  <a:rect l="l" t="t" r="r" b="b"/>
                  <a:pathLst>
                    <a:path w="729" h="1989" extrusionOk="0">
                      <a:moveTo>
                        <a:pt x="596" y="0"/>
                      </a:moveTo>
                      <a:cubicBezTo>
                        <a:pt x="558" y="0"/>
                        <a:pt x="523" y="26"/>
                        <a:pt x="512" y="65"/>
                      </a:cubicBezTo>
                      <a:lnTo>
                        <a:pt x="13" y="1868"/>
                      </a:lnTo>
                      <a:cubicBezTo>
                        <a:pt x="1" y="1914"/>
                        <a:pt x="27" y="1963"/>
                        <a:pt x="74" y="1975"/>
                      </a:cubicBezTo>
                      <a:lnTo>
                        <a:pt x="108" y="1985"/>
                      </a:lnTo>
                      <a:cubicBezTo>
                        <a:pt x="115" y="1987"/>
                        <a:pt x="123" y="1988"/>
                        <a:pt x="130" y="1988"/>
                      </a:cubicBezTo>
                      <a:cubicBezTo>
                        <a:pt x="169" y="1988"/>
                        <a:pt x="204" y="1963"/>
                        <a:pt x="215" y="1924"/>
                      </a:cubicBezTo>
                      <a:lnTo>
                        <a:pt x="715" y="120"/>
                      </a:lnTo>
                      <a:cubicBezTo>
                        <a:pt x="728" y="74"/>
                        <a:pt x="702" y="26"/>
                        <a:pt x="655" y="13"/>
                      </a:cubicBezTo>
                      <a:lnTo>
                        <a:pt x="619" y="4"/>
                      </a:lnTo>
                      <a:cubicBezTo>
                        <a:pt x="612" y="1"/>
                        <a:pt x="604" y="0"/>
                        <a:pt x="5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6"/>
                <p:cNvSpPr/>
                <p:nvPr/>
              </p:nvSpPr>
              <p:spPr>
                <a:xfrm rot="520731">
                  <a:off x="1106160" y="804334"/>
                  <a:ext cx="248794" cy="215291"/>
                </a:xfrm>
                <a:custGeom>
                  <a:avLst/>
                  <a:gdLst/>
                  <a:ahLst/>
                  <a:cxnLst/>
                  <a:rect l="l" t="t" r="r" b="b"/>
                  <a:pathLst>
                    <a:path w="1641" h="1420" extrusionOk="0">
                      <a:moveTo>
                        <a:pt x="1520" y="1"/>
                      </a:moveTo>
                      <a:cubicBezTo>
                        <a:pt x="1500" y="1"/>
                        <a:pt x="1480" y="8"/>
                        <a:pt x="1463" y="22"/>
                      </a:cubicBezTo>
                      <a:lnTo>
                        <a:pt x="41" y="1239"/>
                      </a:lnTo>
                      <a:cubicBezTo>
                        <a:pt x="3" y="1271"/>
                        <a:pt x="0" y="1326"/>
                        <a:pt x="32" y="1361"/>
                      </a:cubicBezTo>
                      <a:lnTo>
                        <a:pt x="54" y="1390"/>
                      </a:lnTo>
                      <a:cubicBezTo>
                        <a:pt x="71" y="1409"/>
                        <a:pt x="96" y="1420"/>
                        <a:pt x="120" y="1420"/>
                      </a:cubicBezTo>
                      <a:cubicBezTo>
                        <a:pt x="140" y="1420"/>
                        <a:pt x="160" y="1413"/>
                        <a:pt x="176" y="1399"/>
                      </a:cubicBezTo>
                      <a:lnTo>
                        <a:pt x="1599" y="182"/>
                      </a:lnTo>
                      <a:cubicBezTo>
                        <a:pt x="1636" y="151"/>
                        <a:pt x="1641" y="95"/>
                        <a:pt x="1609" y="58"/>
                      </a:cubicBezTo>
                      <a:lnTo>
                        <a:pt x="1585" y="31"/>
                      </a:lnTo>
                      <a:cubicBezTo>
                        <a:pt x="1568" y="11"/>
                        <a:pt x="1544" y="1"/>
                        <a:pt x="15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6"/>
                <p:cNvSpPr/>
                <p:nvPr/>
              </p:nvSpPr>
              <p:spPr>
                <a:xfrm rot="520731">
                  <a:off x="1077646" y="860570"/>
                  <a:ext cx="305648" cy="102946"/>
                </a:xfrm>
                <a:custGeom>
                  <a:avLst/>
                  <a:gdLst/>
                  <a:ahLst/>
                  <a:cxnLst/>
                  <a:rect l="l" t="t" r="r" b="b"/>
                  <a:pathLst>
                    <a:path w="2016" h="679" extrusionOk="0">
                      <a:moveTo>
                        <a:pt x="1910" y="1"/>
                      </a:moveTo>
                      <a:cubicBezTo>
                        <a:pt x="1903" y="1"/>
                        <a:pt x="1896" y="1"/>
                        <a:pt x="1888" y="3"/>
                      </a:cubicBezTo>
                      <a:lnTo>
                        <a:pt x="75" y="472"/>
                      </a:lnTo>
                      <a:cubicBezTo>
                        <a:pt x="29" y="483"/>
                        <a:pt x="0" y="531"/>
                        <a:pt x="12" y="579"/>
                      </a:cubicBezTo>
                      <a:lnTo>
                        <a:pt x="23" y="613"/>
                      </a:lnTo>
                      <a:cubicBezTo>
                        <a:pt x="33" y="652"/>
                        <a:pt x="67" y="679"/>
                        <a:pt x="107" y="679"/>
                      </a:cubicBezTo>
                      <a:cubicBezTo>
                        <a:pt x="114" y="679"/>
                        <a:pt x="121" y="678"/>
                        <a:pt x="129" y="676"/>
                      </a:cubicBezTo>
                      <a:lnTo>
                        <a:pt x="1940" y="206"/>
                      </a:lnTo>
                      <a:cubicBezTo>
                        <a:pt x="1987" y="194"/>
                        <a:pt x="2015" y="146"/>
                        <a:pt x="2003" y="100"/>
                      </a:cubicBezTo>
                      <a:lnTo>
                        <a:pt x="1994" y="66"/>
                      </a:lnTo>
                      <a:cubicBezTo>
                        <a:pt x="1984" y="26"/>
                        <a:pt x="1949" y="1"/>
                        <a:pt x="19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6"/>
                <p:cNvSpPr/>
                <p:nvPr/>
              </p:nvSpPr>
              <p:spPr>
                <a:xfrm rot="520731">
                  <a:off x="1078263" y="858157"/>
                  <a:ext cx="304587" cy="107646"/>
                </a:xfrm>
                <a:custGeom>
                  <a:avLst/>
                  <a:gdLst/>
                  <a:ahLst/>
                  <a:cxnLst/>
                  <a:rect l="l" t="t" r="r" b="b"/>
                  <a:pathLst>
                    <a:path w="2009" h="710" extrusionOk="0">
                      <a:moveTo>
                        <a:pt x="106" y="1"/>
                      </a:moveTo>
                      <a:cubicBezTo>
                        <a:pt x="67" y="1"/>
                        <a:pt x="33" y="26"/>
                        <a:pt x="23" y="64"/>
                      </a:cubicBezTo>
                      <a:lnTo>
                        <a:pt x="13" y="100"/>
                      </a:lnTo>
                      <a:cubicBezTo>
                        <a:pt x="1" y="146"/>
                        <a:pt x="28" y="194"/>
                        <a:pt x="74" y="207"/>
                      </a:cubicBezTo>
                      <a:lnTo>
                        <a:pt x="1878" y="707"/>
                      </a:lnTo>
                      <a:cubicBezTo>
                        <a:pt x="1886" y="709"/>
                        <a:pt x="1893" y="710"/>
                        <a:pt x="1901" y="710"/>
                      </a:cubicBezTo>
                      <a:cubicBezTo>
                        <a:pt x="1939" y="710"/>
                        <a:pt x="1974" y="684"/>
                        <a:pt x="1986" y="646"/>
                      </a:cubicBezTo>
                      <a:lnTo>
                        <a:pt x="1995" y="611"/>
                      </a:lnTo>
                      <a:cubicBezTo>
                        <a:pt x="2008" y="565"/>
                        <a:pt x="1981" y="517"/>
                        <a:pt x="1934" y="504"/>
                      </a:cubicBezTo>
                      <a:lnTo>
                        <a:pt x="131" y="4"/>
                      </a:lnTo>
                      <a:cubicBezTo>
                        <a:pt x="122" y="2"/>
                        <a:pt x="114" y="1"/>
                        <a:pt x="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6"/>
                <p:cNvSpPr/>
                <p:nvPr/>
              </p:nvSpPr>
              <p:spPr>
                <a:xfrm rot="520731">
                  <a:off x="1114487" y="795692"/>
                  <a:ext cx="232116" cy="232727"/>
                </a:xfrm>
                <a:custGeom>
                  <a:avLst/>
                  <a:gdLst/>
                  <a:ahLst/>
                  <a:cxnLst/>
                  <a:rect l="l" t="t" r="r" b="b"/>
                  <a:pathLst>
                    <a:path w="1531" h="1535" extrusionOk="0">
                      <a:moveTo>
                        <a:pt x="122" y="0"/>
                      </a:moveTo>
                      <a:cubicBezTo>
                        <a:pt x="100" y="0"/>
                        <a:pt x="77" y="9"/>
                        <a:pt x="60" y="26"/>
                      </a:cubicBezTo>
                      <a:lnTo>
                        <a:pt x="35" y="51"/>
                      </a:lnTo>
                      <a:cubicBezTo>
                        <a:pt x="1" y="84"/>
                        <a:pt x="1" y="139"/>
                        <a:pt x="35" y="173"/>
                      </a:cubicBezTo>
                      <a:lnTo>
                        <a:pt x="1347" y="1509"/>
                      </a:lnTo>
                      <a:cubicBezTo>
                        <a:pt x="1364" y="1526"/>
                        <a:pt x="1387" y="1535"/>
                        <a:pt x="1410" y="1535"/>
                      </a:cubicBezTo>
                      <a:cubicBezTo>
                        <a:pt x="1432" y="1535"/>
                        <a:pt x="1454" y="1526"/>
                        <a:pt x="1471" y="1509"/>
                      </a:cubicBezTo>
                      <a:lnTo>
                        <a:pt x="1496" y="1484"/>
                      </a:lnTo>
                      <a:cubicBezTo>
                        <a:pt x="1530" y="1450"/>
                        <a:pt x="1530" y="1395"/>
                        <a:pt x="1496" y="1362"/>
                      </a:cubicBezTo>
                      <a:lnTo>
                        <a:pt x="184" y="26"/>
                      </a:lnTo>
                      <a:cubicBezTo>
                        <a:pt x="167" y="9"/>
                        <a:pt x="144" y="0"/>
                        <a:pt x="1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6"/>
                <p:cNvSpPr/>
                <p:nvPr/>
              </p:nvSpPr>
              <p:spPr>
                <a:xfrm rot="520731">
                  <a:off x="1171190" y="762315"/>
                  <a:ext cx="118408" cy="299437"/>
                </a:xfrm>
                <a:custGeom>
                  <a:avLst/>
                  <a:gdLst/>
                  <a:ahLst/>
                  <a:cxnLst/>
                  <a:rect l="l" t="t" r="r" b="b"/>
                  <a:pathLst>
                    <a:path w="781" h="1975" extrusionOk="0">
                      <a:moveTo>
                        <a:pt x="132" y="1"/>
                      </a:moveTo>
                      <a:cubicBezTo>
                        <a:pt x="123" y="1"/>
                        <a:pt x="115" y="2"/>
                        <a:pt x="107" y="4"/>
                      </a:cubicBezTo>
                      <a:lnTo>
                        <a:pt x="72" y="15"/>
                      </a:lnTo>
                      <a:cubicBezTo>
                        <a:pt x="26" y="30"/>
                        <a:pt x="1" y="79"/>
                        <a:pt x="14" y="123"/>
                      </a:cubicBezTo>
                      <a:lnTo>
                        <a:pt x="566" y="1913"/>
                      </a:lnTo>
                      <a:cubicBezTo>
                        <a:pt x="578" y="1951"/>
                        <a:pt x="613" y="1975"/>
                        <a:pt x="650" y="1975"/>
                      </a:cubicBezTo>
                      <a:cubicBezTo>
                        <a:pt x="659" y="1975"/>
                        <a:pt x="667" y="1973"/>
                        <a:pt x="675" y="1971"/>
                      </a:cubicBezTo>
                      <a:lnTo>
                        <a:pt x="711" y="1961"/>
                      </a:lnTo>
                      <a:cubicBezTo>
                        <a:pt x="755" y="1946"/>
                        <a:pt x="781" y="1898"/>
                        <a:pt x="767" y="1852"/>
                      </a:cubicBezTo>
                      <a:lnTo>
                        <a:pt x="216" y="62"/>
                      </a:lnTo>
                      <a:cubicBezTo>
                        <a:pt x="203" y="24"/>
                        <a:pt x="169" y="1"/>
                        <a:pt x="1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6"/>
                <p:cNvSpPr/>
                <p:nvPr/>
              </p:nvSpPr>
              <p:spPr>
                <a:xfrm rot="520731">
                  <a:off x="1188024" y="880448"/>
                  <a:ext cx="71257" cy="60039"/>
                </a:xfrm>
                <a:custGeom>
                  <a:avLst/>
                  <a:gdLst/>
                  <a:ahLst/>
                  <a:cxnLst/>
                  <a:rect l="l" t="t" r="r" b="b"/>
                  <a:pathLst>
                    <a:path w="470" h="396" extrusionOk="0">
                      <a:moveTo>
                        <a:pt x="249" y="1"/>
                      </a:moveTo>
                      <a:cubicBezTo>
                        <a:pt x="105" y="1"/>
                        <a:pt x="0" y="160"/>
                        <a:pt x="79" y="296"/>
                      </a:cubicBezTo>
                      <a:cubicBezTo>
                        <a:pt x="117" y="364"/>
                        <a:pt x="183" y="396"/>
                        <a:pt x="249" y="396"/>
                      </a:cubicBezTo>
                      <a:cubicBezTo>
                        <a:pt x="333" y="396"/>
                        <a:pt x="415" y="345"/>
                        <a:pt x="441" y="250"/>
                      </a:cubicBezTo>
                      <a:cubicBezTo>
                        <a:pt x="469" y="146"/>
                        <a:pt x="408" y="37"/>
                        <a:pt x="304" y="8"/>
                      </a:cubicBezTo>
                      <a:cubicBezTo>
                        <a:pt x="285" y="3"/>
                        <a:pt x="267" y="1"/>
                        <a:pt x="249" y="1"/>
                      </a:cubicBezTo>
                      <a:close/>
                    </a:path>
                  </a:pathLst>
                </a:custGeom>
                <a:solidFill>
                  <a:srgbClr val="32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69" name="Google Shape;2669;p56"/>
            <p:cNvSpPr/>
            <p:nvPr/>
          </p:nvSpPr>
          <p:spPr>
            <a:xfrm>
              <a:off x="5263833" y="3550647"/>
              <a:ext cx="118607" cy="118607"/>
            </a:xfrm>
            <a:custGeom>
              <a:avLst/>
              <a:gdLst/>
              <a:ahLst/>
              <a:cxnLst/>
              <a:rect l="l" t="t" r="r" b="b"/>
              <a:pathLst>
                <a:path w="581" h="581" extrusionOk="0">
                  <a:moveTo>
                    <a:pt x="291" y="1"/>
                  </a:moveTo>
                  <a:lnTo>
                    <a:pt x="188" y="189"/>
                  </a:lnTo>
                  <a:lnTo>
                    <a:pt x="0" y="290"/>
                  </a:lnTo>
                  <a:lnTo>
                    <a:pt x="188" y="393"/>
                  </a:lnTo>
                  <a:lnTo>
                    <a:pt x="291" y="581"/>
                  </a:lnTo>
                  <a:lnTo>
                    <a:pt x="393" y="393"/>
                  </a:lnTo>
                  <a:lnTo>
                    <a:pt x="581" y="290"/>
                  </a:lnTo>
                  <a:lnTo>
                    <a:pt x="393" y="189"/>
                  </a:lnTo>
                  <a:lnTo>
                    <a:pt x="2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6"/>
            <p:cNvSpPr/>
            <p:nvPr/>
          </p:nvSpPr>
          <p:spPr>
            <a:xfrm>
              <a:off x="715092" y="1611448"/>
              <a:ext cx="118607" cy="118607"/>
            </a:xfrm>
            <a:custGeom>
              <a:avLst/>
              <a:gdLst/>
              <a:ahLst/>
              <a:cxnLst/>
              <a:rect l="l" t="t" r="r" b="b"/>
              <a:pathLst>
                <a:path w="581" h="581" extrusionOk="0">
                  <a:moveTo>
                    <a:pt x="290" y="1"/>
                  </a:moveTo>
                  <a:lnTo>
                    <a:pt x="188" y="189"/>
                  </a:lnTo>
                  <a:lnTo>
                    <a:pt x="0" y="290"/>
                  </a:lnTo>
                  <a:lnTo>
                    <a:pt x="188" y="393"/>
                  </a:lnTo>
                  <a:lnTo>
                    <a:pt x="290" y="581"/>
                  </a:lnTo>
                  <a:lnTo>
                    <a:pt x="393" y="393"/>
                  </a:lnTo>
                  <a:lnTo>
                    <a:pt x="580" y="290"/>
                  </a:lnTo>
                  <a:lnTo>
                    <a:pt x="393" y="189"/>
                  </a:lnTo>
                  <a:lnTo>
                    <a:pt x="2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6"/>
            <p:cNvSpPr/>
            <p:nvPr/>
          </p:nvSpPr>
          <p:spPr>
            <a:xfrm>
              <a:off x="2969119" y="883199"/>
              <a:ext cx="118607" cy="118607"/>
            </a:xfrm>
            <a:custGeom>
              <a:avLst/>
              <a:gdLst/>
              <a:ahLst/>
              <a:cxnLst/>
              <a:rect l="l" t="t" r="r" b="b"/>
              <a:pathLst>
                <a:path w="581" h="581" extrusionOk="0">
                  <a:moveTo>
                    <a:pt x="290" y="1"/>
                  </a:moveTo>
                  <a:lnTo>
                    <a:pt x="188" y="188"/>
                  </a:lnTo>
                  <a:lnTo>
                    <a:pt x="0" y="290"/>
                  </a:lnTo>
                  <a:lnTo>
                    <a:pt x="188" y="393"/>
                  </a:lnTo>
                  <a:lnTo>
                    <a:pt x="290" y="581"/>
                  </a:lnTo>
                  <a:lnTo>
                    <a:pt x="393" y="393"/>
                  </a:lnTo>
                  <a:lnTo>
                    <a:pt x="580" y="290"/>
                  </a:lnTo>
                  <a:lnTo>
                    <a:pt x="393" y="188"/>
                  </a:lnTo>
                  <a:lnTo>
                    <a:pt x="2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6"/>
            <p:cNvSpPr/>
            <p:nvPr/>
          </p:nvSpPr>
          <p:spPr>
            <a:xfrm>
              <a:off x="3181356" y="3530610"/>
              <a:ext cx="118607" cy="118607"/>
            </a:xfrm>
            <a:custGeom>
              <a:avLst/>
              <a:gdLst/>
              <a:ahLst/>
              <a:cxnLst/>
              <a:rect l="l" t="t" r="r" b="b"/>
              <a:pathLst>
                <a:path w="581" h="581" extrusionOk="0">
                  <a:moveTo>
                    <a:pt x="290" y="0"/>
                  </a:moveTo>
                  <a:lnTo>
                    <a:pt x="188" y="188"/>
                  </a:lnTo>
                  <a:lnTo>
                    <a:pt x="0" y="291"/>
                  </a:lnTo>
                  <a:lnTo>
                    <a:pt x="188" y="393"/>
                  </a:lnTo>
                  <a:lnTo>
                    <a:pt x="290" y="580"/>
                  </a:lnTo>
                  <a:lnTo>
                    <a:pt x="393" y="393"/>
                  </a:lnTo>
                  <a:lnTo>
                    <a:pt x="581" y="291"/>
                  </a:lnTo>
                  <a:lnTo>
                    <a:pt x="393" y="188"/>
                  </a:lnTo>
                  <a:lnTo>
                    <a:pt x="2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6"/>
            <p:cNvSpPr/>
            <p:nvPr/>
          </p:nvSpPr>
          <p:spPr>
            <a:xfrm>
              <a:off x="5453680" y="1051538"/>
              <a:ext cx="46137" cy="46137"/>
            </a:xfrm>
            <a:custGeom>
              <a:avLst/>
              <a:gdLst/>
              <a:ahLst/>
              <a:cxnLst/>
              <a:rect l="l" t="t" r="r" b="b"/>
              <a:pathLst>
                <a:path w="226" h="226" extrusionOk="0">
                  <a:moveTo>
                    <a:pt x="112" y="0"/>
                  </a:moveTo>
                  <a:cubicBezTo>
                    <a:pt x="51" y="0"/>
                    <a:pt x="0" y="51"/>
                    <a:pt x="0" y="113"/>
                  </a:cubicBezTo>
                  <a:cubicBezTo>
                    <a:pt x="0" y="175"/>
                    <a:pt x="51" y="225"/>
                    <a:pt x="112" y="225"/>
                  </a:cubicBezTo>
                  <a:cubicBezTo>
                    <a:pt x="175" y="225"/>
                    <a:pt x="225" y="175"/>
                    <a:pt x="225" y="113"/>
                  </a:cubicBezTo>
                  <a:cubicBezTo>
                    <a:pt x="225" y="51"/>
                    <a:pt x="175" y="0"/>
                    <a:pt x="1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6"/>
            <p:cNvSpPr/>
            <p:nvPr/>
          </p:nvSpPr>
          <p:spPr>
            <a:xfrm>
              <a:off x="2255026" y="1063129"/>
              <a:ext cx="52669" cy="52669"/>
            </a:xfrm>
            <a:custGeom>
              <a:avLst/>
              <a:gdLst/>
              <a:ahLst/>
              <a:cxnLst/>
              <a:rect l="l" t="t" r="r" b="b"/>
              <a:pathLst>
                <a:path w="258" h="258" extrusionOk="0">
                  <a:moveTo>
                    <a:pt x="129" y="1"/>
                  </a:moveTo>
                  <a:cubicBezTo>
                    <a:pt x="58" y="1"/>
                    <a:pt x="1" y="59"/>
                    <a:pt x="1" y="129"/>
                  </a:cubicBezTo>
                  <a:cubicBezTo>
                    <a:pt x="1" y="201"/>
                    <a:pt x="58" y="257"/>
                    <a:pt x="129" y="257"/>
                  </a:cubicBezTo>
                  <a:cubicBezTo>
                    <a:pt x="199" y="257"/>
                    <a:pt x="257" y="201"/>
                    <a:pt x="257" y="129"/>
                  </a:cubicBezTo>
                  <a:cubicBezTo>
                    <a:pt x="257" y="59"/>
                    <a:pt x="199" y="1"/>
                    <a:pt x="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6"/>
            <p:cNvSpPr/>
            <p:nvPr/>
          </p:nvSpPr>
          <p:spPr>
            <a:xfrm>
              <a:off x="3891756" y="3929538"/>
              <a:ext cx="46137" cy="39604"/>
            </a:xfrm>
            <a:custGeom>
              <a:avLst/>
              <a:gdLst/>
              <a:ahLst/>
              <a:cxnLst/>
              <a:rect l="l" t="t" r="r" b="b"/>
              <a:pathLst>
                <a:path w="226" h="194" extrusionOk="0">
                  <a:moveTo>
                    <a:pt x="130" y="0"/>
                  </a:moveTo>
                  <a:cubicBezTo>
                    <a:pt x="43" y="0"/>
                    <a:pt x="0" y="105"/>
                    <a:pt x="61" y="166"/>
                  </a:cubicBezTo>
                  <a:cubicBezTo>
                    <a:pt x="81" y="185"/>
                    <a:pt x="105" y="194"/>
                    <a:pt x="129" y="194"/>
                  </a:cubicBezTo>
                  <a:cubicBezTo>
                    <a:pt x="178" y="194"/>
                    <a:pt x="225" y="156"/>
                    <a:pt x="225" y="97"/>
                  </a:cubicBezTo>
                  <a:cubicBezTo>
                    <a:pt x="225" y="44"/>
                    <a:pt x="182" y="0"/>
                    <a:pt x="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6"/>
            <p:cNvSpPr/>
            <p:nvPr/>
          </p:nvSpPr>
          <p:spPr>
            <a:xfrm>
              <a:off x="2377071" y="3624435"/>
              <a:ext cx="69409" cy="59202"/>
            </a:xfrm>
            <a:custGeom>
              <a:avLst/>
              <a:gdLst/>
              <a:ahLst/>
              <a:cxnLst/>
              <a:rect l="l" t="t" r="r" b="b"/>
              <a:pathLst>
                <a:path w="340" h="290" extrusionOk="0">
                  <a:moveTo>
                    <a:pt x="195" y="0"/>
                  </a:moveTo>
                  <a:cubicBezTo>
                    <a:pt x="65" y="0"/>
                    <a:pt x="1" y="155"/>
                    <a:pt x="92" y="246"/>
                  </a:cubicBezTo>
                  <a:cubicBezTo>
                    <a:pt x="121" y="276"/>
                    <a:pt x="158" y="289"/>
                    <a:pt x="194" y="289"/>
                  </a:cubicBezTo>
                  <a:cubicBezTo>
                    <a:pt x="268" y="289"/>
                    <a:pt x="339" y="231"/>
                    <a:pt x="339" y="145"/>
                  </a:cubicBezTo>
                  <a:cubicBezTo>
                    <a:pt x="339" y="64"/>
                    <a:pt x="274" y="0"/>
                    <a:pt x="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6"/>
            <p:cNvSpPr/>
            <p:nvPr/>
          </p:nvSpPr>
          <p:spPr>
            <a:xfrm>
              <a:off x="6280417" y="2685169"/>
              <a:ext cx="46137" cy="45933"/>
            </a:xfrm>
            <a:custGeom>
              <a:avLst/>
              <a:gdLst/>
              <a:ahLst/>
              <a:cxnLst/>
              <a:rect l="l" t="t" r="r" b="b"/>
              <a:pathLst>
                <a:path w="226" h="225" extrusionOk="0">
                  <a:moveTo>
                    <a:pt x="112" y="1"/>
                  </a:moveTo>
                  <a:cubicBezTo>
                    <a:pt x="51" y="1"/>
                    <a:pt x="1" y="50"/>
                    <a:pt x="1" y="113"/>
                  </a:cubicBezTo>
                  <a:cubicBezTo>
                    <a:pt x="1" y="175"/>
                    <a:pt x="51" y="224"/>
                    <a:pt x="112" y="224"/>
                  </a:cubicBezTo>
                  <a:cubicBezTo>
                    <a:pt x="175" y="224"/>
                    <a:pt x="226" y="175"/>
                    <a:pt x="226" y="113"/>
                  </a:cubicBezTo>
                  <a:cubicBezTo>
                    <a:pt x="226" y="50"/>
                    <a:pt x="175" y="1"/>
                    <a:pt x="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ZoneTexte 1">
            <a:extLst>
              <a:ext uri="{FF2B5EF4-FFF2-40B4-BE49-F238E27FC236}">
                <a16:creationId xmlns:a16="http://schemas.microsoft.com/office/drawing/2014/main" id="{CC22D0C9-1489-AC4C-6D77-0A9FF7256E5E}"/>
              </a:ext>
            </a:extLst>
          </p:cNvPr>
          <p:cNvSpPr txBox="1"/>
          <p:nvPr/>
        </p:nvSpPr>
        <p:spPr>
          <a:xfrm>
            <a:off x="8701548" y="4807974"/>
            <a:ext cx="370614" cy="307777"/>
          </a:xfrm>
          <a:prstGeom prst="rect">
            <a:avLst/>
          </a:prstGeom>
          <a:noFill/>
        </p:spPr>
        <p:txBody>
          <a:bodyPr wrap="none" rtlCol="0">
            <a:spAutoFit/>
          </a:bodyPr>
          <a:lstStyle/>
          <a:p>
            <a:r>
              <a:rPr lang="en-US" dirty="0">
                <a:solidFill>
                  <a:schemeClr val="accent6"/>
                </a:solidFill>
                <a:latin typeface="Libre Baskerville" panose="02000000000000000000" pitchFamily="2" charset="0"/>
              </a:rPr>
              <a:t>14</a:t>
            </a:r>
          </a:p>
        </p:txBody>
      </p:sp>
    </p:spTree>
    <p:extLst>
      <p:ext uri="{BB962C8B-B14F-4D97-AF65-F5344CB8AC3E}">
        <p14:creationId xmlns:p14="http://schemas.microsoft.com/office/powerpoint/2010/main" val="1051129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25"/>
          <p:cNvSpPr/>
          <p:nvPr/>
        </p:nvSpPr>
        <p:spPr>
          <a:xfrm>
            <a:off x="1534025" y="1784400"/>
            <a:ext cx="2120700" cy="188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5"/>
          <p:cNvSpPr txBox="1">
            <a:spLocks noGrp="1"/>
          </p:cNvSpPr>
          <p:nvPr>
            <p:ph type="title"/>
          </p:nvPr>
        </p:nvSpPr>
        <p:spPr>
          <a:xfrm>
            <a:off x="253377" y="632170"/>
            <a:ext cx="8637246" cy="414600"/>
          </a:xfrm>
          <a:prstGeom prst="rect">
            <a:avLst/>
          </a:prstGeom>
        </p:spPr>
        <p:txBody>
          <a:bodyPr spcFirstLastPara="1" wrap="square" lIns="91425" tIns="91425" rIns="91425" bIns="91425" anchor="ctr" anchorCtr="0">
            <a:noAutofit/>
          </a:bodyPr>
          <a:lstStyle/>
          <a:p>
            <a:pPr>
              <a:buSzPts val="1100"/>
            </a:pPr>
            <a:r>
              <a:rPr lang="en" b="1" dirty="0">
                <a:latin typeface="Montserrat"/>
                <a:ea typeface="Montserrat"/>
                <a:cs typeface="Montserrat"/>
                <a:sym typeface="Montserrat"/>
              </a:rPr>
              <a:t>DATA CLEANING &amp; WRANGLING</a:t>
            </a:r>
            <a:endParaRPr b="1" dirty="0">
              <a:latin typeface="Montserrat"/>
              <a:ea typeface="Montserrat"/>
              <a:cs typeface="Montserrat"/>
              <a:sym typeface="Montserrat"/>
            </a:endParaRPr>
          </a:p>
        </p:txBody>
      </p:sp>
      <p:grpSp>
        <p:nvGrpSpPr>
          <p:cNvPr id="996" name="Google Shape;996;p25"/>
          <p:cNvGrpSpPr/>
          <p:nvPr/>
        </p:nvGrpSpPr>
        <p:grpSpPr>
          <a:xfrm>
            <a:off x="4683300" y="2020392"/>
            <a:ext cx="3742800" cy="2113133"/>
            <a:chOff x="4683300" y="2020392"/>
            <a:chExt cx="3742800" cy="2113133"/>
          </a:xfrm>
        </p:grpSpPr>
        <p:sp>
          <p:nvSpPr>
            <p:cNvPr id="998" name="Google Shape;998;p25"/>
            <p:cNvSpPr/>
            <p:nvPr/>
          </p:nvSpPr>
          <p:spPr>
            <a:xfrm>
              <a:off x="4683300" y="2020392"/>
              <a:ext cx="3742800" cy="426600"/>
            </a:xfrm>
            <a:prstGeom prst="roundRect">
              <a:avLst>
                <a:gd name="adj" fmla="val 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dirty="0">
                  <a:solidFill>
                    <a:schemeClr val="dk1"/>
                  </a:solidFill>
                  <a:latin typeface="Montserrat" pitchFamily="2" charset="77"/>
                  <a:ea typeface="Montserrat ExtraBold"/>
                  <a:cs typeface="Montserrat ExtraBold"/>
                  <a:sym typeface="Montserrat ExtraBold"/>
                </a:rPr>
                <a:t>Value </a:t>
              </a:r>
              <a:r>
                <a:rPr lang="fr-FR" dirty="0" err="1">
                  <a:solidFill>
                    <a:schemeClr val="dk1"/>
                  </a:solidFill>
                  <a:latin typeface="Montserrat" pitchFamily="2" charset="77"/>
                  <a:ea typeface="Montserrat ExtraBold"/>
                  <a:cs typeface="Montserrat ExtraBold"/>
                  <a:sym typeface="Montserrat ExtraBold"/>
                </a:rPr>
                <a:t>formating</a:t>
              </a:r>
              <a:endParaRPr lang="fr-FR" dirty="0">
                <a:solidFill>
                  <a:schemeClr val="dk1"/>
                </a:solidFill>
                <a:latin typeface="Montserrat" pitchFamily="2" charset="77"/>
                <a:ea typeface="Montserrat ExtraBold"/>
                <a:cs typeface="Montserrat ExtraBold"/>
                <a:sym typeface="Montserrat ExtraBold"/>
              </a:endParaRPr>
            </a:p>
          </p:txBody>
        </p:sp>
        <p:sp>
          <p:nvSpPr>
            <p:cNvPr id="999" name="Google Shape;999;p25"/>
            <p:cNvSpPr/>
            <p:nvPr/>
          </p:nvSpPr>
          <p:spPr>
            <a:xfrm>
              <a:off x="4683300" y="2655375"/>
              <a:ext cx="3742800" cy="426600"/>
            </a:xfrm>
            <a:prstGeom prst="roundRect">
              <a:avLst>
                <a:gd name="adj" fmla="val 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dirty="0" err="1">
                  <a:solidFill>
                    <a:schemeClr val="dk1"/>
                  </a:solidFill>
                  <a:latin typeface="Montserrat" pitchFamily="2" charset="77"/>
                  <a:ea typeface="Montserrat ExtraBold"/>
                  <a:cs typeface="Montserrat ExtraBold"/>
                  <a:sym typeface="Montserrat ExtraBold"/>
                </a:rPr>
                <a:t>Renaming</a:t>
              </a:r>
              <a:r>
                <a:rPr lang="fr-FR" dirty="0">
                  <a:solidFill>
                    <a:schemeClr val="dk1"/>
                  </a:solidFill>
                  <a:latin typeface="Montserrat" pitchFamily="2" charset="77"/>
                  <a:ea typeface="Montserrat ExtraBold"/>
                  <a:cs typeface="Montserrat ExtraBold"/>
                  <a:sym typeface="Montserrat ExtraBold"/>
                </a:rPr>
                <a:t>, </a:t>
              </a:r>
              <a:r>
                <a:rPr lang="fr-FR" dirty="0" err="1">
                  <a:solidFill>
                    <a:schemeClr val="dk1"/>
                  </a:solidFill>
                  <a:latin typeface="Montserrat" pitchFamily="2" charset="77"/>
                  <a:ea typeface="Montserrat ExtraBold"/>
                  <a:cs typeface="Montserrat ExtraBold"/>
                  <a:sym typeface="Montserrat ExtraBold"/>
                </a:rPr>
                <a:t>dropping</a:t>
              </a:r>
              <a:r>
                <a:rPr lang="fr-FR" dirty="0">
                  <a:solidFill>
                    <a:schemeClr val="dk1"/>
                  </a:solidFill>
                  <a:latin typeface="Montserrat" pitchFamily="2" charset="77"/>
                  <a:ea typeface="Montserrat ExtraBold"/>
                  <a:cs typeface="Montserrat ExtraBold"/>
                  <a:sym typeface="Montserrat ExtraBold"/>
                </a:rPr>
                <a:t> &amp; </a:t>
              </a:r>
              <a:r>
                <a:rPr lang="fr-FR" dirty="0" err="1">
                  <a:solidFill>
                    <a:schemeClr val="dk1"/>
                  </a:solidFill>
                  <a:latin typeface="Montserrat" pitchFamily="2" charset="77"/>
                  <a:ea typeface="Montserrat ExtraBold"/>
                  <a:cs typeface="Montserrat ExtraBold"/>
                  <a:sym typeface="Montserrat ExtraBold"/>
                </a:rPr>
                <a:t>reorganizing</a:t>
              </a:r>
              <a:r>
                <a:rPr lang="fr-FR" dirty="0">
                  <a:solidFill>
                    <a:schemeClr val="dk1"/>
                  </a:solidFill>
                  <a:latin typeface="Montserrat" pitchFamily="2" charset="77"/>
                  <a:ea typeface="Montserrat ExtraBold"/>
                  <a:cs typeface="Montserrat ExtraBold"/>
                  <a:sym typeface="Montserrat ExtraBold"/>
                </a:rPr>
                <a:t> </a:t>
              </a:r>
              <a:r>
                <a:rPr lang="fr-FR" dirty="0" err="1">
                  <a:solidFill>
                    <a:schemeClr val="dk1"/>
                  </a:solidFill>
                  <a:latin typeface="Montserrat" pitchFamily="2" charset="77"/>
                  <a:ea typeface="Montserrat ExtraBold"/>
                  <a:cs typeface="Montserrat ExtraBold"/>
                  <a:sym typeface="Montserrat ExtraBold"/>
                </a:rPr>
                <a:t>columns</a:t>
              </a:r>
              <a:endParaRPr lang="fr-FR" dirty="0">
                <a:solidFill>
                  <a:schemeClr val="dk1"/>
                </a:solidFill>
                <a:latin typeface="Montserrat" pitchFamily="2" charset="77"/>
                <a:ea typeface="Montserrat ExtraBold"/>
                <a:cs typeface="Montserrat ExtraBold"/>
                <a:sym typeface="Montserrat ExtraBold"/>
              </a:endParaRPr>
            </a:p>
          </p:txBody>
        </p:sp>
        <p:sp>
          <p:nvSpPr>
            <p:cNvPr id="1000" name="Google Shape;1000;p25"/>
            <p:cNvSpPr/>
            <p:nvPr/>
          </p:nvSpPr>
          <p:spPr>
            <a:xfrm>
              <a:off x="4683300" y="3181150"/>
              <a:ext cx="3742800" cy="426600"/>
            </a:xfrm>
            <a:prstGeom prst="roundRect">
              <a:avLst>
                <a:gd name="adj" fmla="val 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dirty="0" err="1">
                  <a:solidFill>
                    <a:schemeClr val="dk1"/>
                  </a:solidFill>
                  <a:latin typeface="Montserrat" pitchFamily="2" charset="77"/>
                  <a:ea typeface="Montserrat ExtraBold"/>
                  <a:cs typeface="Montserrat ExtraBold"/>
                  <a:sym typeface="Montserrat ExtraBold"/>
                </a:rPr>
                <a:t>Reduce</a:t>
              </a:r>
              <a:r>
                <a:rPr lang="fr-FR" dirty="0">
                  <a:solidFill>
                    <a:schemeClr val="dk1"/>
                  </a:solidFill>
                  <a:latin typeface="Montserrat" pitchFamily="2" charset="77"/>
                  <a:ea typeface="Montserrat ExtraBold"/>
                  <a:cs typeface="Montserrat ExtraBold"/>
                  <a:sym typeface="Montserrat ExtraBold"/>
                </a:rPr>
                <a:t> the </a:t>
              </a:r>
              <a:r>
                <a:rPr lang="fr-FR" dirty="0" err="1">
                  <a:solidFill>
                    <a:schemeClr val="dk1"/>
                  </a:solidFill>
                  <a:latin typeface="Montserrat" pitchFamily="2" charset="77"/>
                  <a:ea typeface="Montserrat ExtraBold"/>
                  <a:cs typeface="Montserrat ExtraBold"/>
                  <a:sym typeface="Montserrat ExtraBold"/>
                </a:rPr>
                <a:t>number</a:t>
              </a:r>
              <a:r>
                <a:rPr lang="fr-FR" dirty="0">
                  <a:solidFill>
                    <a:schemeClr val="dk1"/>
                  </a:solidFill>
                  <a:latin typeface="Montserrat" pitchFamily="2" charset="77"/>
                  <a:ea typeface="Montserrat ExtraBold"/>
                  <a:cs typeface="Montserrat ExtraBold"/>
                  <a:sym typeface="Montserrat ExtraBold"/>
                </a:rPr>
                <a:t> of </a:t>
              </a:r>
              <a:r>
                <a:rPr lang="fr-FR" dirty="0" err="1">
                  <a:solidFill>
                    <a:schemeClr val="dk1"/>
                  </a:solidFill>
                  <a:latin typeface="Montserrat" pitchFamily="2" charset="77"/>
                  <a:ea typeface="Montserrat ExtraBold"/>
                  <a:cs typeface="Montserrat ExtraBold"/>
                  <a:sym typeface="Montserrat ExtraBold"/>
                </a:rPr>
                <a:t>categories</a:t>
              </a:r>
              <a:r>
                <a:rPr lang="fr-FR" dirty="0">
                  <a:solidFill>
                    <a:schemeClr val="dk1"/>
                  </a:solidFill>
                  <a:latin typeface="Montserrat" pitchFamily="2" charset="77"/>
                  <a:ea typeface="Montserrat ExtraBold"/>
                  <a:cs typeface="Montserrat ExtraBold"/>
                  <a:sym typeface="Montserrat ExtraBold"/>
                </a:rPr>
                <a:t> (</a:t>
              </a:r>
              <a:r>
                <a:rPr lang="fr-FR" dirty="0" err="1">
                  <a:solidFill>
                    <a:schemeClr val="dk1"/>
                  </a:solidFill>
                  <a:latin typeface="Montserrat" pitchFamily="2" charset="77"/>
                  <a:ea typeface="Montserrat ExtraBold"/>
                  <a:cs typeface="Montserrat ExtraBold"/>
                  <a:sym typeface="Montserrat ExtraBold"/>
                </a:rPr>
                <a:t>age</a:t>
              </a:r>
              <a:r>
                <a:rPr lang="fr-FR" dirty="0">
                  <a:solidFill>
                    <a:schemeClr val="dk1"/>
                  </a:solidFill>
                  <a:latin typeface="Montserrat" pitchFamily="2" charset="77"/>
                  <a:ea typeface="Montserrat ExtraBold"/>
                  <a:cs typeface="Montserrat ExtraBold"/>
                  <a:sym typeface="Montserrat ExtraBold"/>
                </a:rPr>
                <a:t> groups &amp; </a:t>
              </a:r>
              <a:r>
                <a:rPr lang="fr-FR" dirty="0" err="1">
                  <a:solidFill>
                    <a:schemeClr val="dk1"/>
                  </a:solidFill>
                  <a:latin typeface="Montserrat" pitchFamily="2" charset="77"/>
                  <a:ea typeface="Montserrat ExtraBold"/>
                  <a:cs typeface="Montserrat ExtraBold"/>
                  <a:sym typeface="Montserrat ExtraBold"/>
                </a:rPr>
                <a:t>firm</a:t>
              </a:r>
              <a:r>
                <a:rPr lang="fr-FR" dirty="0">
                  <a:solidFill>
                    <a:schemeClr val="dk1"/>
                  </a:solidFill>
                  <a:latin typeface="Montserrat" pitchFamily="2" charset="77"/>
                  <a:ea typeface="Montserrat ExtraBold"/>
                  <a:cs typeface="Montserrat ExtraBold"/>
                  <a:sym typeface="Montserrat ExtraBold"/>
                </a:rPr>
                <a:t> sizes)</a:t>
              </a:r>
              <a:endParaRPr dirty="0">
                <a:solidFill>
                  <a:schemeClr val="dk1"/>
                </a:solidFill>
                <a:latin typeface="Montserrat" pitchFamily="2" charset="77"/>
                <a:ea typeface="Montserrat ExtraBold"/>
                <a:cs typeface="Montserrat ExtraBold"/>
                <a:sym typeface="Montserrat ExtraBold"/>
              </a:endParaRPr>
            </a:p>
          </p:txBody>
        </p:sp>
        <p:sp>
          <p:nvSpPr>
            <p:cNvPr id="1001" name="Google Shape;1001;p25"/>
            <p:cNvSpPr/>
            <p:nvPr/>
          </p:nvSpPr>
          <p:spPr>
            <a:xfrm>
              <a:off x="4683300" y="3706925"/>
              <a:ext cx="3742800" cy="426600"/>
            </a:xfrm>
            <a:prstGeom prst="roundRect">
              <a:avLst>
                <a:gd name="adj" fmla="val 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Montserrat" pitchFamily="2" charset="77"/>
                  <a:ea typeface="Montserrat ExtraBold"/>
                  <a:cs typeface="Montserrat ExtraBold"/>
                  <a:sym typeface="Montserrat ExtraBold"/>
                </a:rPr>
                <a:t>Data homogenization &amp; normalization</a:t>
              </a:r>
              <a:endParaRPr dirty="0">
                <a:solidFill>
                  <a:schemeClr val="dk1"/>
                </a:solidFill>
                <a:latin typeface="Montserrat" pitchFamily="2" charset="77"/>
                <a:ea typeface="Montserrat ExtraBold"/>
                <a:cs typeface="Montserrat ExtraBold"/>
                <a:sym typeface="Montserrat ExtraBold"/>
              </a:endParaRPr>
            </a:p>
          </p:txBody>
        </p:sp>
      </p:grpSp>
      <p:cxnSp>
        <p:nvCxnSpPr>
          <p:cNvPr id="1002" name="Google Shape;1002;p25"/>
          <p:cNvCxnSpPr>
            <a:cxnSpLocks/>
            <a:stCxn id="851" idx="0"/>
          </p:cNvCxnSpPr>
          <p:nvPr/>
        </p:nvCxnSpPr>
        <p:spPr>
          <a:xfrm rot="-5400000">
            <a:off x="3593975" y="688500"/>
            <a:ext cx="96300" cy="2095500"/>
          </a:xfrm>
          <a:prstGeom prst="bentConnector2">
            <a:avLst/>
          </a:prstGeom>
          <a:noFill/>
          <a:ln w="9525" cap="flat" cmpd="sng">
            <a:solidFill>
              <a:schemeClr val="lt2"/>
            </a:solidFill>
            <a:prstDash val="solid"/>
            <a:round/>
            <a:headEnd type="none" w="med" len="med"/>
            <a:tailEnd type="oval" w="med" len="med"/>
          </a:ln>
        </p:spPr>
      </p:cxnSp>
      <p:cxnSp>
        <p:nvCxnSpPr>
          <p:cNvPr id="1003" name="Google Shape;1003;p25"/>
          <p:cNvCxnSpPr>
            <a:cxnSpLocks/>
          </p:cNvCxnSpPr>
          <p:nvPr/>
        </p:nvCxnSpPr>
        <p:spPr>
          <a:xfrm rot="16200000" flipH="1">
            <a:off x="4421957" y="1998896"/>
            <a:ext cx="280514" cy="238437"/>
          </a:xfrm>
          <a:prstGeom prst="bentConnector3">
            <a:avLst>
              <a:gd name="adj1" fmla="val 100448"/>
            </a:avLst>
          </a:prstGeom>
          <a:noFill/>
          <a:ln w="9525" cap="flat" cmpd="sng">
            <a:solidFill>
              <a:schemeClr val="lt2"/>
            </a:solidFill>
            <a:prstDash val="solid"/>
            <a:round/>
            <a:headEnd type="none" w="med" len="med"/>
            <a:tailEnd type="oval" w="med" len="med"/>
          </a:ln>
        </p:spPr>
      </p:cxnSp>
      <p:cxnSp>
        <p:nvCxnSpPr>
          <p:cNvPr id="1004" name="Google Shape;1004;p25"/>
          <p:cNvCxnSpPr>
            <a:cxnSpLocks/>
            <a:endCxn id="999" idx="1"/>
          </p:cNvCxnSpPr>
          <p:nvPr/>
        </p:nvCxnSpPr>
        <p:spPr>
          <a:xfrm flipH="1">
            <a:off x="4683395" y="1687975"/>
            <a:ext cx="6600" cy="1180800"/>
          </a:xfrm>
          <a:prstGeom prst="bentConnector3">
            <a:avLst>
              <a:gd name="adj1" fmla="val 3709858"/>
            </a:avLst>
          </a:prstGeom>
          <a:noFill/>
          <a:ln w="9525" cap="flat" cmpd="sng">
            <a:solidFill>
              <a:schemeClr val="lt2"/>
            </a:solidFill>
            <a:prstDash val="solid"/>
            <a:round/>
            <a:headEnd type="none" w="med" len="med"/>
            <a:tailEnd type="oval" w="med" len="med"/>
          </a:ln>
        </p:spPr>
      </p:cxnSp>
      <p:cxnSp>
        <p:nvCxnSpPr>
          <p:cNvPr id="1005" name="Google Shape;1005;p25"/>
          <p:cNvCxnSpPr>
            <a:cxnSpLocks/>
            <a:endCxn id="1000" idx="1"/>
          </p:cNvCxnSpPr>
          <p:nvPr/>
        </p:nvCxnSpPr>
        <p:spPr>
          <a:xfrm flipH="1">
            <a:off x="4683395" y="1687975"/>
            <a:ext cx="6600" cy="1706400"/>
          </a:xfrm>
          <a:prstGeom prst="bentConnector3">
            <a:avLst>
              <a:gd name="adj1" fmla="val 3709858"/>
            </a:avLst>
          </a:prstGeom>
          <a:noFill/>
          <a:ln w="9525" cap="flat" cmpd="sng">
            <a:solidFill>
              <a:schemeClr val="lt2"/>
            </a:solidFill>
            <a:prstDash val="solid"/>
            <a:round/>
            <a:headEnd type="none" w="med" len="med"/>
            <a:tailEnd type="oval" w="med" len="med"/>
          </a:ln>
        </p:spPr>
      </p:cxnSp>
      <p:cxnSp>
        <p:nvCxnSpPr>
          <p:cNvPr id="1006" name="Google Shape;1006;p25"/>
          <p:cNvCxnSpPr>
            <a:cxnSpLocks/>
            <a:endCxn id="1001" idx="1"/>
          </p:cNvCxnSpPr>
          <p:nvPr/>
        </p:nvCxnSpPr>
        <p:spPr>
          <a:xfrm flipH="1">
            <a:off x="4683395" y="1687975"/>
            <a:ext cx="6600" cy="2232300"/>
          </a:xfrm>
          <a:prstGeom prst="bentConnector3">
            <a:avLst>
              <a:gd name="adj1" fmla="val 3709858"/>
            </a:avLst>
          </a:prstGeom>
          <a:noFill/>
          <a:ln w="9525" cap="flat" cmpd="sng">
            <a:solidFill>
              <a:schemeClr val="lt2"/>
            </a:solidFill>
            <a:prstDash val="solid"/>
            <a:round/>
            <a:headEnd type="none" w="med" len="med"/>
            <a:tailEnd type="oval" w="med" len="med"/>
          </a:ln>
        </p:spPr>
      </p:cxnSp>
      <p:sp>
        <p:nvSpPr>
          <p:cNvPr id="15" name="Google Shape;998;p25">
            <a:extLst>
              <a:ext uri="{FF2B5EF4-FFF2-40B4-BE49-F238E27FC236}">
                <a16:creationId xmlns:a16="http://schemas.microsoft.com/office/drawing/2014/main" id="{44B14C9D-7E82-16BA-AA21-816998197C02}"/>
              </a:ext>
            </a:extLst>
          </p:cNvPr>
          <p:cNvSpPr/>
          <p:nvPr/>
        </p:nvSpPr>
        <p:spPr>
          <a:xfrm>
            <a:off x="4715075" y="1482188"/>
            <a:ext cx="3742800" cy="426600"/>
          </a:xfrm>
          <a:prstGeom prst="roundRect">
            <a:avLst>
              <a:gd name="adj" fmla="val 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Montserrat" pitchFamily="2" charset="77"/>
                <a:ea typeface="Montserrat ExtraBold"/>
                <a:cs typeface="Montserrat ExtraBold"/>
                <a:sym typeface="Montserrat ExtraBold"/>
              </a:rPr>
              <a:t>Handling null values, duplicates</a:t>
            </a:r>
          </a:p>
        </p:txBody>
      </p:sp>
      <p:grpSp>
        <p:nvGrpSpPr>
          <p:cNvPr id="19" name="Google Shape;853;p25">
            <a:extLst>
              <a:ext uri="{FF2B5EF4-FFF2-40B4-BE49-F238E27FC236}">
                <a16:creationId xmlns:a16="http://schemas.microsoft.com/office/drawing/2014/main" id="{E2AE4FE8-7AB8-FA6C-A9BF-A0031F332CF7}"/>
              </a:ext>
            </a:extLst>
          </p:cNvPr>
          <p:cNvGrpSpPr/>
          <p:nvPr/>
        </p:nvGrpSpPr>
        <p:grpSpPr>
          <a:xfrm>
            <a:off x="897096" y="1877915"/>
            <a:ext cx="3453473" cy="2102538"/>
            <a:chOff x="3827545" y="1085876"/>
            <a:chExt cx="4712708" cy="2868792"/>
          </a:xfrm>
        </p:grpSpPr>
        <p:grpSp>
          <p:nvGrpSpPr>
            <p:cNvPr id="20" name="Google Shape;854;p25">
              <a:extLst>
                <a:ext uri="{FF2B5EF4-FFF2-40B4-BE49-F238E27FC236}">
                  <a16:creationId xmlns:a16="http://schemas.microsoft.com/office/drawing/2014/main" id="{501A641B-32D4-04E8-774E-F1D2D5A684AA}"/>
                </a:ext>
              </a:extLst>
            </p:cNvPr>
            <p:cNvGrpSpPr/>
            <p:nvPr/>
          </p:nvGrpSpPr>
          <p:grpSpPr>
            <a:xfrm>
              <a:off x="3827545" y="1085876"/>
              <a:ext cx="4712708" cy="2868792"/>
              <a:chOff x="3827478" y="1002853"/>
              <a:chExt cx="4544560" cy="2766434"/>
            </a:xfrm>
          </p:grpSpPr>
          <p:sp>
            <p:nvSpPr>
              <p:cNvPr id="24" name="Google Shape;855;p25">
                <a:extLst>
                  <a:ext uri="{FF2B5EF4-FFF2-40B4-BE49-F238E27FC236}">
                    <a16:creationId xmlns:a16="http://schemas.microsoft.com/office/drawing/2014/main" id="{9322BF32-0154-113A-42C8-73A94A7C5023}"/>
                  </a:ext>
                </a:extLst>
              </p:cNvPr>
              <p:cNvSpPr/>
              <p:nvPr/>
            </p:nvSpPr>
            <p:spPr>
              <a:xfrm>
                <a:off x="6692038" y="3418228"/>
                <a:ext cx="1680000" cy="190500"/>
              </a:xfrm>
              <a:prstGeom prst="ellipse">
                <a:avLst/>
              </a:prstGeom>
              <a:solidFill>
                <a:srgbClr val="A48EFD">
                  <a:alpha val="52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56;p25">
                <a:extLst>
                  <a:ext uri="{FF2B5EF4-FFF2-40B4-BE49-F238E27FC236}">
                    <a16:creationId xmlns:a16="http://schemas.microsoft.com/office/drawing/2014/main" id="{0AC3C87C-975B-9B5B-F05D-305DE602E451}"/>
                  </a:ext>
                </a:extLst>
              </p:cNvPr>
              <p:cNvSpPr/>
              <p:nvPr/>
            </p:nvSpPr>
            <p:spPr>
              <a:xfrm rot="-3093">
                <a:off x="3868862" y="3531087"/>
                <a:ext cx="1667401" cy="238200"/>
              </a:xfrm>
              <a:prstGeom prst="ellipse">
                <a:avLst/>
              </a:prstGeom>
              <a:solidFill>
                <a:srgbClr val="A48EFD">
                  <a:alpha val="52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57;p25">
                <a:extLst>
                  <a:ext uri="{FF2B5EF4-FFF2-40B4-BE49-F238E27FC236}">
                    <a16:creationId xmlns:a16="http://schemas.microsoft.com/office/drawing/2014/main" id="{B3B1008D-9C3B-2F32-FD25-C08CFE35A332}"/>
                  </a:ext>
                </a:extLst>
              </p:cNvPr>
              <p:cNvSpPr/>
              <p:nvPr/>
            </p:nvSpPr>
            <p:spPr>
              <a:xfrm>
                <a:off x="4901557" y="3125442"/>
                <a:ext cx="2323948" cy="71607"/>
              </a:xfrm>
              <a:custGeom>
                <a:avLst/>
                <a:gdLst/>
                <a:ahLst/>
                <a:cxnLst/>
                <a:rect l="l" t="t" r="r" b="b"/>
                <a:pathLst>
                  <a:path w="24893" h="767" extrusionOk="0">
                    <a:moveTo>
                      <a:pt x="0" y="0"/>
                    </a:moveTo>
                    <a:lnTo>
                      <a:pt x="0" y="767"/>
                    </a:lnTo>
                    <a:lnTo>
                      <a:pt x="24893" y="767"/>
                    </a:lnTo>
                    <a:lnTo>
                      <a:pt x="248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58;p25">
                <a:extLst>
                  <a:ext uri="{FF2B5EF4-FFF2-40B4-BE49-F238E27FC236}">
                    <a16:creationId xmlns:a16="http://schemas.microsoft.com/office/drawing/2014/main" id="{80B83EF4-6981-F5ED-4251-6E548D51BCB9}"/>
                  </a:ext>
                </a:extLst>
              </p:cNvPr>
              <p:cNvSpPr/>
              <p:nvPr/>
            </p:nvSpPr>
            <p:spPr>
              <a:xfrm>
                <a:off x="4896888" y="1124466"/>
                <a:ext cx="2333844" cy="2045238"/>
              </a:xfrm>
              <a:custGeom>
                <a:avLst/>
                <a:gdLst/>
                <a:ahLst/>
                <a:cxnLst/>
                <a:rect l="l" t="t" r="r" b="b"/>
                <a:pathLst>
                  <a:path w="24999" h="21907" extrusionOk="0">
                    <a:moveTo>
                      <a:pt x="0" y="1"/>
                    </a:moveTo>
                    <a:lnTo>
                      <a:pt x="0" y="21906"/>
                    </a:lnTo>
                    <a:lnTo>
                      <a:pt x="24999" y="21906"/>
                    </a:lnTo>
                    <a:lnTo>
                      <a:pt x="249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59;p25">
                <a:extLst>
                  <a:ext uri="{FF2B5EF4-FFF2-40B4-BE49-F238E27FC236}">
                    <a16:creationId xmlns:a16="http://schemas.microsoft.com/office/drawing/2014/main" id="{BA686CAF-CEAC-3318-8CB6-45FED454BE77}"/>
                  </a:ext>
                </a:extLst>
              </p:cNvPr>
              <p:cNvSpPr/>
              <p:nvPr/>
            </p:nvSpPr>
            <p:spPr>
              <a:xfrm>
                <a:off x="4975962" y="1202981"/>
                <a:ext cx="2175697" cy="1888205"/>
              </a:xfrm>
              <a:custGeom>
                <a:avLst/>
                <a:gdLst/>
                <a:ahLst/>
                <a:cxnLst/>
                <a:rect l="l" t="t" r="r" b="b"/>
                <a:pathLst>
                  <a:path w="23305" h="20225" extrusionOk="0">
                    <a:moveTo>
                      <a:pt x="0" y="1"/>
                    </a:moveTo>
                    <a:lnTo>
                      <a:pt x="0" y="20224"/>
                    </a:lnTo>
                    <a:lnTo>
                      <a:pt x="23305" y="20224"/>
                    </a:lnTo>
                    <a:lnTo>
                      <a:pt x="23305" y="1"/>
                    </a:lnTo>
                    <a:close/>
                  </a:path>
                </a:pathLst>
              </a:custGeom>
              <a:solidFill>
                <a:srgbClr val="FF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60;p25">
                <a:extLst>
                  <a:ext uri="{FF2B5EF4-FFF2-40B4-BE49-F238E27FC236}">
                    <a16:creationId xmlns:a16="http://schemas.microsoft.com/office/drawing/2014/main" id="{BC9DE858-1599-0D63-D0BC-ADE2EB8D350A}"/>
                  </a:ext>
                </a:extLst>
              </p:cNvPr>
              <p:cNvSpPr/>
              <p:nvPr/>
            </p:nvSpPr>
            <p:spPr>
              <a:xfrm>
                <a:off x="4807918" y="1046137"/>
                <a:ext cx="2511784" cy="2202082"/>
              </a:xfrm>
              <a:custGeom>
                <a:avLst/>
                <a:gdLst/>
                <a:ahLst/>
                <a:cxnLst/>
                <a:rect l="l" t="t" r="r" b="b"/>
                <a:pathLst>
                  <a:path w="26905" h="23587" extrusionOk="0">
                    <a:moveTo>
                      <a:pt x="26834" y="70"/>
                    </a:moveTo>
                    <a:lnTo>
                      <a:pt x="26834" y="23515"/>
                    </a:lnTo>
                    <a:lnTo>
                      <a:pt x="71" y="23515"/>
                    </a:lnTo>
                    <a:lnTo>
                      <a:pt x="71" y="70"/>
                    </a:lnTo>
                    <a:close/>
                    <a:moveTo>
                      <a:pt x="1" y="0"/>
                    </a:moveTo>
                    <a:lnTo>
                      <a:pt x="1" y="23586"/>
                    </a:lnTo>
                    <a:lnTo>
                      <a:pt x="26904" y="23586"/>
                    </a:lnTo>
                    <a:lnTo>
                      <a:pt x="269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61;p25">
                <a:extLst>
                  <a:ext uri="{FF2B5EF4-FFF2-40B4-BE49-F238E27FC236}">
                    <a16:creationId xmlns:a16="http://schemas.microsoft.com/office/drawing/2014/main" id="{57A44953-9117-A703-7AAF-04F99AB35054}"/>
                  </a:ext>
                </a:extLst>
              </p:cNvPr>
              <p:cNvSpPr/>
              <p:nvPr/>
            </p:nvSpPr>
            <p:spPr>
              <a:xfrm>
                <a:off x="4812213" y="1050712"/>
                <a:ext cx="86822" cy="77489"/>
              </a:xfrm>
              <a:custGeom>
                <a:avLst/>
                <a:gdLst/>
                <a:ahLst/>
                <a:cxnLst/>
                <a:rect l="l" t="t" r="r" b="b"/>
                <a:pathLst>
                  <a:path w="930" h="830" extrusionOk="0">
                    <a:moveTo>
                      <a:pt x="47" y="0"/>
                    </a:moveTo>
                    <a:lnTo>
                      <a:pt x="1" y="53"/>
                    </a:lnTo>
                    <a:lnTo>
                      <a:pt x="884" y="829"/>
                    </a:lnTo>
                    <a:lnTo>
                      <a:pt x="930" y="777"/>
                    </a:lnTo>
                    <a:lnTo>
                      <a:pt x="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62;p25">
                <a:extLst>
                  <a:ext uri="{FF2B5EF4-FFF2-40B4-BE49-F238E27FC236}">
                    <a16:creationId xmlns:a16="http://schemas.microsoft.com/office/drawing/2014/main" id="{E630EBA4-4D97-EC1E-E488-42EAD018FAB8}"/>
                  </a:ext>
                </a:extLst>
              </p:cNvPr>
              <p:cNvSpPr/>
              <p:nvPr/>
            </p:nvSpPr>
            <p:spPr>
              <a:xfrm>
                <a:off x="7228398" y="1050525"/>
                <a:ext cx="86822" cy="77676"/>
              </a:xfrm>
              <a:custGeom>
                <a:avLst/>
                <a:gdLst/>
                <a:ahLst/>
                <a:cxnLst/>
                <a:rect l="l" t="t" r="r" b="b"/>
                <a:pathLst>
                  <a:path w="930" h="832" extrusionOk="0">
                    <a:moveTo>
                      <a:pt x="884" y="1"/>
                    </a:moveTo>
                    <a:lnTo>
                      <a:pt x="1" y="778"/>
                    </a:lnTo>
                    <a:lnTo>
                      <a:pt x="47" y="831"/>
                    </a:lnTo>
                    <a:lnTo>
                      <a:pt x="930" y="55"/>
                    </a:lnTo>
                    <a:lnTo>
                      <a:pt x="8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63;p25">
                <a:extLst>
                  <a:ext uri="{FF2B5EF4-FFF2-40B4-BE49-F238E27FC236}">
                    <a16:creationId xmlns:a16="http://schemas.microsoft.com/office/drawing/2014/main" id="{EA142481-094F-6354-6E36-B813805EAA45}"/>
                  </a:ext>
                </a:extLst>
              </p:cNvPr>
              <p:cNvSpPr/>
              <p:nvPr/>
            </p:nvSpPr>
            <p:spPr>
              <a:xfrm>
                <a:off x="4811839" y="3167733"/>
                <a:ext cx="86916" cy="77489"/>
              </a:xfrm>
              <a:custGeom>
                <a:avLst/>
                <a:gdLst/>
                <a:ahLst/>
                <a:cxnLst/>
                <a:rect l="l" t="t" r="r" b="b"/>
                <a:pathLst>
                  <a:path w="931" h="830" extrusionOk="0">
                    <a:moveTo>
                      <a:pt x="883" y="1"/>
                    </a:moveTo>
                    <a:lnTo>
                      <a:pt x="0" y="778"/>
                    </a:lnTo>
                    <a:lnTo>
                      <a:pt x="48" y="830"/>
                    </a:lnTo>
                    <a:lnTo>
                      <a:pt x="931" y="54"/>
                    </a:lnTo>
                    <a:lnTo>
                      <a:pt x="8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64;p25">
                <a:extLst>
                  <a:ext uri="{FF2B5EF4-FFF2-40B4-BE49-F238E27FC236}">
                    <a16:creationId xmlns:a16="http://schemas.microsoft.com/office/drawing/2014/main" id="{DEAB7928-6AE4-DB29-80FA-E68E53728829}"/>
                  </a:ext>
                </a:extLst>
              </p:cNvPr>
              <p:cNvSpPr/>
              <p:nvPr/>
            </p:nvSpPr>
            <p:spPr>
              <a:xfrm>
                <a:off x="7228398" y="3165399"/>
                <a:ext cx="93544" cy="84211"/>
              </a:xfrm>
              <a:custGeom>
                <a:avLst/>
                <a:gdLst/>
                <a:ahLst/>
                <a:cxnLst/>
                <a:rect l="l" t="t" r="r" b="b"/>
                <a:pathLst>
                  <a:path w="1002" h="902" extrusionOk="0">
                    <a:moveTo>
                      <a:pt x="48" y="0"/>
                    </a:moveTo>
                    <a:lnTo>
                      <a:pt x="1" y="53"/>
                    </a:lnTo>
                    <a:lnTo>
                      <a:pt x="955" y="901"/>
                    </a:lnTo>
                    <a:lnTo>
                      <a:pt x="1001" y="847"/>
                    </a:lnTo>
                    <a:lnTo>
                      <a:pt x="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65;p25">
                <a:extLst>
                  <a:ext uri="{FF2B5EF4-FFF2-40B4-BE49-F238E27FC236}">
                    <a16:creationId xmlns:a16="http://schemas.microsoft.com/office/drawing/2014/main" id="{390C2AB7-35ED-E7EC-28E8-AD3D14B6C5BF}"/>
                  </a:ext>
                </a:extLst>
              </p:cNvPr>
              <p:cNvSpPr/>
              <p:nvPr/>
            </p:nvSpPr>
            <p:spPr>
              <a:xfrm>
                <a:off x="4093453" y="1096399"/>
                <a:ext cx="162442" cy="54616"/>
              </a:xfrm>
              <a:custGeom>
                <a:avLst/>
                <a:gdLst/>
                <a:ahLst/>
                <a:cxnLst/>
                <a:rect l="l" t="t" r="r" b="b"/>
                <a:pathLst>
                  <a:path w="1740" h="585" extrusionOk="0">
                    <a:moveTo>
                      <a:pt x="1" y="0"/>
                    </a:moveTo>
                    <a:lnTo>
                      <a:pt x="1" y="585"/>
                    </a:lnTo>
                    <a:lnTo>
                      <a:pt x="1739" y="585"/>
                    </a:lnTo>
                    <a:lnTo>
                      <a:pt x="1739" y="0"/>
                    </a:lnTo>
                    <a:close/>
                  </a:path>
                </a:pathLst>
              </a:custGeom>
              <a:solidFill>
                <a:srgbClr val="FFCF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66;p25">
                <a:extLst>
                  <a:ext uri="{FF2B5EF4-FFF2-40B4-BE49-F238E27FC236}">
                    <a16:creationId xmlns:a16="http://schemas.microsoft.com/office/drawing/2014/main" id="{121CBE2B-BBD2-34C1-E21B-59DB39D046C1}"/>
                  </a:ext>
                </a:extLst>
              </p:cNvPr>
              <p:cNvSpPr/>
              <p:nvPr/>
            </p:nvSpPr>
            <p:spPr>
              <a:xfrm>
                <a:off x="3924476" y="1190319"/>
                <a:ext cx="206133" cy="69273"/>
              </a:xfrm>
              <a:custGeom>
                <a:avLst/>
                <a:gdLst/>
                <a:ahLst/>
                <a:cxnLst/>
                <a:rect l="l" t="t" r="r" b="b"/>
                <a:pathLst>
                  <a:path w="2208" h="742" extrusionOk="0">
                    <a:moveTo>
                      <a:pt x="0" y="1"/>
                    </a:moveTo>
                    <a:lnTo>
                      <a:pt x="0" y="742"/>
                    </a:lnTo>
                    <a:lnTo>
                      <a:pt x="2207" y="742"/>
                    </a:lnTo>
                    <a:lnTo>
                      <a:pt x="2207" y="1"/>
                    </a:lnTo>
                    <a:close/>
                  </a:path>
                </a:pathLst>
              </a:custGeom>
              <a:solidFill>
                <a:srgbClr val="FFCF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67;p25">
                <a:extLst>
                  <a:ext uri="{FF2B5EF4-FFF2-40B4-BE49-F238E27FC236}">
                    <a16:creationId xmlns:a16="http://schemas.microsoft.com/office/drawing/2014/main" id="{EAC09615-7A02-AEFE-398C-441869FA626B}"/>
                  </a:ext>
                </a:extLst>
              </p:cNvPr>
              <p:cNvSpPr/>
              <p:nvPr/>
            </p:nvSpPr>
            <p:spPr>
              <a:xfrm>
                <a:off x="4203895" y="1170434"/>
                <a:ext cx="162349" cy="54709"/>
              </a:xfrm>
              <a:custGeom>
                <a:avLst/>
                <a:gdLst/>
                <a:ahLst/>
                <a:cxnLst/>
                <a:rect l="l" t="t" r="r" b="b"/>
                <a:pathLst>
                  <a:path w="1739" h="586" extrusionOk="0">
                    <a:moveTo>
                      <a:pt x="0" y="1"/>
                    </a:moveTo>
                    <a:lnTo>
                      <a:pt x="0" y="585"/>
                    </a:lnTo>
                    <a:lnTo>
                      <a:pt x="1739" y="585"/>
                    </a:lnTo>
                    <a:lnTo>
                      <a:pt x="1739" y="1"/>
                    </a:lnTo>
                    <a:close/>
                  </a:path>
                </a:pathLst>
              </a:custGeom>
              <a:solidFill>
                <a:srgbClr val="FFCF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68;p25">
                <a:extLst>
                  <a:ext uri="{FF2B5EF4-FFF2-40B4-BE49-F238E27FC236}">
                    <a16:creationId xmlns:a16="http://schemas.microsoft.com/office/drawing/2014/main" id="{46EB0BD8-D12A-3804-D013-92231A02E664}"/>
                  </a:ext>
                </a:extLst>
              </p:cNvPr>
              <p:cNvSpPr/>
              <p:nvPr/>
            </p:nvSpPr>
            <p:spPr>
              <a:xfrm>
                <a:off x="5193111" y="2011323"/>
                <a:ext cx="1540212" cy="127156"/>
              </a:xfrm>
              <a:custGeom>
                <a:avLst/>
                <a:gdLst/>
                <a:ahLst/>
                <a:cxnLst/>
                <a:rect l="l" t="t" r="r" b="b"/>
                <a:pathLst>
                  <a:path w="16498" h="1362" extrusionOk="0">
                    <a:moveTo>
                      <a:pt x="1" y="0"/>
                    </a:moveTo>
                    <a:lnTo>
                      <a:pt x="1" y="1362"/>
                    </a:lnTo>
                    <a:lnTo>
                      <a:pt x="16498" y="489"/>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69;p25">
                <a:extLst>
                  <a:ext uri="{FF2B5EF4-FFF2-40B4-BE49-F238E27FC236}">
                    <a16:creationId xmlns:a16="http://schemas.microsoft.com/office/drawing/2014/main" id="{31061444-23EE-9F55-F5FC-20453B9D3D2F}"/>
                  </a:ext>
                </a:extLst>
              </p:cNvPr>
              <p:cNvSpPr/>
              <p:nvPr/>
            </p:nvSpPr>
            <p:spPr>
              <a:xfrm>
                <a:off x="5178921" y="1725083"/>
                <a:ext cx="1587265" cy="360930"/>
              </a:xfrm>
              <a:custGeom>
                <a:avLst/>
                <a:gdLst/>
                <a:ahLst/>
                <a:cxnLst/>
                <a:rect l="l" t="t" r="r" b="b"/>
                <a:pathLst>
                  <a:path w="17002" h="3866" extrusionOk="0">
                    <a:moveTo>
                      <a:pt x="1" y="0"/>
                    </a:moveTo>
                    <a:lnTo>
                      <a:pt x="1" y="3866"/>
                    </a:lnTo>
                    <a:lnTo>
                      <a:pt x="17002" y="3866"/>
                    </a:lnTo>
                    <a:lnTo>
                      <a:pt x="17002"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100" b="1" dirty="0">
                    <a:latin typeface="Montserrat" pitchFamily="2" charset="77"/>
                  </a:rPr>
                  <a:t>CLEANING</a:t>
                </a:r>
                <a:endParaRPr b="1" dirty="0">
                  <a:latin typeface="Montserrat" pitchFamily="2" charset="77"/>
                </a:endParaRPr>
              </a:p>
            </p:txBody>
          </p:sp>
          <p:sp>
            <p:nvSpPr>
              <p:cNvPr id="39" name="Google Shape;870;p25">
                <a:extLst>
                  <a:ext uri="{FF2B5EF4-FFF2-40B4-BE49-F238E27FC236}">
                    <a16:creationId xmlns:a16="http://schemas.microsoft.com/office/drawing/2014/main" id="{ED383B1D-4AEE-3E0D-A979-3BBE3D4FEEAF}"/>
                  </a:ext>
                </a:extLst>
              </p:cNvPr>
              <p:cNvSpPr/>
              <p:nvPr/>
            </p:nvSpPr>
            <p:spPr>
              <a:xfrm>
                <a:off x="5433414" y="2547674"/>
                <a:ext cx="1405030" cy="127250"/>
              </a:xfrm>
              <a:custGeom>
                <a:avLst/>
                <a:gdLst/>
                <a:ahLst/>
                <a:cxnLst/>
                <a:rect l="l" t="t" r="r" b="b"/>
                <a:pathLst>
                  <a:path w="15050" h="1363" extrusionOk="0">
                    <a:moveTo>
                      <a:pt x="15049" y="1"/>
                    </a:moveTo>
                    <a:lnTo>
                      <a:pt x="0" y="490"/>
                    </a:lnTo>
                    <a:lnTo>
                      <a:pt x="15049" y="1362"/>
                    </a:lnTo>
                    <a:lnTo>
                      <a:pt x="150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71;p25">
                <a:extLst>
                  <a:ext uri="{FF2B5EF4-FFF2-40B4-BE49-F238E27FC236}">
                    <a16:creationId xmlns:a16="http://schemas.microsoft.com/office/drawing/2014/main" id="{E9C7CBEF-F162-0C70-725C-3A2834DBC1CA}"/>
                  </a:ext>
                </a:extLst>
              </p:cNvPr>
              <p:cNvSpPr/>
              <p:nvPr/>
            </p:nvSpPr>
            <p:spPr>
              <a:xfrm>
                <a:off x="5420437" y="2261433"/>
                <a:ext cx="1448255" cy="361023"/>
              </a:xfrm>
              <a:custGeom>
                <a:avLst/>
                <a:gdLst/>
                <a:ahLst/>
                <a:cxnLst/>
                <a:rect l="l" t="t" r="r" b="b"/>
                <a:pathLst>
                  <a:path w="15513" h="3867" extrusionOk="0">
                    <a:moveTo>
                      <a:pt x="1" y="1"/>
                    </a:moveTo>
                    <a:lnTo>
                      <a:pt x="1" y="3866"/>
                    </a:lnTo>
                    <a:lnTo>
                      <a:pt x="15512" y="3866"/>
                    </a:lnTo>
                    <a:lnTo>
                      <a:pt x="155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sz="1050" b="1" dirty="0">
                    <a:latin typeface="Montserrat" pitchFamily="2" charset="77"/>
                  </a:rPr>
                  <a:t>WRANGLING</a:t>
                </a:r>
                <a:endParaRPr sz="1100" b="1" dirty="0">
                  <a:latin typeface="Montserrat" pitchFamily="2" charset="77"/>
                </a:endParaRPr>
              </a:p>
            </p:txBody>
          </p:sp>
          <p:sp>
            <p:nvSpPr>
              <p:cNvPr id="55" name="Google Shape;886;p25">
                <a:extLst>
                  <a:ext uri="{FF2B5EF4-FFF2-40B4-BE49-F238E27FC236}">
                    <a16:creationId xmlns:a16="http://schemas.microsoft.com/office/drawing/2014/main" id="{389BBEC0-893D-24B0-750A-DD3EEAB343D0}"/>
                  </a:ext>
                </a:extLst>
              </p:cNvPr>
              <p:cNvSpPr/>
              <p:nvPr/>
            </p:nvSpPr>
            <p:spPr>
              <a:xfrm>
                <a:off x="5127668" y="1860361"/>
                <a:ext cx="29314" cy="65725"/>
              </a:xfrm>
              <a:custGeom>
                <a:avLst/>
                <a:gdLst/>
                <a:ahLst/>
                <a:cxnLst/>
                <a:rect l="l" t="t" r="r" b="b"/>
                <a:pathLst>
                  <a:path w="314" h="704" extrusionOk="0">
                    <a:moveTo>
                      <a:pt x="76" y="0"/>
                    </a:moveTo>
                    <a:cubicBezTo>
                      <a:pt x="0" y="0"/>
                      <a:pt x="187" y="703"/>
                      <a:pt x="187" y="703"/>
                    </a:cubicBezTo>
                    <a:lnTo>
                      <a:pt x="314" y="512"/>
                    </a:lnTo>
                    <a:cubicBezTo>
                      <a:pt x="314" y="512"/>
                      <a:pt x="165" y="22"/>
                      <a:pt x="80" y="1"/>
                    </a:cubicBezTo>
                    <a:cubicBezTo>
                      <a:pt x="79" y="1"/>
                      <a:pt x="77" y="0"/>
                      <a:pt x="76" y="0"/>
                    </a:cubicBezTo>
                    <a:close/>
                  </a:path>
                </a:pathLst>
              </a:custGeom>
              <a:solidFill>
                <a:srgbClr val="CC47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87;p25">
                <a:extLst>
                  <a:ext uri="{FF2B5EF4-FFF2-40B4-BE49-F238E27FC236}">
                    <a16:creationId xmlns:a16="http://schemas.microsoft.com/office/drawing/2014/main" id="{10450ADD-889F-8239-471A-1EE0D04BC96E}"/>
                  </a:ext>
                </a:extLst>
              </p:cNvPr>
              <p:cNvSpPr/>
              <p:nvPr/>
            </p:nvSpPr>
            <p:spPr>
              <a:xfrm>
                <a:off x="5147086" y="1784179"/>
                <a:ext cx="23900" cy="124075"/>
              </a:xfrm>
              <a:custGeom>
                <a:avLst/>
                <a:gdLst/>
                <a:ahLst/>
                <a:cxnLst/>
                <a:rect l="l" t="t" r="r" b="b"/>
                <a:pathLst>
                  <a:path w="256" h="1329" extrusionOk="0">
                    <a:moveTo>
                      <a:pt x="170" y="1"/>
                    </a:moveTo>
                    <a:cubicBezTo>
                      <a:pt x="163" y="1"/>
                      <a:pt x="156" y="3"/>
                      <a:pt x="149" y="9"/>
                    </a:cubicBezTo>
                    <a:cubicBezTo>
                      <a:pt x="64" y="71"/>
                      <a:pt x="0" y="1264"/>
                      <a:pt x="0" y="1328"/>
                    </a:cubicBezTo>
                    <a:lnTo>
                      <a:pt x="255" y="285"/>
                    </a:lnTo>
                    <a:cubicBezTo>
                      <a:pt x="255" y="285"/>
                      <a:pt x="238" y="1"/>
                      <a:pt x="170" y="1"/>
                    </a:cubicBezTo>
                    <a:close/>
                  </a:path>
                </a:pathLst>
              </a:custGeom>
              <a:solidFill>
                <a:srgbClr val="CC47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88;p25">
                <a:extLst>
                  <a:ext uri="{FF2B5EF4-FFF2-40B4-BE49-F238E27FC236}">
                    <a16:creationId xmlns:a16="http://schemas.microsoft.com/office/drawing/2014/main" id="{C0D8639A-839E-A7EB-4651-8957AA2AFE0E}"/>
                  </a:ext>
                </a:extLst>
              </p:cNvPr>
              <p:cNvSpPr/>
              <p:nvPr/>
            </p:nvSpPr>
            <p:spPr>
              <a:xfrm>
                <a:off x="5105262" y="1776897"/>
                <a:ext cx="85609" cy="202871"/>
              </a:xfrm>
              <a:custGeom>
                <a:avLst/>
                <a:gdLst/>
                <a:ahLst/>
                <a:cxnLst/>
                <a:rect l="l" t="t" r="r" b="b"/>
                <a:pathLst>
                  <a:path w="917" h="2173" extrusionOk="0">
                    <a:moveTo>
                      <a:pt x="784" y="0"/>
                    </a:moveTo>
                    <a:cubicBezTo>
                      <a:pt x="713" y="0"/>
                      <a:pt x="448" y="981"/>
                      <a:pt x="448" y="1023"/>
                    </a:cubicBezTo>
                    <a:cubicBezTo>
                      <a:pt x="448" y="1065"/>
                      <a:pt x="363" y="1661"/>
                      <a:pt x="320" y="1725"/>
                    </a:cubicBezTo>
                    <a:cubicBezTo>
                      <a:pt x="278" y="1790"/>
                      <a:pt x="1" y="1810"/>
                      <a:pt x="1" y="1810"/>
                    </a:cubicBezTo>
                    <a:lnTo>
                      <a:pt x="150" y="2173"/>
                    </a:lnTo>
                    <a:cubicBezTo>
                      <a:pt x="150" y="2173"/>
                      <a:pt x="660" y="2150"/>
                      <a:pt x="767" y="2109"/>
                    </a:cubicBezTo>
                    <a:cubicBezTo>
                      <a:pt x="873" y="2065"/>
                      <a:pt x="916" y="1939"/>
                      <a:pt x="916" y="1790"/>
                    </a:cubicBezTo>
                    <a:cubicBezTo>
                      <a:pt x="916" y="1640"/>
                      <a:pt x="831" y="1406"/>
                      <a:pt x="788" y="1321"/>
                    </a:cubicBezTo>
                    <a:cubicBezTo>
                      <a:pt x="746" y="1235"/>
                      <a:pt x="852" y="43"/>
                      <a:pt x="788" y="2"/>
                    </a:cubicBezTo>
                    <a:cubicBezTo>
                      <a:pt x="787" y="1"/>
                      <a:pt x="785" y="0"/>
                      <a:pt x="784" y="0"/>
                    </a:cubicBezTo>
                    <a:close/>
                  </a:path>
                </a:pathLst>
              </a:custGeom>
              <a:solidFill>
                <a:srgbClr val="F76E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89;p25">
                <a:extLst>
                  <a:ext uri="{FF2B5EF4-FFF2-40B4-BE49-F238E27FC236}">
                    <a16:creationId xmlns:a16="http://schemas.microsoft.com/office/drawing/2014/main" id="{C1CD744F-D064-4F5C-BD2B-FC75C9AC04BA}"/>
                  </a:ext>
                </a:extLst>
              </p:cNvPr>
              <p:cNvSpPr/>
              <p:nvPr/>
            </p:nvSpPr>
            <p:spPr>
              <a:xfrm>
                <a:off x="4403774" y="1882674"/>
                <a:ext cx="721467" cy="164780"/>
              </a:xfrm>
              <a:custGeom>
                <a:avLst/>
                <a:gdLst/>
                <a:ahLst/>
                <a:cxnLst/>
                <a:rect l="l" t="t" r="r" b="b"/>
                <a:pathLst>
                  <a:path w="7728" h="1765" extrusionOk="0">
                    <a:moveTo>
                      <a:pt x="1060" y="0"/>
                    </a:moveTo>
                    <a:cubicBezTo>
                      <a:pt x="916" y="0"/>
                      <a:pt x="780" y="30"/>
                      <a:pt x="661" y="103"/>
                    </a:cubicBezTo>
                    <a:cubicBezTo>
                      <a:pt x="1" y="507"/>
                      <a:pt x="342" y="1487"/>
                      <a:pt x="491" y="1636"/>
                    </a:cubicBezTo>
                    <a:cubicBezTo>
                      <a:pt x="570" y="1715"/>
                      <a:pt x="1912" y="1764"/>
                      <a:pt x="3286" y="1764"/>
                    </a:cubicBezTo>
                    <a:cubicBezTo>
                      <a:pt x="4502" y="1764"/>
                      <a:pt x="5743" y="1726"/>
                      <a:pt x="6153" y="1636"/>
                    </a:cubicBezTo>
                    <a:cubicBezTo>
                      <a:pt x="7026" y="1444"/>
                      <a:pt x="7728" y="1061"/>
                      <a:pt x="7728" y="1061"/>
                    </a:cubicBezTo>
                    <a:lnTo>
                      <a:pt x="7621" y="636"/>
                    </a:lnTo>
                    <a:cubicBezTo>
                      <a:pt x="7621" y="636"/>
                      <a:pt x="5919" y="721"/>
                      <a:pt x="5855" y="721"/>
                    </a:cubicBezTo>
                    <a:cubicBezTo>
                      <a:pt x="5791" y="721"/>
                      <a:pt x="2598" y="636"/>
                      <a:pt x="2598" y="636"/>
                    </a:cubicBezTo>
                    <a:cubicBezTo>
                      <a:pt x="2529" y="619"/>
                      <a:pt x="1715"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90;p25">
                <a:extLst>
                  <a:ext uri="{FF2B5EF4-FFF2-40B4-BE49-F238E27FC236}">
                    <a16:creationId xmlns:a16="http://schemas.microsoft.com/office/drawing/2014/main" id="{89D8493A-9E41-D080-AB0F-030C2131FDEE}"/>
                  </a:ext>
                </a:extLst>
              </p:cNvPr>
              <p:cNvSpPr/>
              <p:nvPr/>
            </p:nvSpPr>
            <p:spPr>
              <a:xfrm>
                <a:off x="5071467" y="1930007"/>
                <a:ext cx="57695" cy="75622"/>
              </a:xfrm>
              <a:custGeom>
                <a:avLst/>
                <a:gdLst/>
                <a:ahLst/>
                <a:cxnLst/>
                <a:rect l="l" t="t" r="r" b="b"/>
                <a:pathLst>
                  <a:path w="618" h="810" extrusionOk="0">
                    <a:moveTo>
                      <a:pt x="597" y="0"/>
                    </a:moveTo>
                    <a:lnTo>
                      <a:pt x="0" y="106"/>
                    </a:lnTo>
                    <a:cubicBezTo>
                      <a:pt x="0" y="149"/>
                      <a:pt x="84" y="809"/>
                      <a:pt x="127" y="809"/>
                    </a:cubicBezTo>
                    <a:cubicBezTo>
                      <a:pt x="127" y="809"/>
                      <a:pt x="128" y="809"/>
                      <a:pt x="129" y="809"/>
                    </a:cubicBezTo>
                    <a:cubicBezTo>
                      <a:pt x="172" y="788"/>
                      <a:pt x="576" y="639"/>
                      <a:pt x="597" y="531"/>
                    </a:cubicBezTo>
                    <a:cubicBezTo>
                      <a:pt x="618" y="425"/>
                      <a:pt x="597" y="0"/>
                      <a:pt x="597" y="0"/>
                    </a:cubicBezTo>
                    <a:close/>
                  </a:path>
                </a:pathLst>
              </a:custGeom>
              <a:solidFill>
                <a:srgbClr val="5344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91;p25">
                <a:extLst>
                  <a:ext uri="{FF2B5EF4-FFF2-40B4-BE49-F238E27FC236}">
                    <a16:creationId xmlns:a16="http://schemas.microsoft.com/office/drawing/2014/main" id="{DA8C790E-B803-8EBC-7E06-D3ABFE6CFA40}"/>
                  </a:ext>
                </a:extLst>
              </p:cNvPr>
              <p:cNvSpPr/>
              <p:nvPr/>
            </p:nvSpPr>
            <p:spPr>
              <a:xfrm>
                <a:off x="4900902" y="1998253"/>
                <a:ext cx="184754" cy="46867"/>
              </a:xfrm>
              <a:custGeom>
                <a:avLst/>
                <a:gdLst/>
                <a:ahLst/>
                <a:cxnLst/>
                <a:rect l="l" t="t" r="r" b="b"/>
                <a:pathLst>
                  <a:path w="1979" h="502" extrusionOk="0">
                    <a:moveTo>
                      <a:pt x="1949" y="0"/>
                    </a:moveTo>
                    <a:cubicBezTo>
                      <a:pt x="1946" y="0"/>
                      <a:pt x="1943" y="1"/>
                      <a:pt x="1941" y="2"/>
                    </a:cubicBezTo>
                    <a:cubicBezTo>
                      <a:pt x="1705" y="112"/>
                      <a:pt x="1462" y="203"/>
                      <a:pt x="1211" y="276"/>
                    </a:cubicBezTo>
                    <a:cubicBezTo>
                      <a:pt x="961" y="349"/>
                      <a:pt x="706" y="403"/>
                      <a:pt x="448" y="439"/>
                    </a:cubicBezTo>
                    <a:cubicBezTo>
                      <a:pt x="302" y="458"/>
                      <a:pt x="156" y="468"/>
                      <a:pt x="11" y="486"/>
                    </a:cubicBezTo>
                    <a:cubicBezTo>
                      <a:pt x="1" y="486"/>
                      <a:pt x="1" y="501"/>
                      <a:pt x="11" y="501"/>
                    </a:cubicBezTo>
                    <a:cubicBezTo>
                      <a:pt x="22" y="501"/>
                      <a:pt x="33" y="501"/>
                      <a:pt x="44" y="501"/>
                    </a:cubicBezTo>
                    <a:cubicBezTo>
                      <a:pt x="164" y="501"/>
                      <a:pt x="286" y="494"/>
                      <a:pt x="406" y="477"/>
                    </a:cubicBezTo>
                    <a:cubicBezTo>
                      <a:pt x="536" y="461"/>
                      <a:pt x="664" y="442"/>
                      <a:pt x="792" y="416"/>
                    </a:cubicBezTo>
                    <a:cubicBezTo>
                      <a:pt x="1050" y="364"/>
                      <a:pt x="1302" y="294"/>
                      <a:pt x="1550" y="203"/>
                    </a:cubicBezTo>
                    <a:cubicBezTo>
                      <a:pt x="1689" y="152"/>
                      <a:pt x="1826" y="97"/>
                      <a:pt x="1960" y="34"/>
                    </a:cubicBezTo>
                    <a:cubicBezTo>
                      <a:pt x="1978" y="25"/>
                      <a:pt x="1967" y="0"/>
                      <a:pt x="1949" y="0"/>
                    </a:cubicBezTo>
                    <a:close/>
                  </a:path>
                </a:pathLst>
              </a:custGeom>
              <a:solidFill>
                <a:srgbClr val="E0E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92;p25">
                <a:extLst>
                  <a:ext uri="{FF2B5EF4-FFF2-40B4-BE49-F238E27FC236}">
                    <a16:creationId xmlns:a16="http://schemas.microsoft.com/office/drawing/2014/main" id="{4681664F-E502-E0AE-2EE4-898C5E509CFC}"/>
                  </a:ext>
                </a:extLst>
              </p:cNvPr>
              <p:cNvSpPr/>
              <p:nvPr/>
            </p:nvSpPr>
            <p:spPr>
              <a:xfrm>
                <a:off x="5131682" y="1817976"/>
                <a:ext cx="60589" cy="162820"/>
              </a:xfrm>
              <a:custGeom>
                <a:avLst/>
                <a:gdLst/>
                <a:ahLst/>
                <a:cxnLst/>
                <a:rect l="l" t="t" r="r" b="b"/>
                <a:pathLst>
                  <a:path w="649" h="1744" extrusionOk="0">
                    <a:moveTo>
                      <a:pt x="518" y="0"/>
                    </a:moveTo>
                    <a:cubicBezTo>
                      <a:pt x="515" y="0"/>
                      <a:pt x="512" y="2"/>
                      <a:pt x="511" y="6"/>
                    </a:cubicBezTo>
                    <a:cubicBezTo>
                      <a:pt x="505" y="33"/>
                      <a:pt x="504" y="60"/>
                      <a:pt x="505" y="88"/>
                    </a:cubicBezTo>
                    <a:lnTo>
                      <a:pt x="505" y="170"/>
                    </a:lnTo>
                    <a:cubicBezTo>
                      <a:pt x="505" y="225"/>
                      <a:pt x="504" y="280"/>
                      <a:pt x="502" y="336"/>
                    </a:cubicBezTo>
                    <a:cubicBezTo>
                      <a:pt x="499" y="446"/>
                      <a:pt x="495" y="556"/>
                      <a:pt x="486" y="667"/>
                    </a:cubicBezTo>
                    <a:cubicBezTo>
                      <a:pt x="483" y="701"/>
                      <a:pt x="480" y="735"/>
                      <a:pt x="478" y="769"/>
                    </a:cubicBezTo>
                    <a:cubicBezTo>
                      <a:pt x="471" y="769"/>
                      <a:pt x="463" y="775"/>
                      <a:pt x="463" y="783"/>
                    </a:cubicBezTo>
                    <a:cubicBezTo>
                      <a:pt x="465" y="831"/>
                      <a:pt x="472" y="878"/>
                      <a:pt x="489" y="923"/>
                    </a:cubicBezTo>
                    <a:cubicBezTo>
                      <a:pt x="502" y="969"/>
                      <a:pt x="518" y="1016"/>
                      <a:pt x="535" y="1060"/>
                    </a:cubicBezTo>
                    <a:cubicBezTo>
                      <a:pt x="568" y="1148"/>
                      <a:pt x="602" y="1239"/>
                      <a:pt x="608" y="1335"/>
                    </a:cubicBezTo>
                    <a:cubicBezTo>
                      <a:pt x="612" y="1420"/>
                      <a:pt x="596" y="1508"/>
                      <a:pt x="542" y="1575"/>
                    </a:cubicBezTo>
                    <a:cubicBezTo>
                      <a:pt x="489" y="1634"/>
                      <a:pt x="420" y="1675"/>
                      <a:pt x="342" y="1693"/>
                    </a:cubicBezTo>
                    <a:cubicBezTo>
                      <a:pt x="284" y="1707"/>
                      <a:pt x="226" y="1711"/>
                      <a:pt x="167" y="1711"/>
                    </a:cubicBezTo>
                    <a:cubicBezTo>
                      <a:pt x="117" y="1711"/>
                      <a:pt x="67" y="1708"/>
                      <a:pt x="17" y="1707"/>
                    </a:cubicBezTo>
                    <a:cubicBezTo>
                      <a:pt x="4" y="1707"/>
                      <a:pt x="1" y="1728"/>
                      <a:pt x="14" y="1731"/>
                    </a:cubicBezTo>
                    <a:cubicBezTo>
                      <a:pt x="68" y="1739"/>
                      <a:pt x="125" y="1744"/>
                      <a:pt x="182" y="1744"/>
                    </a:cubicBezTo>
                    <a:cubicBezTo>
                      <a:pt x="314" y="1744"/>
                      <a:pt x="447" y="1716"/>
                      <a:pt x="542" y="1624"/>
                    </a:cubicBezTo>
                    <a:cubicBezTo>
                      <a:pt x="603" y="1561"/>
                      <a:pt x="639" y="1478"/>
                      <a:pt x="642" y="1390"/>
                    </a:cubicBezTo>
                    <a:cubicBezTo>
                      <a:pt x="648" y="1291"/>
                      <a:pt x="620" y="1196"/>
                      <a:pt x="589" y="1105"/>
                    </a:cubicBezTo>
                    <a:cubicBezTo>
                      <a:pt x="569" y="1051"/>
                      <a:pt x="548" y="999"/>
                      <a:pt x="530" y="945"/>
                    </a:cubicBezTo>
                    <a:cubicBezTo>
                      <a:pt x="521" y="919"/>
                      <a:pt x="514" y="890"/>
                      <a:pt x="508" y="863"/>
                    </a:cubicBezTo>
                    <a:cubicBezTo>
                      <a:pt x="504" y="846"/>
                      <a:pt x="499" y="826"/>
                      <a:pt x="496" y="808"/>
                    </a:cubicBezTo>
                    <a:cubicBezTo>
                      <a:pt x="508" y="714"/>
                      <a:pt x="511" y="620"/>
                      <a:pt x="518" y="526"/>
                    </a:cubicBezTo>
                    <a:cubicBezTo>
                      <a:pt x="527" y="416"/>
                      <a:pt x="529" y="304"/>
                      <a:pt x="530" y="194"/>
                    </a:cubicBezTo>
                    <a:lnTo>
                      <a:pt x="530" y="98"/>
                    </a:lnTo>
                    <a:cubicBezTo>
                      <a:pt x="533" y="67"/>
                      <a:pt x="532" y="36"/>
                      <a:pt x="524" y="6"/>
                    </a:cubicBezTo>
                    <a:cubicBezTo>
                      <a:pt x="524" y="2"/>
                      <a:pt x="521" y="0"/>
                      <a:pt x="518" y="0"/>
                    </a:cubicBezTo>
                    <a:close/>
                  </a:path>
                </a:pathLst>
              </a:custGeom>
              <a:solidFill>
                <a:srgbClr val="CC47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93;p25">
                <a:extLst>
                  <a:ext uri="{FF2B5EF4-FFF2-40B4-BE49-F238E27FC236}">
                    <a16:creationId xmlns:a16="http://schemas.microsoft.com/office/drawing/2014/main" id="{BB5E327D-46FC-0977-EF2D-6AC34F2C3A1A}"/>
                  </a:ext>
                </a:extLst>
              </p:cNvPr>
              <p:cNvSpPr/>
              <p:nvPr/>
            </p:nvSpPr>
            <p:spPr>
              <a:xfrm>
                <a:off x="3868368" y="1002853"/>
                <a:ext cx="752368" cy="580699"/>
              </a:xfrm>
              <a:custGeom>
                <a:avLst/>
                <a:gdLst/>
                <a:ahLst/>
                <a:cxnLst/>
                <a:rect l="l" t="t" r="r" b="b"/>
                <a:pathLst>
                  <a:path w="8059" h="6220" extrusionOk="0">
                    <a:moveTo>
                      <a:pt x="4030" y="0"/>
                    </a:moveTo>
                    <a:cubicBezTo>
                      <a:pt x="1803" y="0"/>
                      <a:pt x="0" y="1391"/>
                      <a:pt x="0" y="3111"/>
                    </a:cubicBezTo>
                    <a:cubicBezTo>
                      <a:pt x="0" y="4829"/>
                      <a:pt x="1805" y="6220"/>
                      <a:pt x="4030" y="6220"/>
                    </a:cubicBezTo>
                    <a:cubicBezTo>
                      <a:pt x="4265" y="6220"/>
                      <a:pt x="4499" y="6203"/>
                      <a:pt x="4732" y="6172"/>
                    </a:cubicBezTo>
                    <a:lnTo>
                      <a:pt x="5276" y="6062"/>
                    </a:lnTo>
                    <a:lnTo>
                      <a:pt x="5967" y="5837"/>
                    </a:lnTo>
                    <a:cubicBezTo>
                      <a:pt x="7213" y="5309"/>
                      <a:pt x="8059" y="4286"/>
                      <a:pt x="8059" y="3111"/>
                    </a:cubicBezTo>
                    <a:cubicBezTo>
                      <a:pt x="8059" y="1393"/>
                      <a:pt x="6255" y="0"/>
                      <a:pt x="40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94;p25">
                <a:extLst>
                  <a:ext uri="{FF2B5EF4-FFF2-40B4-BE49-F238E27FC236}">
                    <a16:creationId xmlns:a16="http://schemas.microsoft.com/office/drawing/2014/main" id="{1F5BA80F-B929-2CBA-7B7E-86008BC3925E}"/>
                  </a:ext>
                </a:extLst>
              </p:cNvPr>
              <p:cNvSpPr/>
              <p:nvPr/>
            </p:nvSpPr>
            <p:spPr>
              <a:xfrm>
                <a:off x="7438639" y="1504287"/>
                <a:ext cx="752368" cy="580886"/>
              </a:xfrm>
              <a:custGeom>
                <a:avLst/>
                <a:gdLst/>
                <a:ahLst/>
                <a:cxnLst/>
                <a:rect l="l" t="t" r="r" b="b"/>
                <a:pathLst>
                  <a:path w="8059" h="6222" extrusionOk="0">
                    <a:moveTo>
                      <a:pt x="4030" y="0"/>
                    </a:moveTo>
                    <a:cubicBezTo>
                      <a:pt x="1805" y="0"/>
                      <a:pt x="0" y="1393"/>
                      <a:pt x="0" y="3111"/>
                    </a:cubicBezTo>
                    <a:cubicBezTo>
                      <a:pt x="0" y="4288"/>
                      <a:pt x="846" y="5311"/>
                      <a:pt x="2093" y="5838"/>
                    </a:cubicBezTo>
                    <a:lnTo>
                      <a:pt x="2665" y="6059"/>
                    </a:lnTo>
                    <a:lnTo>
                      <a:pt x="3327" y="6174"/>
                    </a:lnTo>
                    <a:cubicBezTo>
                      <a:pt x="3560" y="6205"/>
                      <a:pt x="3794" y="6222"/>
                      <a:pt x="4030" y="6222"/>
                    </a:cubicBezTo>
                    <a:cubicBezTo>
                      <a:pt x="6254" y="6222"/>
                      <a:pt x="8059" y="4829"/>
                      <a:pt x="8059" y="3111"/>
                    </a:cubicBezTo>
                    <a:cubicBezTo>
                      <a:pt x="8059" y="1393"/>
                      <a:pt x="6254" y="0"/>
                      <a:pt x="40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895;p25">
                <a:extLst>
                  <a:ext uri="{FF2B5EF4-FFF2-40B4-BE49-F238E27FC236}">
                    <a16:creationId xmlns:a16="http://schemas.microsoft.com/office/drawing/2014/main" id="{028361C2-ADDC-2691-0620-93C790526A65}"/>
                  </a:ext>
                </a:extLst>
              </p:cNvPr>
              <p:cNvSpPr/>
              <p:nvPr/>
            </p:nvSpPr>
            <p:spPr>
              <a:xfrm>
                <a:off x="4697663" y="3539620"/>
                <a:ext cx="306493" cy="170569"/>
              </a:xfrm>
              <a:custGeom>
                <a:avLst/>
                <a:gdLst/>
                <a:ahLst/>
                <a:cxnLst/>
                <a:rect l="l" t="t" r="r" b="b"/>
                <a:pathLst>
                  <a:path w="3283" h="1827" extrusionOk="0">
                    <a:moveTo>
                      <a:pt x="1451" y="1"/>
                    </a:moveTo>
                    <a:lnTo>
                      <a:pt x="387" y="405"/>
                    </a:lnTo>
                    <a:lnTo>
                      <a:pt x="387" y="767"/>
                    </a:lnTo>
                    <a:cubicBezTo>
                      <a:pt x="300" y="852"/>
                      <a:pt x="226" y="946"/>
                      <a:pt x="162" y="1049"/>
                    </a:cubicBezTo>
                    <a:cubicBezTo>
                      <a:pt x="51" y="1229"/>
                      <a:pt x="0" y="1442"/>
                      <a:pt x="302" y="1513"/>
                    </a:cubicBezTo>
                    <a:cubicBezTo>
                      <a:pt x="709" y="1606"/>
                      <a:pt x="2166" y="1827"/>
                      <a:pt x="2873" y="1827"/>
                    </a:cubicBezTo>
                    <a:cubicBezTo>
                      <a:pt x="3126" y="1827"/>
                      <a:pt x="3283" y="1799"/>
                      <a:pt x="3260" y="1726"/>
                    </a:cubicBezTo>
                    <a:cubicBezTo>
                      <a:pt x="3245" y="1675"/>
                      <a:pt x="3187" y="1609"/>
                      <a:pt x="3102" y="1533"/>
                    </a:cubicBezTo>
                    <a:cubicBezTo>
                      <a:pt x="2713" y="1189"/>
                      <a:pt x="1762" y="657"/>
                      <a:pt x="1727" y="639"/>
                    </a:cubicBezTo>
                    <a:cubicBezTo>
                      <a:pt x="1686" y="618"/>
                      <a:pt x="1451" y="1"/>
                      <a:pt x="14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896;p25">
                <a:extLst>
                  <a:ext uri="{FF2B5EF4-FFF2-40B4-BE49-F238E27FC236}">
                    <a16:creationId xmlns:a16="http://schemas.microsoft.com/office/drawing/2014/main" id="{D216039A-E11C-8701-AEC1-56DC8EE24B55}"/>
                  </a:ext>
                </a:extLst>
              </p:cNvPr>
              <p:cNvSpPr/>
              <p:nvPr/>
            </p:nvSpPr>
            <p:spPr>
              <a:xfrm>
                <a:off x="3827478" y="3505823"/>
                <a:ext cx="269523" cy="174863"/>
              </a:xfrm>
              <a:custGeom>
                <a:avLst/>
                <a:gdLst/>
                <a:ahLst/>
                <a:cxnLst/>
                <a:rect l="l" t="t" r="r" b="b"/>
                <a:pathLst>
                  <a:path w="2887" h="1873" extrusionOk="0">
                    <a:moveTo>
                      <a:pt x="746" y="0"/>
                    </a:moveTo>
                    <a:cubicBezTo>
                      <a:pt x="713" y="34"/>
                      <a:pt x="157" y="819"/>
                      <a:pt x="36" y="1271"/>
                    </a:cubicBezTo>
                    <a:cubicBezTo>
                      <a:pt x="0" y="1403"/>
                      <a:pt x="2" y="1506"/>
                      <a:pt x="64" y="1554"/>
                    </a:cubicBezTo>
                    <a:cubicBezTo>
                      <a:pt x="264" y="1708"/>
                      <a:pt x="1658" y="1872"/>
                      <a:pt x="2405" y="1872"/>
                    </a:cubicBezTo>
                    <a:cubicBezTo>
                      <a:pt x="2695" y="1872"/>
                      <a:pt x="2887" y="1848"/>
                      <a:pt x="2875" y="1788"/>
                    </a:cubicBezTo>
                    <a:cubicBezTo>
                      <a:pt x="2866" y="1746"/>
                      <a:pt x="2804" y="1682"/>
                      <a:pt x="2710" y="1606"/>
                    </a:cubicBezTo>
                    <a:cubicBezTo>
                      <a:pt x="2337" y="1306"/>
                      <a:pt x="1461" y="831"/>
                      <a:pt x="1427" y="831"/>
                    </a:cubicBezTo>
                    <a:cubicBezTo>
                      <a:pt x="1384" y="831"/>
                      <a:pt x="1512" y="468"/>
                      <a:pt x="1512" y="468"/>
                    </a:cubicBezTo>
                    <a:lnTo>
                      <a:pt x="7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897;p25">
                <a:extLst>
                  <a:ext uri="{FF2B5EF4-FFF2-40B4-BE49-F238E27FC236}">
                    <a16:creationId xmlns:a16="http://schemas.microsoft.com/office/drawing/2014/main" id="{9EB02872-E704-6026-5EBE-D82DD1155BF5}"/>
                  </a:ext>
                </a:extLst>
              </p:cNvPr>
              <p:cNvSpPr/>
              <p:nvPr/>
            </p:nvSpPr>
            <p:spPr>
              <a:xfrm>
                <a:off x="4414323" y="2588566"/>
                <a:ext cx="428791" cy="995684"/>
              </a:xfrm>
              <a:custGeom>
                <a:avLst/>
                <a:gdLst/>
                <a:ahLst/>
                <a:cxnLst/>
                <a:rect l="l" t="t" r="r" b="b"/>
                <a:pathLst>
                  <a:path w="4593" h="10665" extrusionOk="0">
                    <a:moveTo>
                      <a:pt x="1609" y="0"/>
                    </a:moveTo>
                    <a:cubicBezTo>
                      <a:pt x="684" y="0"/>
                      <a:pt x="1" y="2758"/>
                      <a:pt x="1" y="2758"/>
                    </a:cubicBezTo>
                    <a:lnTo>
                      <a:pt x="477" y="3338"/>
                    </a:lnTo>
                    <a:lnTo>
                      <a:pt x="1115" y="4118"/>
                    </a:lnTo>
                    <a:lnTo>
                      <a:pt x="1734" y="4871"/>
                    </a:lnTo>
                    <a:lnTo>
                      <a:pt x="2740" y="6100"/>
                    </a:lnTo>
                    <a:cubicBezTo>
                      <a:pt x="2740" y="6100"/>
                      <a:pt x="2934" y="7387"/>
                      <a:pt x="3129" y="8573"/>
                    </a:cubicBezTo>
                    <a:cubicBezTo>
                      <a:pt x="3276" y="9461"/>
                      <a:pt x="3420" y="10293"/>
                      <a:pt x="3484" y="10486"/>
                    </a:cubicBezTo>
                    <a:cubicBezTo>
                      <a:pt x="3528" y="10616"/>
                      <a:pt x="3603" y="10665"/>
                      <a:pt x="3694" y="10665"/>
                    </a:cubicBezTo>
                    <a:cubicBezTo>
                      <a:pt x="3916" y="10665"/>
                      <a:pt x="4228" y="10372"/>
                      <a:pt x="4379" y="10252"/>
                    </a:cubicBezTo>
                    <a:cubicBezTo>
                      <a:pt x="4592" y="10082"/>
                      <a:pt x="4294" y="5781"/>
                      <a:pt x="4102" y="4654"/>
                    </a:cubicBezTo>
                    <a:cubicBezTo>
                      <a:pt x="3911" y="3525"/>
                      <a:pt x="1719" y="13"/>
                      <a:pt x="1719" y="13"/>
                    </a:cubicBezTo>
                    <a:cubicBezTo>
                      <a:pt x="1682" y="4"/>
                      <a:pt x="1645" y="0"/>
                      <a:pt x="1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898;p25">
                <a:extLst>
                  <a:ext uri="{FF2B5EF4-FFF2-40B4-BE49-F238E27FC236}">
                    <a16:creationId xmlns:a16="http://schemas.microsoft.com/office/drawing/2014/main" id="{3F15F94F-2CC9-DB5D-C91B-0CD90C6963D1}"/>
                  </a:ext>
                </a:extLst>
              </p:cNvPr>
              <p:cNvSpPr/>
              <p:nvPr/>
            </p:nvSpPr>
            <p:spPr>
              <a:xfrm>
                <a:off x="3878264" y="2512197"/>
                <a:ext cx="684591" cy="1044698"/>
              </a:xfrm>
              <a:custGeom>
                <a:avLst/>
                <a:gdLst/>
                <a:ahLst/>
                <a:cxnLst/>
                <a:rect l="l" t="t" r="r" b="b"/>
                <a:pathLst>
                  <a:path w="7333" h="11190" extrusionOk="0">
                    <a:moveTo>
                      <a:pt x="4651" y="1"/>
                    </a:moveTo>
                    <a:cubicBezTo>
                      <a:pt x="4587" y="21"/>
                      <a:pt x="3587" y="745"/>
                      <a:pt x="3628" y="2023"/>
                    </a:cubicBezTo>
                    <a:cubicBezTo>
                      <a:pt x="3645" y="2507"/>
                      <a:pt x="3530" y="3280"/>
                      <a:pt x="3381" y="4054"/>
                    </a:cubicBezTo>
                    <a:cubicBezTo>
                      <a:pt x="3136" y="5326"/>
                      <a:pt x="2799" y="6599"/>
                      <a:pt x="2799" y="6599"/>
                    </a:cubicBezTo>
                    <a:cubicBezTo>
                      <a:pt x="2799" y="6599"/>
                      <a:pt x="1946" y="7722"/>
                      <a:pt x="1202" y="8802"/>
                    </a:cubicBezTo>
                    <a:cubicBezTo>
                      <a:pt x="561" y="9734"/>
                      <a:pt x="0" y="10631"/>
                      <a:pt x="138" y="10749"/>
                    </a:cubicBezTo>
                    <a:cubicBezTo>
                      <a:pt x="365" y="10945"/>
                      <a:pt x="643" y="11190"/>
                      <a:pt x="828" y="11190"/>
                    </a:cubicBezTo>
                    <a:cubicBezTo>
                      <a:pt x="885" y="11190"/>
                      <a:pt x="933" y="11167"/>
                      <a:pt x="968" y="11111"/>
                    </a:cubicBezTo>
                    <a:cubicBezTo>
                      <a:pt x="1117" y="10877"/>
                      <a:pt x="4161" y="7407"/>
                      <a:pt x="4183" y="7343"/>
                    </a:cubicBezTo>
                    <a:cubicBezTo>
                      <a:pt x="4204" y="7281"/>
                      <a:pt x="6908" y="3831"/>
                      <a:pt x="7119" y="2597"/>
                    </a:cubicBezTo>
                    <a:cubicBezTo>
                      <a:pt x="7333" y="1364"/>
                      <a:pt x="7119" y="724"/>
                      <a:pt x="7119" y="724"/>
                    </a:cubicBezTo>
                    <a:lnTo>
                      <a:pt x="46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899;p25">
                <a:extLst>
                  <a:ext uri="{FF2B5EF4-FFF2-40B4-BE49-F238E27FC236}">
                    <a16:creationId xmlns:a16="http://schemas.microsoft.com/office/drawing/2014/main" id="{8A2C15FA-B295-6C4A-93C4-F4F1A5A7BA87}"/>
                  </a:ext>
                </a:extLst>
              </p:cNvPr>
              <p:cNvSpPr/>
              <p:nvPr/>
            </p:nvSpPr>
            <p:spPr>
              <a:xfrm>
                <a:off x="4260657" y="1888275"/>
                <a:ext cx="432339" cy="725034"/>
              </a:xfrm>
              <a:custGeom>
                <a:avLst/>
                <a:gdLst/>
                <a:ahLst/>
                <a:cxnLst/>
                <a:rect l="l" t="t" r="r" b="b"/>
                <a:pathLst>
                  <a:path w="4631" h="7766" extrusionOk="0">
                    <a:moveTo>
                      <a:pt x="2874" y="0"/>
                    </a:moveTo>
                    <a:cubicBezTo>
                      <a:pt x="2874" y="0"/>
                      <a:pt x="1660" y="553"/>
                      <a:pt x="1449" y="1022"/>
                    </a:cubicBezTo>
                    <a:cubicBezTo>
                      <a:pt x="1307" y="1332"/>
                      <a:pt x="1138" y="3011"/>
                      <a:pt x="997" y="4229"/>
                    </a:cubicBezTo>
                    <a:cubicBezTo>
                      <a:pt x="925" y="4852"/>
                      <a:pt x="860" y="5355"/>
                      <a:pt x="810" y="5492"/>
                    </a:cubicBezTo>
                    <a:cubicBezTo>
                      <a:pt x="661" y="5896"/>
                      <a:pt x="1" y="6619"/>
                      <a:pt x="448" y="6874"/>
                    </a:cubicBezTo>
                    <a:cubicBezTo>
                      <a:pt x="585" y="6953"/>
                      <a:pt x="897" y="7110"/>
                      <a:pt x="1271" y="7270"/>
                    </a:cubicBezTo>
                    <a:lnTo>
                      <a:pt x="1305" y="7285"/>
                    </a:lnTo>
                    <a:cubicBezTo>
                      <a:pt x="1871" y="7524"/>
                      <a:pt x="2566" y="7766"/>
                      <a:pt x="3013" y="7766"/>
                    </a:cubicBezTo>
                    <a:cubicBezTo>
                      <a:pt x="3235" y="7766"/>
                      <a:pt x="3396" y="7706"/>
                      <a:pt x="3450" y="7556"/>
                    </a:cubicBezTo>
                    <a:cubicBezTo>
                      <a:pt x="3569" y="7222"/>
                      <a:pt x="3940" y="5954"/>
                      <a:pt x="4212" y="4617"/>
                    </a:cubicBezTo>
                    <a:cubicBezTo>
                      <a:pt x="4464" y="3385"/>
                      <a:pt x="4631" y="2092"/>
                      <a:pt x="4440" y="1420"/>
                    </a:cubicBezTo>
                    <a:cubicBezTo>
                      <a:pt x="4429" y="1384"/>
                      <a:pt x="4419" y="1351"/>
                      <a:pt x="4407" y="1320"/>
                    </a:cubicBezTo>
                    <a:lnTo>
                      <a:pt x="28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900;p25">
                <a:extLst>
                  <a:ext uri="{FF2B5EF4-FFF2-40B4-BE49-F238E27FC236}">
                    <a16:creationId xmlns:a16="http://schemas.microsoft.com/office/drawing/2014/main" id="{F9C9BB6E-B9DC-DC6F-EDEA-1039619C930F}"/>
                  </a:ext>
                </a:extLst>
              </p:cNvPr>
              <p:cNvSpPr/>
              <p:nvPr/>
            </p:nvSpPr>
            <p:spPr>
              <a:xfrm>
                <a:off x="5173320" y="1878286"/>
                <a:ext cx="29501" cy="65725"/>
              </a:xfrm>
              <a:custGeom>
                <a:avLst/>
                <a:gdLst/>
                <a:ahLst/>
                <a:cxnLst/>
                <a:rect l="l" t="t" r="r" b="b"/>
                <a:pathLst>
                  <a:path w="316" h="704" extrusionOk="0">
                    <a:moveTo>
                      <a:pt x="76" y="1"/>
                    </a:moveTo>
                    <a:cubicBezTo>
                      <a:pt x="1" y="1"/>
                      <a:pt x="187" y="704"/>
                      <a:pt x="187" y="704"/>
                    </a:cubicBezTo>
                    <a:lnTo>
                      <a:pt x="316" y="511"/>
                    </a:lnTo>
                    <a:cubicBezTo>
                      <a:pt x="316" y="511"/>
                      <a:pt x="166" y="22"/>
                      <a:pt x="80" y="1"/>
                    </a:cubicBezTo>
                    <a:cubicBezTo>
                      <a:pt x="79" y="1"/>
                      <a:pt x="77" y="1"/>
                      <a:pt x="76" y="1"/>
                    </a:cubicBezTo>
                    <a:close/>
                  </a:path>
                </a:pathLst>
              </a:custGeom>
              <a:solidFill>
                <a:srgbClr val="CC47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901;p25">
                <a:extLst>
                  <a:ext uri="{FF2B5EF4-FFF2-40B4-BE49-F238E27FC236}">
                    <a16:creationId xmlns:a16="http://schemas.microsoft.com/office/drawing/2014/main" id="{C8853FDF-854B-B11F-4412-AD72C6D5E2F5}"/>
                  </a:ext>
                </a:extLst>
              </p:cNvPr>
              <p:cNvSpPr/>
              <p:nvPr/>
            </p:nvSpPr>
            <p:spPr>
              <a:xfrm>
                <a:off x="5192738" y="1802011"/>
                <a:ext cx="23993" cy="124075"/>
              </a:xfrm>
              <a:custGeom>
                <a:avLst/>
                <a:gdLst/>
                <a:ahLst/>
                <a:cxnLst/>
                <a:rect l="l" t="t" r="r" b="b"/>
                <a:pathLst>
                  <a:path w="257" h="1329" extrusionOk="0">
                    <a:moveTo>
                      <a:pt x="170" y="0"/>
                    </a:moveTo>
                    <a:cubicBezTo>
                      <a:pt x="163" y="0"/>
                      <a:pt x="157" y="3"/>
                      <a:pt x="149" y="9"/>
                    </a:cubicBezTo>
                    <a:cubicBezTo>
                      <a:pt x="64" y="73"/>
                      <a:pt x="0" y="1264"/>
                      <a:pt x="0" y="1328"/>
                    </a:cubicBezTo>
                    <a:lnTo>
                      <a:pt x="257" y="286"/>
                    </a:lnTo>
                    <a:cubicBezTo>
                      <a:pt x="257" y="286"/>
                      <a:pt x="238" y="0"/>
                      <a:pt x="170" y="0"/>
                    </a:cubicBezTo>
                    <a:close/>
                  </a:path>
                </a:pathLst>
              </a:custGeom>
              <a:solidFill>
                <a:srgbClr val="CC47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902;p25">
                <a:extLst>
                  <a:ext uri="{FF2B5EF4-FFF2-40B4-BE49-F238E27FC236}">
                    <a16:creationId xmlns:a16="http://schemas.microsoft.com/office/drawing/2014/main" id="{67981DC6-66E1-3322-55E7-99CFB5526E28}"/>
                  </a:ext>
                </a:extLst>
              </p:cNvPr>
              <p:cNvSpPr/>
              <p:nvPr/>
            </p:nvSpPr>
            <p:spPr>
              <a:xfrm>
                <a:off x="5150914" y="1794729"/>
                <a:ext cx="85609" cy="202871"/>
              </a:xfrm>
              <a:custGeom>
                <a:avLst/>
                <a:gdLst/>
                <a:ahLst/>
                <a:cxnLst/>
                <a:rect l="l" t="t" r="r" b="b"/>
                <a:pathLst>
                  <a:path w="917" h="2173" extrusionOk="0">
                    <a:moveTo>
                      <a:pt x="785" y="0"/>
                    </a:moveTo>
                    <a:cubicBezTo>
                      <a:pt x="714" y="0"/>
                      <a:pt x="448" y="982"/>
                      <a:pt x="448" y="1023"/>
                    </a:cubicBezTo>
                    <a:cubicBezTo>
                      <a:pt x="448" y="1066"/>
                      <a:pt x="363" y="1663"/>
                      <a:pt x="321" y="1725"/>
                    </a:cubicBezTo>
                    <a:cubicBezTo>
                      <a:pt x="278" y="1789"/>
                      <a:pt x="1" y="1810"/>
                      <a:pt x="1" y="1810"/>
                    </a:cubicBezTo>
                    <a:lnTo>
                      <a:pt x="150" y="2173"/>
                    </a:lnTo>
                    <a:cubicBezTo>
                      <a:pt x="150" y="2173"/>
                      <a:pt x="661" y="2152"/>
                      <a:pt x="767" y="2109"/>
                    </a:cubicBezTo>
                    <a:cubicBezTo>
                      <a:pt x="875" y="2067"/>
                      <a:pt x="916" y="1939"/>
                      <a:pt x="916" y="1789"/>
                    </a:cubicBezTo>
                    <a:cubicBezTo>
                      <a:pt x="916" y="1640"/>
                      <a:pt x="831" y="1406"/>
                      <a:pt x="790" y="1321"/>
                    </a:cubicBezTo>
                    <a:cubicBezTo>
                      <a:pt x="746" y="1236"/>
                      <a:pt x="852" y="45"/>
                      <a:pt x="790" y="2"/>
                    </a:cubicBezTo>
                    <a:cubicBezTo>
                      <a:pt x="788" y="1"/>
                      <a:pt x="787" y="0"/>
                      <a:pt x="785" y="0"/>
                    </a:cubicBezTo>
                    <a:close/>
                  </a:path>
                </a:pathLst>
              </a:custGeom>
              <a:solidFill>
                <a:srgbClr val="F76E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903;p25">
                <a:extLst>
                  <a:ext uri="{FF2B5EF4-FFF2-40B4-BE49-F238E27FC236}">
                    <a16:creationId xmlns:a16="http://schemas.microsoft.com/office/drawing/2014/main" id="{C852C68A-64E8-3407-FB69-7F1FFF70DBE5}"/>
                  </a:ext>
                </a:extLst>
              </p:cNvPr>
              <p:cNvSpPr/>
              <p:nvPr/>
            </p:nvSpPr>
            <p:spPr>
              <a:xfrm>
                <a:off x="4544930" y="1684845"/>
                <a:ext cx="200719" cy="157778"/>
              </a:xfrm>
              <a:custGeom>
                <a:avLst/>
                <a:gdLst/>
                <a:ahLst/>
                <a:cxnLst/>
                <a:rect l="l" t="t" r="r" b="b"/>
                <a:pathLst>
                  <a:path w="2150" h="1690" extrusionOk="0">
                    <a:moveTo>
                      <a:pt x="1102" y="0"/>
                    </a:moveTo>
                    <a:cubicBezTo>
                      <a:pt x="651" y="0"/>
                      <a:pt x="169" y="104"/>
                      <a:pt x="108" y="348"/>
                    </a:cubicBezTo>
                    <a:cubicBezTo>
                      <a:pt x="1" y="774"/>
                      <a:pt x="171" y="1434"/>
                      <a:pt x="150" y="1477"/>
                    </a:cubicBezTo>
                    <a:cubicBezTo>
                      <a:pt x="129" y="1520"/>
                      <a:pt x="90" y="1606"/>
                      <a:pt x="215" y="1690"/>
                    </a:cubicBezTo>
                    <a:lnTo>
                      <a:pt x="1874" y="958"/>
                    </a:lnTo>
                    <a:cubicBezTo>
                      <a:pt x="1874" y="924"/>
                      <a:pt x="2149" y="391"/>
                      <a:pt x="1874" y="157"/>
                    </a:cubicBezTo>
                    <a:cubicBezTo>
                      <a:pt x="1756" y="57"/>
                      <a:pt x="1437" y="0"/>
                      <a:pt x="110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904;p25">
                <a:extLst>
                  <a:ext uri="{FF2B5EF4-FFF2-40B4-BE49-F238E27FC236}">
                    <a16:creationId xmlns:a16="http://schemas.microsoft.com/office/drawing/2014/main" id="{870DC093-EDF9-CB4C-78C9-318F3D5BF516}"/>
                  </a:ext>
                </a:extLst>
              </p:cNvPr>
              <p:cNvSpPr/>
              <p:nvPr/>
            </p:nvSpPr>
            <p:spPr>
              <a:xfrm>
                <a:off x="4511135" y="1803505"/>
                <a:ext cx="145171" cy="144428"/>
              </a:xfrm>
              <a:custGeom>
                <a:avLst/>
                <a:gdLst/>
                <a:ahLst/>
                <a:cxnLst/>
                <a:rect l="l" t="t" r="r" b="b"/>
                <a:pathLst>
                  <a:path w="1555" h="1547" extrusionOk="0">
                    <a:moveTo>
                      <a:pt x="868" y="0"/>
                    </a:moveTo>
                    <a:cubicBezTo>
                      <a:pt x="819" y="0"/>
                      <a:pt x="782" y="23"/>
                      <a:pt x="767" y="78"/>
                    </a:cubicBezTo>
                    <a:cubicBezTo>
                      <a:pt x="729" y="210"/>
                      <a:pt x="574" y="434"/>
                      <a:pt x="413" y="643"/>
                    </a:cubicBezTo>
                    <a:cubicBezTo>
                      <a:pt x="212" y="905"/>
                      <a:pt x="0" y="1142"/>
                      <a:pt x="0" y="1142"/>
                    </a:cubicBezTo>
                    <a:cubicBezTo>
                      <a:pt x="2" y="1142"/>
                      <a:pt x="4" y="1141"/>
                      <a:pt x="7" y="1141"/>
                    </a:cubicBezTo>
                    <a:cubicBezTo>
                      <a:pt x="127" y="1141"/>
                      <a:pt x="1384" y="1546"/>
                      <a:pt x="1384" y="1546"/>
                    </a:cubicBezTo>
                    <a:lnTo>
                      <a:pt x="1396" y="1469"/>
                    </a:lnTo>
                    <a:lnTo>
                      <a:pt x="1554" y="440"/>
                    </a:lnTo>
                    <a:cubicBezTo>
                      <a:pt x="1554" y="440"/>
                      <a:pt x="1087" y="0"/>
                      <a:pt x="868" y="0"/>
                    </a:cubicBezTo>
                    <a:close/>
                  </a:path>
                </a:pathLst>
              </a:custGeom>
              <a:solidFill>
                <a:srgbClr val="F76E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905;p25">
                <a:extLst>
                  <a:ext uri="{FF2B5EF4-FFF2-40B4-BE49-F238E27FC236}">
                    <a16:creationId xmlns:a16="http://schemas.microsoft.com/office/drawing/2014/main" id="{FA55C5A0-BEC0-4567-8945-A707CE541BDE}"/>
                  </a:ext>
                </a:extLst>
              </p:cNvPr>
              <p:cNvSpPr/>
              <p:nvPr/>
            </p:nvSpPr>
            <p:spPr>
              <a:xfrm>
                <a:off x="4549691" y="1803505"/>
                <a:ext cx="106614" cy="137146"/>
              </a:xfrm>
              <a:custGeom>
                <a:avLst/>
                <a:gdLst/>
                <a:ahLst/>
                <a:cxnLst/>
                <a:rect l="l" t="t" r="r" b="b"/>
                <a:pathLst>
                  <a:path w="1142" h="1469" extrusionOk="0">
                    <a:moveTo>
                      <a:pt x="455" y="0"/>
                    </a:moveTo>
                    <a:cubicBezTo>
                      <a:pt x="406" y="0"/>
                      <a:pt x="369" y="23"/>
                      <a:pt x="354" y="78"/>
                    </a:cubicBezTo>
                    <a:cubicBezTo>
                      <a:pt x="316" y="210"/>
                      <a:pt x="161" y="434"/>
                      <a:pt x="0" y="643"/>
                    </a:cubicBezTo>
                    <a:cubicBezTo>
                      <a:pt x="166" y="887"/>
                      <a:pt x="686" y="1451"/>
                      <a:pt x="983" y="1469"/>
                    </a:cubicBezTo>
                    <a:lnTo>
                      <a:pt x="1141" y="440"/>
                    </a:lnTo>
                    <a:cubicBezTo>
                      <a:pt x="1141" y="440"/>
                      <a:pt x="674" y="0"/>
                      <a:pt x="4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906;p25">
                <a:extLst>
                  <a:ext uri="{FF2B5EF4-FFF2-40B4-BE49-F238E27FC236}">
                    <a16:creationId xmlns:a16="http://schemas.microsoft.com/office/drawing/2014/main" id="{EB2DB834-23A3-EF5B-5453-1326D1ACAE05}"/>
                  </a:ext>
                </a:extLst>
              </p:cNvPr>
              <p:cNvSpPr/>
              <p:nvPr/>
            </p:nvSpPr>
            <p:spPr>
              <a:xfrm>
                <a:off x="4558280" y="1708465"/>
                <a:ext cx="165056" cy="219863"/>
              </a:xfrm>
              <a:custGeom>
                <a:avLst/>
                <a:gdLst/>
                <a:ahLst/>
                <a:cxnLst/>
                <a:rect l="l" t="t" r="r" b="b"/>
                <a:pathLst>
                  <a:path w="1768" h="2355" extrusionOk="0">
                    <a:moveTo>
                      <a:pt x="1260" y="1"/>
                    </a:moveTo>
                    <a:cubicBezTo>
                      <a:pt x="914" y="1"/>
                      <a:pt x="353" y="171"/>
                      <a:pt x="277" y="480"/>
                    </a:cubicBezTo>
                    <a:cubicBezTo>
                      <a:pt x="277" y="480"/>
                      <a:pt x="230" y="651"/>
                      <a:pt x="192" y="866"/>
                    </a:cubicBezTo>
                    <a:lnTo>
                      <a:pt x="186" y="866"/>
                    </a:lnTo>
                    <a:cubicBezTo>
                      <a:pt x="181" y="865"/>
                      <a:pt x="177" y="865"/>
                      <a:pt x="173" y="865"/>
                    </a:cubicBezTo>
                    <a:cubicBezTo>
                      <a:pt x="108" y="865"/>
                      <a:pt x="52" y="916"/>
                      <a:pt x="29" y="975"/>
                    </a:cubicBezTo>
                    <a:cubicBezTo>
                      <a:pt x="1" y="1045"/>
                      <a:pt x="20" y="1128"/>
                      <a:pt x="59" y="1191"/>
                    </a:cubicBezTo>
                    <a:cubicBezTo>
                      <a:pt x="80" y="1224"/>
                      <a:pt x="107" y="1252"/>
                      <a:pt x="137" y="1276"/>
                    </a:cubicBezTo>
                    <a:cubicBezTo>
                      <a:pt x="128" y="1427"/>
                      <a:pt x="137" y="1559"/>
                      <a:pt x="183" y="1629"/>
                    </a:cubicBezTo>
                    <a:cubicBezTo>
                      <a:pt x="317" y="1839"/>
                      <a:pt x="724" y="2355"/>
                      <a:pt x="998" y="2355"/>
                    </a:cubicBezTo>
                    <a:cubicBezTo>
                      <a:pt x="1031" y="2355"/>
                      <a:pt x="1061" y="2347"/>
                      <a:pt x="1089" y="2332"/>
                    </a:cubicBezTo>
                    <a:cubicBezTo>
                      <a:pt x="1353" y="2183"/>
                      <a:pt x="1655" y="1650"/>
                      <a:pt x="1711" y="1118"/>
                    </a:cubicBezTo>
                    <a:cubicBezTo>
                      <a:pt x="1768" y="586"/>
                      <a:pt x="1713" y="138"/>
                      <a:pt x="1467" y="32"/>
                    </a:cubicBezTo>
                    <a:cubicBezTo>
                      <a:pt x="1418" y="11"/>
                      <a:pt x="1346" y="1"/>
                      <a:pt x="1260" y="1"/>
                    </a:cubicBezTo>
                    <a:close/>
                  </a:path>
                </a:pathLst>
              </a:custGeom>
              <a:solidFill>
                <a:srgbClr val="F76E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907;p25">
                <a:extLst>
                  <a:ext uri="{FF2B5EF4-FFF2-40B4-BE49-F238E27FC236}">
                    <a16:creationId xmlns:a16="http://schemas.microsoft.com/office/drawing/2014/main" id="{1BF4C9EE-C398-A464-B7A1-458D94E18C9E}"/>
                  </a:ext>
                </a:extLst>
              </p:cNvPr>
              <p:cNvSpPr/>
              <p:nvPr/>
            </p:nvSpPr>
            <p:spPr>
              <a:xfrm>
                <a:off x="4584607" y="1699129"/>
                <a:ext cx="151893" cy="54149"/>
              </a:xfrm>
              <a:custGeom>
                <a:avLst/>
                <a:gdLst/>
                <a:ahLst/>
                <a:cxnLst/>
                <a:rect l="l" t="t" r="r" b="b"/>
                <a:pathLst>
                  <a:path w="1627" h="580" extrusionOk="0">
                    <a:moveTo>
                      <a:pt x="970" y="1"/>
                    </a:moveTo>
                    <a:cubicBezTo>
                      <a:pt x="953" y="1"/>
                      <a:pt x="942" y="2"/>
                      <a:pt x="937" y="4"/>
                    </a:cubicBezTo>
                    <a:cubicBezTo>
                      <a:pt x="895" y="25"/>
                      <a:pt x="1" y="153"/>
                      <a:pt x="1" y="153"/>
                    </a:cubicBezTo>
                    <a:lnTo>
                      <a:pt x="1" y="174"/>
                    </a:lnTo>
                    <a:cubicBezTo>
                      <a:pt x="1" y="174"/>
                      <a:pt x="824" y="579"/>
                      <a:pt x="1259" y="579"/>
                    </a:cubicBezTo>
                    <a:cubicBezTo>
                      <a:pt x="1388" y="579"/>
                      <a:pt x="1483" y="544"/>
                      <a:pt x="1513" y="451"/>
                    </a:cubicBezTo>
                    <a:cubicBezTo>
                      <a:pt x="1626" y="90"/>
                      <a:pt x="1111" y="1"/>
                      <a:pt x="9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908;p25">
                <a:extLst>
                  <a:ext uri="{FF2B5EF4-FFF2-40B4-BE49-F238E27FC236}">
                    <a16:creationId xmlns:a16="http://schemas.microsoft.com/office/drawing/2014/main" id="{6A1649EA-A939-7BA7-5C14-3ECF856FE81B}"/>
                  </a:ext>
                </a:extLst>
              </p:cNvPr>
              <p:cNvSpPr/>
              <p:nvPr/>
            </p:nvSpPr>
            <p:spPr>
              <a:xfrm>
                <a:off x="4566683" y="1709305"/>
                <a:ext cx="55734" cy="96908"/>
              </a:xfrm>
              <a:custGeom>
                <a:avLst/>
                <a:gdLst/>
                <a:ahLst/>
                <a:cxnLst/>
                <a:rect l="l" t="t" r="r" b="b"/>
                <a:pathLst>
                  <a:path w="597" h="1038" extrusionOk="0">
                    <a:moveTo>
                      <a:pt x="257" y="1"/>
                    </a:moveTo>
                    <a:lnTo>
                      <a:pt x="129" y="150"/>
                    </a:lnTo>
                    <a:cubicBezTo>
                      <a:pt x="129" y="150"/>
                      <a:pt x="0" y="618"/>
                      <a:pt x="0" y="682"/>
                    </a:cubicBezTo>
                    <a:cubicBezTo>
                      <a:pt x="0" y="747"/>
                      <a:pt x="129" y="873"/>
                      <a:pt x="303" y="1024"/>
                    </a:cubicBezTo>
                    <a:cubicBezTo>
                      <a:pt x="314" y="1033"/>
                      <a:pt x="324" y="1037"/>
                      <a:pt x="334" y="1037"/>
                    </a:cubicBezTo>
                    <a:cubicBezTo>
                      <a:pt x="492" y="1037"/>
                      <a:pt x="597" y="23"/>
                      <a:pt x="597" y="23"/>
                    </a:cubicBezTo>
                    <a:lnTo>
                      <a:pt x="25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909;p25">
                <a:extLst>
                  <a:ext uri="{FF2B5EF4-FFF2-40B4-BE49-F238E27FC236}">
                    <a16:creationId xmlns:a16="http://schemas.microsoft.com/office/drawing/2014/main" id="{72F3BA2A-5AD7-9DBE-9F16-BD1726415FEA}"/>
                  </a:ext>
                </a:extLst>
              </p:cNvPr>
              <p:cNvSpPr/>
              <p:nvPr/>
            </p:nvSpPr>
            <p:spPr>
              <a:xfrm>
                <a:off x="4671710" y="1812934"/>
                <a:ext cx="19605" cy="39024"/>
              </a:xfrm>
              <a:custGeom>
                <a:avLst/>
                <a:gdLst/>
                <a:ahLst/>
                <a:cxnLst/>
                <a:rect l="l" t="t" r="r" b="b"/>
                <a:pathLst>
                  <a:path w="210" h="418" extrusionOk="0">
                    <a:moveTo>
                      <a:pt x="198" y="0"/>
                    </a:moveTo>
                    <a:cubicBezTo>
                      <a:pt x="194" y="0"/>
                      <a:pt x="191" y="2"/>
                      <a:pt x="189" y="6"/>
                    </a:cubicBezTo>
                    <a:cubicBezTo>
                      <a:pt x="176" y="60"/>
                      <a:pt x="162" y="114"/>
                      <a:pt x="147" y="166"/>
                    </a:cubicBezTo>
                    <a:cubicBezTo>
                      <a:pt x="141" y="191"/>
                      <a:pt x="134" y="218"/>
                      <a:pt x="125" y="243"/>
                    </a:cubicBezTo>
                    <a:cubicBezTo>
                      <a:pt x="119" y="264"/>
                      <a:pt x="110" y="285"/>
                      <a:pt x="104" y="306"/>
                    </a:cubicBezTo>
                    <a:cubicBezTo>
                      <a:pt x="94" y="302"/>
                      <a:pt x="84" y="296"/>
                      <a:pt x="73" y="296"/>
                    </a:cubicBezTo>
                    <a:cubicBezTo>
                      <a:pt x="70" y="296"/>
                      <a:pt x="66" y="297"/>
                      <a:pt x="62" y="299"/>
                    </a:cubicBezTo>
                    <a:cubicBezTo>
                      <a:pt x="56" y="302"/>
                      <a:pt x="55" y="306"/>
                      <a:pt x="56" y="312"/>
                    </a:cubicBezTo>
                    <a:cubicBezTo>
                      <a:pt x="61" y="327"/>
                      <a:pt x="80" y="333"/>
                      <a:pt x="94" y="337"/>
                    </a:cubicBezTo>
                    <a:cubicBezTo>
                      <a:pt x="107" y="343"/>
                      <a:pt x="119" y="348"/>
                      <a:pt x="131" y="354"/>
                    </a:cubicBezTo>
                    <a:cubicBezTo>
                      <a:pt x="137" y="357"/>
                      <a:pt x="144" y="360"/>
                      <a:pt x="140" y="367"/>
                    </a:cubicBezTo>
                    <a:cubicBezTo>
                      <a:pt x="137" y="375"/>
                      <a:pt x="129" y="381"/>
                      <a:pt x="122" y="384"/>
                    </a:cubicBezTo>
                    <a:cubicBezTo>
                      <a:pt x="114" y="387"/>
                      <a:pt x="106" y="388"/>
                      <a:pt x="98" y="388"/>
                    </a:cubicBezTo>
                    <a:cubicBezTo>
                      <a:pt x="87" y="388"/>
                      <a:pt x="75" y="386"/>
                      <a:pt x="65" y="381"/>
                    </a:cubicBezTo>
                    <a:cubicBezTo>
                      <a:pt x="58" y="375"/>
                      <a:pt x="49" y="369"/>
                      <a:pt x="41" y="361"/>
                    </a:cubicBezTo>
                    <a:cubicBezTo>
                      <a:pt x="34" y="352"/>
                      <a:pt x="23" y="346"/>
                      <a:pt x="13" y="342"/>
                    </a:cubicBezTo>
                    <a:cubicBezTo>
                      <a:pt x="12" y="342"/>
                      <a:pt x="11" y="341"/>
                      <a:pt x="11" y="341"/>
                    </a:cubicBezTo>
                    <a:cubicBezTo>
                      <a:pt x="3" y="341"/>
                      <a:pt x="0" y="353"/>
                      <a:pt x="7" y="357"/>
                    </a:cubicBezTo>
                    <a:cubicBezTo>
                      <a:pt x="15" y="363"/>
                      <a:pt x="21" y="370"/>
                      <a:pt x="25" y="378"/>
                    </a:cubicBezTo>
                    <a:cubicBezTo>
                      <a:pt x="32" y="387"/>
                      <a:pt x="40" y="396"/>
                      <a:pt x="49" y="401"/>
                    </a:cubicBezTo>
                    <a:cubicBezTo>
                      <a:pt x="64" y="411"/>
                      <a:pt x="81" y="417"/>
                      <a:pt x="98" y="417"/>
                    </a:cubicBezTo>
                    <a:cubicBezTo>
                      <a:pt x="101" y="417"/>
                      <a:pt x="105" y="417"/>
                      <a:pt x="108" y="416"/>
                    </a:cubicBezTo>
                    <a:cubicBezTo>
                      <a:pt x="131" y="415"/>
                      <a:pt x="152" y="403"/>
                      <a:pt x="165" y="385"/>
                    </a:cubicBezTo>
                    <a:cubicBezTo>
                      <a:pt x="171" y="375"/>
                      <a:pt x="174" y="363"/>
                      <a:pt x="170" y="351"/>
                    </a:cubicBezTo>
                    <a:cubicBezTo>
                      <a:pt x="165" y="340"/>
                      <a:pt x="158" y="331"/>
                      <a:pt x="147" y="327"/>
                    </a:cubicBezTo>
                    <a:cubicBezTo>
                      <a:pt x="141" y="324"/>
                      <a:pt x="135" y="321"/>
                      <a:pt x="129" y="318"/>
                    </a:cubicBezTo>
                    <a:cubicBezTo>
                      <a:pt x="137" y="299"/>
                      <a:pt x="141" y="276"/>
                      <a:pt x="147" y="257"/>
                    </a:cubicBezTo>
                    <a:cubicBezTo>
                      <a:pt x="158" y="229"/>
                      <a:pt x="165" y="202"/>
                      <a:pt x="173" y="175"/>
                    </a:cubicBezTo>
                    <a:cubicBezTo>
                      <a:pt x="188" y="121"/>
                      <a:pt x="198" y="67"/>
                      <a:pt x="208" y="12"/>
                    </a:cubicBezTo>
                    <a:cubicBezTo>
                      <a:pt x="209" y="5"/>
                      <a:pt x="204" y="0"/>
                      <a:pt x="1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910;p25">
                <a:extLst>
                  <a:ext uri="{FF2B5EF4-FFF2-40B4-BE49-F238E27FC236}">
                    <a16:creationId xmlns:a16="http://schemas.microsoft.com/office/drawing/2014/main" id="{BC513012-C261-0D47-9F86-8965C6711625}"/>
                  </a:ext>
                </a:extLst>
              </p:cNvPr>
              <p:cNvSpPr/>
              <p:nvPr/>
            </p:nvSpPr>
            <p:spPr>
              <a:xfrm>
                <a:off x="4635954" y="1864562"/>
                <a:ext cx="22873" cy="22967"/>
              </a:xfrm>
              <a:custGeom>
                <a:avLst/>
                <a:gdLst/>
                <a:ahLst/>
                <a:cxnLst/>
                <a:rect l="l" t="t" r="r" b="b"/>
                <a:pathLst>
                  <a:path w="245" h="246" extrusionOk="0">
                    <a:moveTo>
                      <a:pt x="14" y="1"/>
                    </a:moveTo>
                    <a:cubicBezTo>
                      <a:pt x="14" y="1"/>
                      <a:pt x="13" y="2"/>
                      <a:pt x="11" y="2"/>
                    </a:cubicBezTo>
                    <a:cubicBezTo>
                      <a:pt x="8" y="7"/>
                      <a:pt x="4" y="13"/>
                      <a:pt x="1" y="17"/>
                    </a:cubicBezTo>
                    <a:cubicBezTo>
                      <a:pt x="4" y="21"/>
                      <a:pt x="7" y="24"/>
                      <a:pt x="8" y="29"/>
                    </a:cubicBezTo>
                    <a:cubicBezTo>
                      <a:pt x="10" y="29"/>
                      <a:pt x="10" y="30"/>
                      <a:pt x="10" y="30"/>
                    </a:cubicBezTo>
                    <a:cubicBezTo>
                      <a:pt x="13" y="35"/>
                      <a:pt x="17" y="39"/>
                      <a:pt x="20" y="42"/>
                    </a:cubicBezTo>
                    <a:cubicBezTo>
                      <a:pt x="41" y="81"/>
                      <a:pt x="68" y="115"/>
                      <a:pt x="98" y="148"/>
                    </a:cubicBezTo>
                    <a:cubicBezTo>
                      <a:pt x="116" y="166"/>
                      <a:pt x="134" y="183"/>
                      <a:pt x="151" y="199"/>
                    </a:cubicBezTo>
                    <a:cubicBezTo>
                      <a:pt x="171" y="215"/>
                      <a:pt x="192" y="230"/>
                      <a:pt x="213" y="244"/>
                    </a:cubicBezTo>
                    <a:cubicBezTo>
                      <a:pt x="215" y="245"/>
                      <a:pt x="217" y="245"/>
                      <a:pt x="219" y="245"/>
                    </a:cubicBezTo>
                    <a:cubicBezTo>
                      <a:pt x="232" y="245"/>
                      <a:pt x="245" y="229"/>
                      <a:pt x="232" y="220"/>
                    </a:cubicBezTo>
                    <a:cubicBezTo>
                      <a:pt x="214" y="205"/>
                      <a:pt x="192" y="191"/>
                      <a:pt x="174" y="177"/>
                    </a:cubicBezTo>
                    <a:cubicBezTo>
                      <a:pt x="154" y="162"/>
                      <a:pt x="137" y="145"/>
                      <a:pt x="120" y="129"/>
                    </a:cubicBezTo>
                    <a:cubicBezTo>
                      <a:pt x="89" y="98"/>
                      <a:pt x="59" y="62"/>
                      <a:pt x="34" y="24"/>
                    </a:cubicBezTo>
                    <a:cubicBezTo>
                      <a:pt x="32" y="21"/>
                      <a:pt x="29" y="18"/>
                      <a:pt x="28" y="16"/>
                    </a:cubicBezTo>
                    <a:cubicBezTo>
                      <a:pt x="22" y="11"/>
                      <a:pt x="17" y="5"/>
                      <a:pt x="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911;p25">
                <a:extLst>
                  <a:ext uri="{FF2B5EF4-FFF2-40B4-BE49-F238E27FC236}">
                    <a16:creationId xmlns:a16="http://schemas.microsoft.com/office/drawing/2014/main" id="{A37CFCDD-2DFB-6919-C112-1C5582018F8C}"/>
                  </a:ext>
                </a:extLst>
              </p:cNvPr>
              <p:cNvSpPr/>
              <p:nvPr/>
            </p:nvSpPr>
            <p:spPr>
              <a:xfrm>
                <a:off x="4449612" y="1900505"/>
                <a:ext cx="721373" cy="164780"/>
              </a:xfrm>
              <a:custGeom>
                <a:avLst/>
                <a:gdLst/>
                <a:ahLst/>
                <a:cxnLst/>
                <a:rect l="l" t="t" r="r" b="b"/>
                <a:pathLst>
                  <a:path w="7727" h="1765" extrusionOk="0">
                    <a:moveTo>
                      <a:pt x="1060" y="0"/>
                    </a:moveTo>
                    <a:cubicBezTo>
                      <a:pt x="915" y="0"/>
                      <a:pt x="779" y="30"/>
                      <a:pt x="659" y="103"/>
                    </a:cubicBezTo>
                    <a:cubicBezTo>
                      <a:pt x="0" y="507"/>
                      <a:pt x="340" y="1487"/>
                      <a:pt x="489" y="1636"/>
                    </a:cubicBezTo>
                    <a:cubicBezTo>
                      <a:pt x="568" y="1715"/>
                      <a:pt x="1911" y="1764"/>
                      <a:pt x="3284" y="1764"/>
                    </a:cubicBezTo>
                    <a:cubicBezTo>
                      <a:pt x="4501" y="1764"/>
                      <a:pt x="5742" y="1726"/>
                      <a:pt x="6151" y="1636"/>
                    </a:cubicBezTo>
                    <a:cubicBezTo>
                      <a:pt x="7024" y="1444"/>
                      <a:pt x="7726" y="1061"/>
                      <a:pt x="7726" y="1061"/>
                    </a:cubicBezTo>
                    <a:lnTo>
                      <a:pt x="7620" y="636"/>
                    </a:lnTo>
                    <a:cubicBezTo>
                      <a:pt x="7620" y="636"/>
                      <a:pt x="5917" y="721"/>
                      <a:pt x="5853" y="721"/>
                    </a:cubicBezTo>
                    <a:cubicBezTo>
                      <a:pt x="5790" y="721"/>
                      <a:pt x="2596" y="636"/>
                      <a:pt x="2596" y="636"/>
                    </a:cubicBezTo>
                    <a:cubicBezTo>
                      <a:pt x="2527" y="617"/>
                      <a:pt x="1714" y="0"/>
                      <a:pt x="1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912;p25">
                <a:extLst>
                  <a:ext uri="{FF2B5EF4-FFF2-40B4-BE49-F238E27FC236}">
                    <a16:creationId xmlns:a16="http://schemas.microsoft.com/office/drawing/2014/main" id="{EC751CD9-70AE-FD19-EF49-66979C4A518B}"/>
                  </a:ext>
                </a:extLst>
              </p:cNvPr>
              <p:cNvSpPr/>
              <p:nvPr/>
            </p:nvSpPr>
            <p:spPr>
              <a:xfrm>
                <a:off x="5117212" y="1947839"/>
                <a:ext cx="57602" cy="75715"/>
              </a:xfrm>
              <a:custGeom>
                <a:avLst/>
                <a:gdLst/>
                <a:ahLst/>
                <a:cxnLst/>
                <a:rect l="l" t="t" r="r" b="b"/>
                <a:pathLst>
                  <a:path w="617" h="811" extrusionOk="0">
                    <a:moveTo>
                      <a:pt x="596" y="0"/>
                    </a:moveTo>
                    <a:lnTo>
                      <a:pt x="1" y="108"/>
                    </a:lnTo>
                    <a:cubicBezTo>
                      <a:pt x="1" y="149"/>
                      <a:pt x="83" y="811"/>
                      <a:pt x="126" y="811"/>
                    </a:cubicBezTo>
                    <a:cubicBezTo>
                      <a:pt x="126" y="811"/>
                      <a:pt x="127" y="810"/>
                      <a:pt x="128" y="810"/>
                    </a:cubicBezTo>
                    <a:cubicBezTo>
                      <a:pt x="171" y="788"/>
                      <a:pt x="575" y="639"/>
                      <a:pt x="596" y="533"/>
                    </a:cubicBezTo>
                    <a:cubicBezTo>
                      <a:pt x="617" y="427"/>
                      <a:pt x="596" y="0"/>
                      <a:pt x="596" y="0"/>
                    </a:cubicBezTo>
                    <a:close/>
                  </a:path>
                </a:pathLst>
              </a:custGeom>
              <a:solidFill>
                <a:srgbClr val="A48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913;p25">
                <a:extLst>
                  <a:ext uri="{FF2B5EF4-FFF2-40B4-BE49-F238E27FC236}">
                    <a16:creationId xmlns:a16="http://schemas.microsoft.com/office/drawing/2014/main" id="{B17D696C-C573-CD2F-A41D-5A467EB0F7A3}"/>
                  </a:ext>
                </a:extLst>
              </p:cNvPr>
              <p:cNvSpPr/>
              <p:nvPr/>
            </p:nvSpPr>
            <p:spPr>
              <a:xfrm>
                <a:off x="4624564" y="1923472"/>
                <a:ext cx="215749" cy="47520"/>
              </a:xfrm>
              <a:custGeom>
                <a:avLst/>
                <a:gdLst/>
                <a:ahLst/>
                <a:cxnLst/>
                <a:rect l="l" t="t" r="r" b="b"/>
                <a:pathLst>
                  <a:path w="2311" h="509" extrusionOk="0">
                    <a:moveTo>
                      <a:pt x="13" y="0"/>
                    </a:moveTo>
                    <a:cubicBezTo>
                      <a:pt x="2" y="0"/>
                      <a:pt x="1" y="15"/>
                      <a:pt x="8" y="20"/>
                    </a:cubicBezTo>
                    <a:cubicBezTo>
                      <a:pt x="33" y="35"/>
                      <a:pt x="60" y="47"/>
                      <a:pt x="89" y="57"/>
                    </a:cubicBezTo>
                    <a:cubicBezTo>
                      <a:pt x="115" y="67"/>
                      <a:pt x="142" y="79"/>
                      <a:pt x="169" y="93"/>
                    </a:cubicBezTo>
                    <a:cubicBezTo>
                      <a:pt x="223" y="115"/>
                      <a:pt x="275" y="142"/>
                      <a:pt x="324" y="170"/>
                    </a:cubicBezTo>
                    <a:cubicBezTo>
                      <a:pt x="427" y="229"/>
                      <a:pt x="524" y="296"/>
                      <a:pt x="613" y="370"/>
                    </a:cubicBezTo>
                    <a:cubicBezTo>
                      <a:pt x="666" y="413"/>
                      <a:pt x="713" y="460"/>
                      <a:pt x="763" y="504"/>
                    </a:cubicBezTo>
                    <a:cubicBezTo>
                      <a:pt x="765" y="507"/>
                      <a:pt x="769" y="508"/>
                      <a:pt x="772" y="508"/>
                    </a:cubicBezTo>
                    <a:cubicBezTo>
                      <a:pt x="782" y="508"/>
                      <a:pt x="791" y="496"/>
                      <a:pt x="782" y="486"/>
                    </a:cubicBezTo>
                    <a:cubicBezTo>
                      <a:pt x="751" y="449"/>
                      <a:pt x="718" y="415"/>
                      <a:pt x="682" y="382"/>
                    </a:cubicBezTo>
                    <a:lnTo>
                      <a:pt x="682" y="382"/>
                    </a:lnTo>
                    <a:cubicBezTo>
                      <a:pt x="731" y="387"/>
                      <a:pt x="782" y="390"/>
                      <a:pt x="833" y="390"/>
                    </a:cubicBezTo>
                    <a:lnTo>
                      <a:pt x="991" y="396"/>
                    </a:lnTo>
                    <a:cubicBezTo>
                      <a:pt x="1097" y="399"/>
                      <a:pt x="1203" y="403"/>
                      <a:pt x="1308" y="406"/>
                    </a:cubicBezTo>
                    <a:cubicBezTo>
                      <a:pt x="1520" y="415"/>
                      <a:pt x="1730" y="425"/>
                      <a:pt x="1942" y="439"/>
                    </a:cubicBezTo>
                    <a:cubicBezTo>
                      <a:pt x="2000" y="442"/>
                      <a:pt x="2060" y="446"/>
                      <a:pt x="2118" y="449"/>
                    </a:cubicBezTo>
                    <a:cubicBezTo>
                      <a:pt x="2164" y="454"/>
                      <a:pt x="2210" y="456"/>
                      <a:pt x="2256" y="456"/>
                    </a:cubicBezTo>
                    <a:cubicBezTo>
                      <a:pt x="2270" y="456"/>
                      <a:pt x="2284" y="456"/>
                      <a:pt x="2299" y="455"/>
                    </a:cubicBezTo>
                    <a:cubicBezTo>
                      <a:pt x="2307" y="455"/>
                      <a:pt x="2310" y="439"/>
                      <a:pt x="2300" y="437"/>
                    </a:cubicBezTo>
                    <a:cubicBezTo>
                      <a:pt x="2196" y="419"/>
                      <a:pt x="2090" y="416"/>
                      <a:pt x="1985" y="410"/>
                    </a:cubicBezTo>
                    <a:cubicBezTo>
                      <a:pt x="1881" y="403"/>
                      <a:pt x="1774" y="397"/>
                      <a:pt x="1669" y="391"/>
                    </a:cubicBezTo>
                    <a:cubicBezTo>
                      <a:pt x="1457" y="381"/>
                      <a:pt x="1247" y="372"/>
                      <a:pt x="1035" y="366"/>
                    </a:cubicBezTo>
                    <a:cubicBezTo>
                      <a:pt x="976" y="363"/>
                      <a:pt x="918" y="361"/>
                      <a:pt x="858" y="361"/>
                    </a:cubicBezTo>
                    <a:lnTo>
                      <a:pt x="769" y="360"/>
                    </a:lnTo>
                    <a:cubicBezTo>
                      <a:pt x="756" y="359"/>
                      <a:pt x="743" y="359"/>
                      <a:pt x="730" y="359"/>
                    </a:cubicBezTo>
                    <a:cubicBezTo>
                      <a:pt x="713" y="359"/>
                      <a:pt x="695" y="359"/>
                      <a:pt x="678" y="361"/>
                    </a:cubicBezTo>
                    <a:cubicBezTo>
                      <a:pt x="673" y="361"/>
                      <a:pt x="669" y="366"/>
                      <a:pt x="669" y="370"/>
                    </a:cubicBezTo>
                    <a:cubicBezTo>
                      <a:pt x="664" y="366"/>
                      <a:pt x="658" y="361"/>
                      <a:pt x="654" y="357"/>
                    </a:cubicBezTo>
                    <a:cubicBezTo>
                      <a:pt x="609" y="318"/>
                      <a:pt x="561" y="281"/>
                      <a:pt x="512" y="245"/>
                    </a:cubicBezTo>
                    <a:cubicBezTo>
                      <a:pt x="417" y="176"/>
                      <a:pt x="314" y="117"/>
                      <a:pt x="205" y="66"/>
                    </a:cubicBezTo>
                    <a:cubicBezTo>
                      <a:pt x="174" y="53"/>
                      <a:pt x="142" y="39"/>
                      <a:pt x="111" y="27"/>
                    </a:cubicBezTo>
                    <a:cubicBezTo>
                      <a:pt x="80" y="14"/>
                      <a:pt x="47" y="5"/>
                      <a:pt x="14" y="0"/>
                    </a:cubicBezTo>
                    <a:cubicBezTo>
                      <a:pt x="14" y="0"/>
                      <a:pt x="13" y="0"/>
                      <a:pt x="13" y="0"/>
                    </a:cubicBezTo>
                    <a:close/>
                  </a:path>
                </a:pathLst>
              </a:custGeom>
              <a:solidFill>
                <a:srgbClr val="5344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914;p25">
                <a:extLst>
                  <a:ext uri="{FF2B5EF4-FFF2-40B4-BE49-F238E27FC236}">
                    <a16:creationId xmlns:a16="http://schemas.microsoft.com/office/drawing/2014/main" id="{59FE2423-F739-2957-C73A-FC6B3A27C7C9}"/>
                  </a:ext>
                </a:extLst>
              </p:cNvPr>
              <p:cNvSpPr/>
              <p:nvPr/>
            </p:nvSpPr>
            <p:spPr>
              <a:xfrm>
                <a:off x="4946554" y="2016085"/>
                <a:ext cx="184848" cy="46960"/>
              </a:xfrm>
              <a:custGeom>
                <a:avLst/>
                <a:gdLst/>
                <a:ahLst/>
                <a:cxnLst/>
                <a:rect l="l" t="t" r="r" b="b"/>
                <a:pathLst>
                  <a:path w="1980" h="503" extrusionOk="0">
                    <a:moveTo>
                      <a:pt x="1951" y="1"/>
                    </a:moveTo>
                    <a:cubicBezTo>
                      <a:pt x="1948" y="1"/>
                      <a:pt x="1945" y="2"/>
                      <a:pt x="1942" y="3"/>
                    </a:cubicBezTo>
                    <a:cubicBezTo>
                      <a:pt x="1707" y="112"/>
                      <a:pt x="1462" y="204"/>
                      <a:pt x="1213" y="276"/>
                    </a:cubicBezTo>
                    <a:cubicBezTo>
                      <a:pt x="963" y="349"/>
                      <a:pt x="708" y="404"/>
                      <a:pt x="448" y="438"/>
                    </a:cubicBezTo>
                    <a:cubicBezTo>
                      <a:pt x="303" y="459"/>
                      <a:pt x="157" y="470"/>
                      <a:pt x="11" y="488"/>
                    </a:cubicBezTo>
                    <a:cubicBezTo>
                      <a:pt x="1" y="488"/>
                      <a:pt x="1" y="503"/>
                      <a:pt x="11" y="503"/>
                    </a:cubicBezTo>
                    <a:cubicBezTo>
                      <a:pt x="21" y="503"/>
                      <a:pt x="30" y="503"/>
                      <a:pt x="40" y="503"/>
                    </a:cubicBezTo>
                    <a:cubicBezTo>
                      <a:pt x="163" y="503"/>
                      <a:pt x="285" y="494"/>
                      <a:pt x="406" y="477"/>
                    </a:cubicBezTo>
                    <a:cubicBezTo>
                      <a:pt x="536" y="462"/>
                      <a:pt x="666" y="441"/>
                      <a:pt x="794" y="416"/>
                    </a:cubicBezTo>
                    <a:cubicBezTo>
                      <a:pt x="1051" y="365"/>
                      <a:pt x="1304" y="294"/>
                      <a:pt x="1550" y="204"/>
                    </a:cubicBezTo>
                    <a:cubicBezTo>
                      <a:pt x="1689" y="154"/>
                      <a:pt x="1826" y="97"/>
                      <a:pt x="1960" y="34"/>
                    </a:cubicBezTo>
                    <a:cubicBezTo>
                      <a:pt x="1979" y="27"/>
                      <a:pt x="1968" y="1"/>
                      <a:pt x="19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915;p25">
                <a:extLst>
                  <a:ext uri="{FF2B5EF4-FFF2-40B4-BE49-F238E27FC236}">
                    <a16:creationId xmlns:a16="http://schemas.microsoft.com/office/drawing/2014/main" id="{5560BE4F-01D1-2045-0728-1A9AC029239F}"/>
                  </a:ext>
                </a:extLst>
              </p:cNvPr>
              <p:cNvSpPr/>
              <p:nvPr/>
            </p:nvSpPr>
            <p:spPr>
              <a:xfrm>
                <a:off x="5177427" y="1835901"/>
                <a:ext cx="60496" cy="162726"/>
              </a:xfrm>
              <a:custGeom>
                <a:avLst/>
                <a:gdLst/>
                <a:ahLst/>
                <a:cxnLst/>
                <a:rect l="l" t="t" r="r" b="b"/>
                <a:pathLst>
                  <a:path w="648" h="1743" extrusionOk="0">
                    <a:moveTo>
                      <a:pt x="517" y="1"/>
                    </a:moveTo>
                    <a:cubicBezTo>
                      <a:pt x="515" y="1"/>
                      <a:pt x="512" y="3"/>
                      <a:pt x="510" y="6"/>
                    </a:cubicBezTo>
                    <a:cubicBezTo>
                      <a:pt x="504" y="32"/>
                      <a:pt x="503" y="60"/>
                      <a:pt x="504" y="87"/>
                    </a:cubicBezTo>
                    <a:lnTo>
                      <a:pt x="504" y="169"/>
                    </a:lnTo>
                    <a:cubicBezTo>
                      <a:pt x="504" y="224"/>
                      <a:pt x="503" y="281"/>
                      <a:pt x="501" y="336"/>
                    </a:cubicBezTo>
                    <a:cubicBezTo>
                      <a:pt x="498" y="445"/>
                      <a:pt x="494" y="555"/>
                      <a:pt x="486" y="665"/>
                    </a:cubicBezTo>
                    <a:cubicBezTo>
                      <a:pt x="483" y="700"/>
                      <a:pt x="480" y="734"/>
                      <a:pt x="477" y="768"/>
                    </a:cubicBezTo>
                    <a:cubicBezTo>
                      <a:pt x="470" y="768"/>
                      <a:pt x="464" y="774"/>
                      <a:pt x="464" y="782"/>
                    </a:cubicBezTo>
                    <a:cubicBezTo>
                      <a:pt x="464" y="830"/>
                      <a:pt x="473" y="877"/>
                      <a:pt x="488" y="923"/>
                    </a:cubicBezTo>
                    <a:cubicBezTo>
                      <a:pt x="503" y="970"/>
                      <a:pt x="519" y="1014"/>
                      <a:pt x="535" y="1059"/>
                    </a:cubicBezTo>
                    <a:cubicBezTo>
                      <a:pt x="568" y="1149"/>
                      <a:pt x="601" y="1240"/>
                      <a:pt x="607" y="1335"/>
                    </a:cubicBezTo>
                    <a:cubicBezTo>
                      <a:pt x="613" y="1419"/>
                      <a:pt x="597" y="1508"/>
                      <a:pt x="541" y="1574"/>
                    </a:cubicBezTo>
                    <a:cubicBezTo>
                      <a:pt x="489" y="1633"/>
                      <a:pt x="419" y="1675"/>
                      <a:pt x="342" y="1691"/>
                    </a:cubicBezTo>
                    <a:cubicBezTo>
                      <a:pt x="286" y="1706"/>
                      <a:pt x="229" y="1710"/>
                      <a:pt x="172" y="1710"/>
                    </a:cubicBezTo>
                    <a:cubicBezTo>
                      <a:pt x="120" y="1710"/>
                      <a:pt x="68" y="1707"/>
                      <a:pt x="17" y="1706"/>
                    </a:cubicBezTo>
                    <a:cubicBezTo>
                      <a:pt x="5" y="1706"/>
                      <a:pt x="0" y="1729"/>
                      <a:pt x="14" y="1730"/>
                    </a:cubicBezTo>
                    <a:cubicBezTo>
                      <a:pt x="67" y="1737"/>
                      <a:pt x="124" y="1743"/>
                      <a:pt x="182" y="1743"/>
                    </a:cubicBezTo>
                    <a:cubicBezTo>
                      <a:pt x="313" y="1743"/>
                      <a:pt x="446" y="1715"/>
                      <a:pt x="541" y="1623"/>
                    </a:cubicBezTo>
                    <a:cubicBezTo>
                      <a:pt x="604" y="1560"/>
                      <a:pt x="640" y="1477"/>
                      <a:pt x="641" y="1390"/>
                    </a:cubicBezTo>
                    <a:cubicBezTo>
                      <a:pt x="647" y="1292"/>
                      <a:pt x="620" y="1195"/>
                      <a:pt x="588" y="1104"/>
                    </a:cubicBezTo>
                    <a:cubicBezTo>
                      <a:pt x="570" y="1050"/>
                      <a:pt x="547" y="998"/>
                      <a:pt x="531" y="944"/>
                    </a:cubicBezTo>
                    <a:cubicBezTo>
                      <a:pt x="522" y="917"/>
                      <a:pt x="515" y="891"/>
                      <a:pt x="507" y="862"/>
                    </a:cubicBezTo>
                    <a:cubicBezTo>
                      <a:pt x="503" y="844"/>
                      <a:pt x="500" y="825"/>
                      <a:pt x="495" y="807"/>
                    </a:cubicBezTo>
                    <a:cubicBezTo>
                      <a:pt x="507" y="713"/>
                      <a:pt x="512" y="619"/>
                      <a:pt x="518" y="525"/>
                    </a:cubicBezTo>
                    <a:cubicBezTo>
                      <a:pt x="526" y="415"/>
                      <a:pt x="529" y="303"/>
                      <a:pt x="531" y="193"/>
                    </a:cubicBezTo>
                    <a:lnTo>
                      <a:pt x="531" y="97"/>
                    </a:lnTo>
                    <a:cubicBezTo>
                      <a:pt x="534" y="66"/>
                      <a:pt x="531" y="36"/>
                      <a:pt x="524" y="6"/>
                    </a:cubicBezTo>
                    <a:cubicBezTo>
                      <a:pt x="523" y="3"/>
                      <a:pt x="520" y="1"/>
                      <a:pt x="517" y="1"/>
                    </a:cubicBezTo>
                    <a:close/>
                  </a:path>
                </a:pathLst>
              </a:custGeom>
              <a:solidFill>
                <a:srgbClr val="CC47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916;p25">
                <a:extLst>
                  <a:ext uri="{FF2B5EF4-FFF2-40B4-BE49-F238E27FC236}">
                    <a16:creationId xmlns:a16="http://schemas.microsoft.com/office/drawing/2014/main" id="{F02A8A5A-B62E-C746-E58F-7A140883CD52}"/>
                  </a:ext>
                </a:extLst>
              </p:cNvPr>
              <p:cNvSpPr/>
              <p:nvPr/>
            </p:nvSpPr>
            <p:spPr>
              <a:xfrm>
                <a:off x="4572657" y="2056976"/>
                <a:ext cx="159455" cy="8963"/>
              </a:xfrm>
              <a:custGeom>
                <a:avLst/>
                <a:gdLst/>
                <a:ahLst/>
                <a:cxnLst/>
                <a:rect l="l" t="t" r="r" b="b"/>
                <a:pathLst>
                  <a:path w="1708" h="96" extrusionOk="0">
                    <a:moveTo>
                      <a:pt x="17" y="0"/>
                    </a:moveTo>
                    <a:cubicBezTo>
                      <a:pt x="5" y="0"/>
                      <a:pt x="0" y="20"/>
                      <a:pt x="14" y="23"/>
                    </a:cubicBezTo>
                    <a:cubicBezTo>
                      <a:pt x="121" y="41"/>
                      <a:pt x="229" y="48"/>
                      <a:pt x="337" y="57"/>
                    </a:cubicBezTo>
                    <a:cubicBezTo>
                      <a:pt x="446" y="66"/>
                      <a:pt x="557" y="72"/>
                      <a:pt x="667" y="78"/>
                    </a:cubicBezTo>
                    <a:cubicBezTo>
                      <a:pt x="886" y="88"/>
                      <a:pt x="1105" y="94"/>
                      <a:pt x="1325" y="96"/>
                    </a:cubicBezTo>
                    <a:lnTo>
                      <a:pt x="1508" y="96"/>
                    </a:lnTo>
                    <a:cubicBezTo>
                      <a:pt x="1538" y="96"/>
                      <a:pt x="1569" y="96"/>
                      <a:pt x="1600" y="93"/>
                    </a:cubicBezTo>
                    <a:cubicBezTo>
                      <a:pt x="1632" y="90"/>
                      <a:pt x="1663" y="91"/>
                      <a:pt x="1694" y="85"/>
                    </a:cubicBezTo>
                    <a:cubicBezTo>
                      <a:pt x="1708" y="84"/>
                      <a:pt x="1703" y="63"/>
                      <a:pt x="1690" y="62"/>
                    </a:cubicBezTo>
                    <a:cubicBezTo>
                      <a:pt x="1663" y="59"/>
                      <a:pt x="1635" y="60"/>
                      <a:pt x="1608" y="59"/>
                    </a:cubicBezTo>
                    <a:cubicBezTo>
                      <a:pt x="1581" y="59"/>
                      <a:pt x="1554" y="57"/>
                      <a:pt x="1526" y="57"/>
                    </a:cubicBezTo>
                    <a:lnTo>
                      <a:pt x="1362" y="57"/>
                    </a:lnTo>
                    <a:cubicBezTo>
                      <a:pt x="1253" y="57"/>
                      <a:pt x="1144" y="56"/>
                      <a:pt x="1034" y="53"/>
                    </a:cubicBezTo>
                    <a:cubicBezTo>
                      <a:pt x="818" y="48"/>
                      <a:pt x="601" y="38"/>
                      <a:pt x="385" y="24"/>
                    </a:cubicBezTo>
                    <a:cubicBezTo>
                      <a:pt x="261" y="15"/>
                      <a:pt x="139" y="3"/>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917;p25">
                <a:extLst>
                  <a:ext uri="{FF2B5EF4-FFF2-40B4-BE49-F238E27FC236}">
                    <a16:creationId xmlns:a16="http://schemas.microsoft.com/office/drawing/2014/main" id="{4945C376-0116-0631-B78F-EFC9456DF621}"/>
                  </a:ext>
                </a:extLst>
              </p:cNvPr>
              <p:cNvSpPr/>
              <p:nvPr/>
            </p:nvSpPr>
            <p:spPr>
              <a:xfrm>
                <a:off x="4217619" y="2562705"/>
                <a:ext cx="112589" cy="127997"/>
              </a:xfrm>
              <a:custGeom>
                <a:avLst/>
                <a:gdLst/>
                <a:ahLst/>
                <a:cxnLst/>
                <a:rect l="l" t="t" r="r" b="b"/>
                <a:pathLst>
                  <a:path w="1206" h="1371" extrusionOk="0">
                    <a:moveTo>
                      <a:pt x="472" y="1"/>
                    </a:moveTo>
                    <a:cubicBezTo>
                      <a:pt x="468" y="7"/>
                      <a:pt x="465" y="13"/>
                      <a:pt x="462" y="19"/>
                    </a:cubicBezTo>
                    <a:cubicBezTo>
                      <a:pt x="505" y="50"/>
                      <a:pt x="551" y="75"/>
                      <a:pt x="599" y="98"/>
                    </a:cubicBezTo>
                    <a:cubicBezTo>
                      <a:pt x="653" y="125"/>
                      <a:pt x="706" y="151"/>
                      <a:pt x="760" y="177"/>
                    </a:cubicBezTo>
                    <a:cubicBezTo>
                      <a:pt x="867" y="226"/>
                      <a:pt x="978" y="269"/>
                      <a:pt x="1086" y="314"/>
                    </a:cubicBezTo>
                    <a:cubicBezTo>
                      <a:pt x="1113" y="321"/>
                      <a:pt x="1137" y="336"/>
                      <a:pt x="1155" y="359"/>
                    </a:cubicBezTo>
                    <a:cubicBezTo>
                      <a:pt x="1163" y="369"/>
                      <a:pt x="1165" y="381"/>
                      <a:pt x="1165" y="395"/>
                    </a:cubicBezTo>
                    <a:cubicBezTo>
                      <a:pt x="1119" y="383"/>
                      <a:pt x="1075" y="374"/>
                      <a:pt x="1028" y="359"/>
                    </a:cubicBezTo>
                    <a:cubicBezTo>
                      <a:pt x="976" y="344"/>
                      <a:pt x="925" y="324"/>
                      <a:pt x="875" y="304"/>
                    </a:cubicBezTo>
                    <a:cubicBezTo>
                      <a:pt x="775" y="262"/>
                      <a:pt x="678" y="211"/>
                      <a:pt x="587" y="151"/>
                    </a:cubicBezTo>
                    <a:cubicBezTo>
                      <a:pt x="562" y="134"/>
                      <a:pt x="536" y="117"/>
                      <a:pt x="512" y="99"/>
                    </a:cubicBezTo>
                    <a:cubicBezTo>
                      <a:pt x="488" y="83"/>
                      <a:pt x="468" y="65"/>
                      <a:pt x="442" y="52"/>
                    </a:cubicBezTo>
                    <a:cubicBezTo>
                      <a:pt x="439" y="59"/>
                      <a:pt x="435" y="65"/>
                      <a:pt x="432" y="72"/>
                    </a:cubicBezTo>
                    <a:cubicBezTo>
                      <a:pt x="448" y="89"/>
                      <a:pt x="466" y="104"/>
                      <a:pt x="484" y="119"/>
                    </a:cubicBezTo>
                    <a:cubicBezTo>
                      <a:pt x="505" y="135"/>
                      <a:pt x="527" y="153"/>
                      <a:pt x="551" y="168"/>
                    </a:cubicBezTo>
                    <a:cubicBezTo>
                      <a:pt x="596" y="199"/>
                      <a:pt x="644" y="229"/>
                      <a:pt x="691" y="256"/>
                    </a:cubicBezTo>
                    <a:cubicBezTo>
                      <a:pt x="788" y="310"/>
                      <a:pt x="891" y="353"/>
                      <a:pt x="995" y="387"/>
                    </a:cubicBezTo>
                    <a:cubicBezTo>
                      <a:pt x="1048" y="405"/>
                      <a:pt x="1101" y="420"/>
                      <a:pt x="1155" y="430"/>
                    </a:cubicBezTo>
                    <a:cubicBezTo>
                      <a:pt x="1155" y="436"/>
                      <a:pt x="1158" y="441"/>
                      <a:pt x="1163" y="444"/>
                    </a:cubicBezTo>
                    <a:cubicBezTo>
                      <a:pt x="1148" y="582"/>
                      <a:pt x="1109" y="717"/>
                      <a:pt x="1048" y="842"/>
                    </a:cubicBezTo>
                    <a:cubicBezTo>
                      <a:pt x="982" y="975"/>
                      <a:pt x="896" y="1094"/>
                      <a:pt x="788" y="1197"/>
                    </a:cubicBezTo>
                    <a:cubicBezTo>
                      <a:pt x="758" y="1225"/>
                      <a:pt x="726" y="1252"/>
                      <a:pt x="693" y="1277"/>
                    </a:cubicBezTo>
                    <a:cubicBezTo>
                      <a:pt x="666" y="1298"/>
                      <a:pt x="638" y="1318"/>
                      <a:pt x="611" y="1338"/>
                    </a:cubicBezTo>
                    <a:cubicBezTo>
                      <a:pt x="596" y="1337"/>
                      <a:pt x="581" y="1337"/>
                      <a:pt x="566" y="1337"/>
                    </a:cubicBezTo>
                    <a:cubicBezTo>
                      <a:pt x="545" y="1337"/>
                      <a:pt x="524" y="1337"/>
                      <a:pt x="505" y="1335"/>
                    </a:cubicBezTo>
                    <a:cubicBezTo>
                      <a:pt x="380" y="1327"/>
                      <a:pt x="259" y="1295"/>
                      <a:pt x="147" y="1242"/>
                    </a:cubicBezTo>
                    <a:cubicBezTo>
                      <a:pt x="104" y="1222"/>
                      <a:pt x="61" y="1200"/>
                      <a:pt x="20" y="1176"/>
                    </a:cubicBezTo>
                    <a:cubicBezTo>
                      <a:pt x="18" y="1175"/>
                      <a:pt x="17" y="1175"/>
                      <a:pt x="15" y="1175"/>
                    </a:cubicBezTo>
                    <a:cubicBezTo>
                      <a:pt x="6" y="1175"/>
                      <a:pt x="1" y="1187"/>
                      <a:pt x="10" y="1194"/>
                    </a:cubicBezTo>
                    <a:cubicBezTo>
                      <a:pt x="146" y="1297"/>
                      <a:pt x="316" y="1352"/>
                      <a:pt x="484" y="1367"/>
                    </a:cubicBezTo>
                    <a:cubicBezTo>
                      <a:pt x="508" y="1368"/>
                      <a:pt x="532" y="1370"/>
                      <a:pt x="554" y="1370"/>
                    </a:cubicBezTo>
                    <a:cubicBezTo>
                      <a:pt x="561" y="1371"/>
                      <a:pt x="567" y="1371"/>
                      <a:pt x="573" y="1371"/>
                    </a:cubicBezTo>
                    <a:cubicBezTo>
                      <a:pt x="592" y="1371"/>
                      <a:pt x="609" y="1368"/>
                      <a:pt x="627" y="1362"/>
                    </a:cubicBezTo>
                    <a:cubicBezTo>
                      <a:pt x="632" y="1361"/>
                      <a:pt x="635" y="1356"/>
                      <a:pt x="635" y="1352"/>
                    </a:cubicBezTo>
                    <a:cubicBezTo>
                      <a:pt x="657" y="1340"/>
                      <a:pt x="678" y="1325"/>
                      <a:pt x="699" y="1310"/>
                    </a:cubicBezTo>
                    <a:cubicBezTo>
                      <a:pt x="730" y="1288"/>
                      <a:pt x="760" y="1264"/>
                      <a:pt x="788" y="1239"/>
                    </a:cubicBezTo>
                    <a:cubicBezTo>
                      <a:pt x="845" y="1188"/>
                      <a:pt x="897" y="1133"/>
                      <a:pt x="943" y="1072"/>
                    </a:cubicBezTo>
                    <a:cubicBezTo>
                      <a:pt x="1036" y="952"/>
                      <a:pt x="1107" y="815"/>
                      <a:pt x="1151" y="670"/>
                    </a:cubicBezTo>
                    <a:cubicBezTo>
                      <a:pt x="1176" y="590"/>
                      <a:pt x="1192" y="506"/>
                      <a:pt x="1198" y="423"/>
                    </a:cubicBezTo>
                    <a:cubicBezTo>
                      <a:pt x="1204" y="408"/>
                      <a:pt x="1206" y="392"/>
                      <a:pt x="1203" y="375"/>
                    </a:cubicBezTo>
                    <a:cubicBezTo>
                      <a:pt x="1197" y="350"/>
                      <a:pt x="1183" y="327"/>
                      <a:pt x="1163" y="311"/>
                    </a:cubicBezTo>
                    <a:cubicBezTo>
                      <a:pt x="1140" y="295"/>
                      <a:pt x="1116" y="283"/>
                      <a:pt x="1089" y="274"/>
                    </a:cubicBezTo>
                    <a:cubicBezTo>
                      <a:pt x="1060" y="263"/>
                      <a:pt x="1031" y="251"/>
                      <a:pt x="1001" y="239"/>
                    </a:cubicBezTo>
                    <a:cubicBezTo>
                      <a:pt x="882" y="193"/>
                      <a:pt x="764" y="141"/>
                      <a:pt x="648" y="84"/>
                    </a:cubicBezTo>
                    <a:cubicBezTo>
                      <a:pt x="615" y="69"/>
                      <a:pt x="584" y="53"/>
                      <a:pt x="553" y="38"/>
                    </a:cubicBezTo>
                    <a:cubicBezTo>
                      <a:pt x="526" y="23"/>
                      <a:pt x="499" y="11"/>
                      <a:pt x="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918;p25">
                <a:extLst>
                  <a:ext uri="{FF2B5EF4-FFF2-40B4-BE49-F238E27FC236}">
                    <a16:creationId xmlns:a16="http://schemas.microsoft.com/office/drawing/2014/main" id="{7ECE7810-6E12-4BA7-8998-AF3F2FCA076F}"/>
                  </a:ext>
                </a:extLst>
              </p:cNvPr>
              <p:cNvSpPr/>
              <p:nvPr/>
            </p:nvSpPr>
            <p:spPr>
              <a:xfrm>
                <a:off x="4403400" y="2815523"/>
                <a:ext cx="138636" cy="190454"/>
              </a:xfrm>
              <a:custGeom>
                <a:avLst/>
                <a:gdLst/>
                <a:ahLst/>
                <a:cxnLst/>
                <a:rect l="l" t="t" r="r" b="b"/>
                <a:pathLst>
                  <a:path w="1485" h="2040" extrusionOk="0">
                    <a:moveTo>
                      <a:pt x="1437" y="0"/>
                    </a:moveTo>
                    <a:cubicBezTo>
                      <a:pt x="1418" y="0"/>
                      <a:pt x="1397" y="9"/>
                      <a:pt x="1379" y="14"/>
                    </a:cubicBezTo>
                    <a:cubicBezTo>
                      <a:pt x="1359" y="20"/>
                      <a:pt x="1333" y="26"/>
                      <a:pt x="1311" y="34"/>
                    </a:cubicBezTo>
                    <a:cubicBezTo>
                      <a:pt x="1265" y="44"/>
                      <a:pt x="1218" y="55"/>
                      <a:pt x="1172" y="62"/>
                    </a:cubicBezTo>
                    <a:lnTo>
                      <a:pt x="1165" y="63"/>
                    </a:lnTo>
                    <a:cubicBezTo>
                      <a:pt x="1162" y="60"/>
                      <a:pt x="1157" y="59"/>
                      <a:pt x="1153" y="59"/>
                    </a:cubicBezTo>
                    <a:cubicBezTo>
                      <a:pt x="1148" y="59"/>
                      <a:pt x="1143" y="61"/>
                      <a:pt x="1139" y="66"/>
                    </a:cubicBezTo>
                    <a:lnTo>
                      <a:pt x="1139" y="68"/>
                    </a:lnTo>
                    <a:cubicBezTo>
                      <a:pt x="1057" y="81"/>
                      <a:pt x="974" y="90"/>
                      <a:pt x="892" y="96"/>
                    </a:cubicBezTo>
                    <a:cubicBezTo>
                      <a:pt x="875" y="96"/>
                      <a:pt x="875" y="120"/>
                      <a:pt x="892" y="120"/>
                    </a:cubicBezTo>
                    <a:cubicBezTo>
                      <a:pt x="969" y="120"/>
                      <a:pt x="1047" y="116"/>
                      <a:pt x="1123" y="105"/>
                    </a:cubicBezTo>
                    <a:lnTo>
                      <a:pt x="1123" y="105"/>
                    </a:lnTo>
                    <a:cubicBezTo>
                      <a:pt x="1099" y="160"/>
                      <a:pt x="1077" y="217"/>
                      <a:pt x="1054" y="271"/>
                    </a:cubicBezTo>
                    <a:cubicBezTo>
                      <a:pt x="1025" y="339"/>
                      <a:pt x="995" y="406"/>
                      <a:pt x="963" y="474"/>
                    </a:cubicBezTo>
                    <a:cubicBezTo>
                      <a:pt x="901" y="609"/>
                      <a:pt x="834" y="740"/>
                      <a:pt x="764" y="872"/>
                    </a:cubicBezTo>
                    <a:cubicBezTo>
                      <a:pt x="623" y="1131"/>
                      <a:pt x="468" y="1382"/>
                      <a:pt x="298" y="1623"/>
                    </a:cubicBezTo>
                    <a:cubicBezTo>
                      <a:pt x="252" y="1692"/>
                      <a:pt x="203" y="1757"/>
                      <a:pt x="154" y="1823"/>
                    </a:cubicBezTo>
                    <a:cubicBezTo>
                      <a:pt x="104" y="1890"/>
                      <a:pt x="55" y="1957"/>
                      <a:pt x="5" y="2024"/>
                    </a:cubicBezTo>
                    <a:cubicBezTo>
                      <a:pt x="0" y="2031"/>
                      <a:pt x="7" y="2039"/>
                      <a:pt x="15" y="2039"/>
                    </a:cubicBezTo>
                    <a:cubicBezTo>
                      <a:pt x="18" y="2039"/>
                      <a:pt x="20" y="2039"/>
                      <a:pt x="22" y="2036"/>
                    </a:cubicBezTo>
                    <a:cubicBezTo>
                      <a:pt x="70" y="1981"/>
                      <a:pt x="118" y="1924"/>
                      <a:pt x="163" y="1865"/>
                    </a:cubicBezTo>
                    <a:cubicBezTo>
                      <a:pt x="209" y="1807"/>
                      <a:pt x="252" y="1747"/>
                      <a:pt x="295" y="1687"/>
                    </a:cubicBezTo>
                    <a:cubicBezTo>
                      <a:pt x="382" y="1567"/>
                      <a:pt x="465" y="1444"/>
                      <a:pt x="544" y="1319"/>
                    </a:cubicBezTo>
                    <a:cubicBezTo>
                      <a:pt x="598" y="1233"/>
                      <a:pt x="650" y="1146"/>
                      <a:pt x="701" y="1058"/>
                    </a:cubicBezTo>
                    <a:cubicBezTo>
                      <a:pt x="705" y="1067"/>
                      <a:pt x="713" y="1075"/>
                      <a:pt x="719" y="1082"/>
                    </a:cubicBezTo>
                    <a:cubicBezTo>
                      <a:pt x="732" y="1097"/>
                      <a:pt x="747" y="1113"/>
                      <a:pt x="762" y="1130"/>
                    </a:cubicBezTo>
                    <a:cubicBezTo>
                      <a:pt x="789" y="1160"/>
                      <a:pt x="816" y="1191"/>
                      <a:pt x="844" y="1222"/>
                    </a:cubicBezTo>
                    <a:cubicBezTo>
                      <a:pt x="898" y="1285"/>
                      <a:pt x="950" y="1347"/>
                      <a:pt x="1002" y="1410"/>
                    </a:cubicBezTo>
                    <a:cubicBezTo>
                      <a:pt x="1107" y="1537"/>
                      <a:pt x="1206" y="1665"/>
                      <a:pt x="1300" y="1798"/>
                    </a:cubicBezTo>
                    <a:cubicBezTo>
                      <a:pt x="1329" y="1835"/>
                      <a:pt x="1354" y="1872"/>
                      <a:pt x="1381" y="1910"/>
                    </a:cubicBezTo>
                    <a:cubicBezTo>
                      <a:pt x="1405" y="1948"/>
                      <a:pt x="1433" y="1984"/>
                      <a:pt x="1463" y="2018"/>
                    </a:cubicBezTo>
                    <a:cubicBezTo>
                      <a:pt x="1465" y="2021"/>
                      <a:pt x="1468" y="2022"/>
                      <a:pt x="1470" y="2022"/>
                    </a:cubicBezTo>
                    <a:cubicBezTo>
                      <a:pt x="1478" y="2022"/>
                      <a:pt x="1484" y="2013"/>
                      <a:pt x="1481" y="2005"/>
                    </a:cubicBezTo>
                    <a:cubicBezTo>
                      <a:pt x="1461" y="1968"/>
                      <a:pt x="1441" y="1933"/>
                      <a:pt x="1415" y="1901"/>
                    </a:cubicBezTo>
                    <a:cubicBezTo>
                      <a:pt x="1393" y="1866"/>
                      <a:pt x="1369" y="1832"/>
                      <a:pt x="1345" y="1799"/>
                    </a:cubicBezTo>
                    <a:cubicBezTo>
                      <a:pt x="1297" y="1732"/>
                      <a:pt x="1248" y="1667"/>
                      <a:pt x="1198" y="1601"/>
                    </a:cubicBezTo>
                    <a:cubicBezTo>
                      <a:pt x="1098" y="1471"/>
                      <a:pt x="995" y="1343"/>
                      <a:pt x="886" y="1221"/>
                    </a:cubicBezTo>
                    <a:cubicBezTo>
                      <a:pt x="855" y="1186"/>
                      <a:pt x="825" y="1152"/>
                      <a:pt x="793" y="1118"/>
                    </a:cubicBezTo>
                    <a:cubicBezTo>
                      <a:pt x="779" y="1101"/>
                      <a:pt x="762" y="1083"/>
                      <a:pt x="747" y="1067"/>
                    </a:cubicBezTo>
                    <a:cubicBezTo>
                      <a:pt x="737" y="1055"/>
                      <a:pt x="725" y="1045"/>
                      <a:pt x="713" y="1036"/>
                    </a:cubicBezTo>
                    <a:cubicBezTo>
                      <a:pt x="805" y="873"/>
                      <a:pt x="892" y="709"/>
                      <a:pt x="972" y="539"/>
                    </a:cubicBezTo>
                    <a:cubicBezTo>
                      <a:pt x="1008" y="465"/>
                      <a:pt x="1042" y="389"/>
                      <a:pt x="1075" y="311"/>
                    </a:cubicBezTo>
                    <a:cubicBezTo>
                      <a:pt x="1107" y="241"/>
                      <a:pt x="1136" y="171"/>
                      <a:pt x="1162" y="99"/>
                    </a:cubicBezTo>
                    <a:lnTo>
                      <a:pt x="1177" y="98"/>
                    </a:lnTo>
                    <a:cubicBezTo>
                      <a:pt x="1223" y="90"/>
                      <a:pt x="1271" y="80"/>
                      <a:pt x="1315" y="69"/>
                    </a:cubicBezTo>
                    <a:cubicBezTo>
                      <a:pt x="1338" y="63"/>
                      <a:pt x="1362" y="58"/>
                      <a:pt x="1384" y="50"/>
                    </a:cubicBezTo>
                    <a:cubicBezTo>
                      <a:pt x="1396" y="47"/>
                      <a:pt x="1406" y="44"/>
                      <a:pt x="1418" y="41"/>
                    </a:cubicBezTo>
                    <a:cubicBezTo>
                      <a:pt x="1430" y="38"/>
                      <a:pt x="1442" y="32"/>
                      <a:pt x="1451" y="25"/>
                    </a:cubicBezTo>
                    <a:cubicBezTo>
                      <a:pt x="1458" y="17"/>
                      <a:pt x="1456" y="4"/>
                      <a:pt x="1445" y="1"/>
                    </a:cubicBezTo>
                    <a:cubicBezTo>
                      <a:pt x="1443" y="0"/>
                      <a:pt x="1440" y="0"/>
                      <a:pt x="14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919;p25">
                <a:extLst>
                  <a:ext uri="{FF2B5EF4-FFF2-40B4-BE49-F238E27FC236}">
                    <a16:creationId xmlns:a16="http://schemas.microsoft.com/office/drawing/2014/main" id="{403C9475-999C-E023-2541-6B9B6C72A443}"/>
                  </a:ext>
                </a:extLst>
              </p:cNvPr>
              <p:cNvSpPr/>
              <p:nvPr/>
            </p:nvSpPr>
            <p:spPr>
              <a:xfrm>
                <a:off x="4260563" y="3109979"/>
                <a:ext cx="73659" cy="97188"/>
              </a:xfrm>
              <a:custGeom>
                <a:avLst/>
                <a:gdLst/>
                <a:ahLst/>
                <a:cxnLst/>
                <a:rect l="l" t="t" r="r" b="b"/>
                <a:pathLst>
                  <a:path w="789" h="1041" extrusionOk="0">
                    <a:moveTo>
                      <a:pt x="770" y="1"/>
                    </a:moveTo>
                    <a:cubicBezTo>
                      <a:pt x="767" y="1"/>
                      <a:pt x="764" y="2"/>
                      <a:pt x="761" y="4"/>
                    </a:cubicBezTo>
                    <a:cubicBezTo>
                      <a:pt x="747" y="19"/>
                      <a:pt x="735" y="35"/>
                      <a:pt x="723" y="51"/>
                    </a:cubicBezTo>
                    <a:lnTo>
                      <a:pt x="686" y="105"/>
                    </a:lnTo>
                    <a:cubicBezTo>
                      <a:pt x="664" y="138"/>
                      <a:pt x="640" y="172"/>
                      <a:pt x="616" y="205"/>
                    </a:cubicBezTo>
                    <a:cubicBezTo>
                      <a:pt x="567" y="274"/>
                      <a:pt x="519" y="341"/>
                      <a:pt x="470" y="408"/>
                    </a:cubicBezTo>
                    <a:cubicBezTo>
                      <a:pt x="373" y="541"/>
                      <a:pt x="273" y="672"/>
                      <a:pt x="173" y="803"/>
                    </a:cubicBezTo>
                    <a:cubicBezTo>
                      <a:pt x="116" y="876"/>
                      <a:pt x="61" y="949"/>
                      <a:pt x="5" y="1024"/>
                    </a:cubicBezTo>
                    <a:cubicBezTo>
                      <a:pt x="0" y="1031"/>
                      <a:pt x="9" y="1040"/>
                      <a:pt x="16" y="1040"/>
                    </a:cubicBezTo>
                    <a:cubicBezTo>
                      <a:pt x="19" y="1040"/>
                      <a:pt x="21" y="1039"/>
                      <a:pt x="23" y="1037"/>
                    </a:cubicBezTo>
                    <a:cubicBezTo>
                      <a:pt x="237" y="785"/>
                      <a:pt x="434" y="518"/>
                      <a:pt x="626" y="250"/>
                    </a:cubicBezTo>
                    <a:cubicBezTo>
                      <a:pt x="653" y="212"/>
                      <a:pt x="680" y="175"/>
                      <a:pt x="707" y="136"/>
                    </a:cubicBezTo>
                    <a:lnTo>
                      <a:pt x="749" y="78"/>
                    </a:lnTo>
                    <a:cubicBezTo>
                      <a:pt x="762" y="59"/>
                      <a:pt x="774" y="39"/>
                      <a:pt x="785" y="17"/>
                    </a:cubicBezTo>
                    <a:cubicBezTo>
                      <a:pt x="789" y="7"/>
                      <a:pt x="780" y="1"/>
                      <a:pt x="770" y="1"/>
                    </a:cubicBezTo>
                    <a:close/>
                  </a:path>
                </a:pathLst>
              </a:custGeom>
              <a:solidFill>
                <a:srgbClr val="985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920;p25">
                <a:extLst>
                  <a:ext uri="{FF2B5EF4-FFF2-40B4-BE49-F238E27FC236}">
                    <a16:creationId xmlns:a16="http://schemas.microsoft.com/office/drawing/2014/main" id="{F20D18FB-2AD6-2C4D-AFB5-2398154B19DE}"/>
                  </a:ext>
                </a:extLst>
              </p:cNvPr>
              <p:cNvSpPr/>
              <p:nvPr/>
            </p:nvSpPr>
            <p:spPr>
              <a:xfrm>
                <a:off x="3873223" y="3467453"/>
                <a:ext cx="127246" cy="100642"/>
              </a:xfrm>
              <a:custGeom>
                <a:avLst/>
                <a:gdLst/>
                <a:ahLst/>
                <a:cxnLst/>
                <a:rect l="l" t="t" r="r" b="b"/>
                <a:pathLst>
                  <a:path w="1363" h="1078" extrusionOk="0">
                    <a:moveTo>
                      <a:pt x="292" y="0"/>
                    </a:moveTo>
                    <a:cubicBezTo>
                      <a:pt x="270" y="0"/>
                      <a:pt x="249" y="7"/>
                      <a:pt x="235" y="28"/>
                    </a:cubicBezTo>
                    <a:cubicBezTo>
                      <a:pt x="235" y="28"/>
                      <a:pt x="1" y="390"/>
                      <a:pt x="127" y="519"/>
                    </a:cubicBezTo>
                    <a:cubicBezTo>
                      <a:pt x="171" y="562"/>
                      <a:pt x="266" y="648"/>
                      <a:pt x="376" y="741"/>
                    </a:cubicBezTo>
                    <a:cubicBezTo>
                      <a:pt x="566" y="900"/>
                      <a:pt x="805" y="1077"/>
                      <a:pt x="910" y="1077"/>
                    </a:cubicBezTo>
                    <a:cubicBezTo>
                      <a:pt x="920" y="1077"/>
                      <a:pt x="929" y="1076"/>
                      <a:pt x="937" y="1072"/>
                    </a:cubicBezTo>
                    <a:cubicBezTo>
                      <a:pt x="1064" y="1008"/>
                      <a:pt x="1362" y="645"/>
                      <a:pt x="1362" y="645"/>
                    </a:cubicBezTo>
                    <a:lnTo>
                      <a:pt x="937" y="390"/>
                    </a:lnTo>
                    <a:lnTo>
                      <a:pt x="494" y="101"/>
                    </a:lnTo>
                    <a:lnTo>
                      <a:pt x="384" y="28"/>
                    </a:lnTo>
                    <a:cubicBezTo>
                      <a:pt x="384" y="28"/>
                      <a:pt x="336" y="0"/>
                      <a:pt x="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921;p25">
                <a:extLst>
                  <a:ext uri="{FF2B5EF4-FFF2-40B4-BE49-F238E27FC236}">
                    <a16:creationId xmlns:a16="http://schemas.microsoft.com/office/drawing/2014/main" id="{B5443822-400F-A527-4AC4-75F8FDD33B8A}"/>
                  </a:ext>
                </a:extLst>
              </p:cNvPr>
              <p:cNvSpPr/>
              <p:nvPr/>
            </p:nvSpPr>
            <p:spPr>
              <a:xfrm>
                <a:off x="4561548" y="2614239"/>
                <a:ext cx="53307" cy="44439"/>
              </a:xfrm>
              <a:custGeom>
                <a:avLst/>
                <a:gdLst/>
                <a:ahLst/>
                <a:cxnLst/>
                <a:rect l="l" t="t" r="r" b="b"/>
                <a:pathLst>
                  <a:path w="571" h="476" extrusionOk="0">
                    <a:moveTo>
                      <a:pt x="10" y="0"/>
                    </a:moveTo>
                    <a:cubicBezTo>
                      <a:pt x="5" y="0"/>
                      <a:pt x="0" y="6"/>
                      <a:pt x="3" y="13"/>
                    </a:cubicBezTo>
                    <a:cubicBezTo>
                      <a:pt x="81" y="186"/>
                      <a:pt x="228" y="326"/>
                      <a:pt x="395" y="412"/>
                    </a:cubicBezTo>
                    <a:cubicBezTo>
                      <a:pt x="443" y="438"/>
                      <a:pt x="494" y="458"/>
                      <a:pt x="544" y="475"/>
                    </a:cubicBezTo>
                    <a:cubicBezTo>
                      <a:pt x="545" y="475"/>
                      <a:pt x="546" y="475"/>
                      <a:pt x="547" y="475"/>
                    </a:cubicBezTo>
                    <a:cubicBezTo>
                      <a:pt x="564" y="475"/>
                      <a:pt x="570" y="451"/>
                      <a:pt x="553" y="443"/>
                    </a:cubicBezTo>
                    <a:cubicBezTo>
                      <a:pt x="465" y="415"/>
                      <a:pt x="383" y="373"/>
                      <a:pt x="307" y="321"/>
                    </a:cubicBezTo>
                    <a:cubicBezTo>
                      <a:pt x="231" y="269"/>
                      <a:pt x="164" y="206"/>
                      <a:pt x="107" y="133"/>
                    </a:cubicBezTo>
                    <a:cubicBezTo>
                      <a:pt x="75" y="93"/>
                      <a:pt x="45" y="50"/>
                      <a:pt x="17" y="5"/>
                    </a:cubicBezTo>
                    <a:cubicBezTo>
                      <a:pt x="15" y="2"/>
                      <a:pt x="13" y="0"/>
                      <a:pt x="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922;p25">
                <a:extLst>
                  <a:ext uri="{FF2B5EF4-FFF2-40B4-BE49-F238E27FC236}">
                    <a16:creationId xmlns:a16="http://schemas.microsoft.com/office/drawing/2014/main" id="{64031DA6-8C87-19CA-A944-9891551B7027}"/>
                  </a:ext>
                </a:extLst>
              </p:cNvPr>
              <p:cNvSpPr/>
              <p:nvPr/>
            </p:nvSpPr>
            <p:spPr>
              <a:xfrm>
                <a:off x="4377354" y="2616293"/>
                <a:ext cx="92237" cy="51348"/>
              </a:xfrm>
              <a:custGeom>
                <a:avLst/>
                <a:gdLst/>
                <a:ahLst/>
                <a:cxnLst/>
                <a:rect l="l" t="t" r="r" b="b"/>
                <a:pathLst>
                  <a:path w="988" h="550" extrusionOk="0">
                    <a:moveTo>
                      <a:pt x="953" y="1"/>
                    </a:moveTo>
                    <a:cubicBezTo>
                      <a:pt x="947" y="1"/>
                      <a:pt x="940" y="3"/>
                      <a:pt x="935" y="10"/>
                    </a:cubicBezTo>
                    <a:cubicBezTo>
                      <a:pt x="843" y="117"/>
                      <a:pt x="737" y="213"/>
                      <a:pt x="619" y="293"/>
                    </a:cubicBezTo>
                    <a:cubicBezTo>
                      <a:pt x="503" y="369"/>
                      <a:pt x="376" y="429"/>
                      <a:pt x="245" y="471"/>
                    </a:cubicBezTo>
                    <a:cubicBezTo>
                      <a:pt x="169" y="493"/>
                      <a:pt x="93" y="511"/>
                      <a:pt x="17" y="524"/>
                    </a:cubicBezTo>
                    <a:cubicBezTo>
                      <a:pt x="0" y="527"/>
                      <a:pt x="3" y="550"/>
                      <a:pt x="18" y="550"/>
                    </a:cubicBezTo>
                    <a:cubicBezTo>
                      <a:pt x="296" y="538"/>
                      <a:pt x="574" y="407"/>
                      <a:pt x="794" y="219"/>
                    </a:cubicBezTo>
                    <a:cubicBezTo>
                      <a:pt x="859" y="165"/>
                      <a:pt x="917" y="105"/>
                      <a:pt x="971" y="40"/>
                    </a:cubicBezTo>
                    <a:cubicBezTo>
                      <a:pt x="988" y="22"/>
                      <a:pt x="971" y="1"/>
                      <a:pt x="953" y="1"/>
                    </a:cubicBezTo>
                    <a:close/>
                  </a:path>
                </a:pathLst>
              </a:custGeom>
              <a:solidFill>
                <a:srgbClr val="FF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923;p25">
                <a:extLst>
                  <a:ext uri="{FF2B5EF4-FFF2-40B4-BE49-F238E27FC236}">
                    <a16:creationId xmlns:a16="http://schemas.microsoft.com/office/drawing/2014/main" id="{20764DAA-6CF3-CF84-D1A9-9052F038992E}"/>
                  </a:ext>
                </a:extLst>
              </p:cNvPr>
              <p:cNvSpPr/>
              <p:nvPr/>
            </p:nvSpPr>
            <p:spPr>
              <a:xfrm>
                <a:off x="4183170" y="2728698"/>
                <a:ext cx="177939" cy="421334"/>
              </a:xfrm>
              <a:custGeom>
                <a:avLst/>
                <a:gdLst/>
                <a:ahLst/>
                <a:cxnLst/>
                <a:rect l="l" t="t" r="r" b="b"/>
                <a:pathLst>
                  <a:path w="1906" h="4513" extrusionOk="0">
                    <a:moveTo>
                      <a:pt x="1897" y="1"/>
                    </a:moveTo>
                    <a:cubicBezTo>
                      <a:pt x="1894" y="1"/>
                      <a:pt x="1892" y="3"/>
                      <a:pt x="1891" y="6"/>
                    </a:cubicBezTo>
                    <a:cubicBezTo>
                      <a:pt x="1831" y="316"/>
                      <a:pt x="1758" y="625"/>
                      <a:pt x="1669" y="928"/>
                    </a:cubicBezTo>
                    <a:cubicBezTo>
                      <a:pt x="1578" y="1232"/>
                      <a:pt x="1469" y="1532"/>
                      <a:pt x="1350" y="1827"/>
                    </a:cubicBezTo>
                    <a:cubicBezTo>
                      <a:pt x="1230" y="2121"/>
                      <a:pt x="1099" y="2412"/>
                      <a:pt x="960" y="2696"/>
                    </a:cubicBezTo>
                    <a:cubicBezTo>
                      <a:pt x="822" y="2983"/>
                      <a:pt x="673" y="3271"/>
                      <a:pt x="522" y="3552"/>
                    </a:cubicBezTo>
                    <a:cubicBezTo>
                      <a:pt x="370" y="3834"/>
                      <a:pt x="215" y="4112"/>
                      <a:pt x="60" y="4390"/>
                    </a:cubicBezTo>
                    <a:cubicBezTo>
                      <a:pt x="42" y="4425"/>
                      <a:pt x="22" y="4459"/>
                      <a:pt x="5" y="4495"/>
                    </a:cubicBezTo>
                    <a:cubicBezTo>
                      <a:pt x="0" y="4504"/>
                      <a:pt x="8" y="4513"/>
                      <a:pt x="17" y="4513"/>
                    </a:cubicBezTo>
                    <a:cubicBezTo>
                      <a:pt x="20" y="4513"/>
                      <a:pt x="24" y="4511"/>
                      <a:pt x="27" y="4507"/>
                    </a:cubicBezTo>
                    <a:cubicBezTo>
                      <a:pt x="191" y="4231"/>
                      <a:pt x="343" y="3949"/>
                      <a:pt x="495" y="3669"/>
                    </a:cubicBezTo>
                    <a:cubicBezTo>
                      <a:pt x="647" y="3387"/>
                      <a:pt x="798" y="3102"/>
                      <a:pt x="938" y="2813"/>
                    </a:cubicBezTo>
                    <a:cubicBezTo>
                      <a:pt x="1080" y="2526"/>
                      <a:pt x="1214" y="2237"/>
                      <a:pt x="1336" y="1942"/>
                    </a:cubicBezTo>
                    <a:cubicBezTo>
                      <a:pt x="1457" y="1650"/>
                      <a:pt x="1566" y="1351"/>
                      <a:pt x="1660" y="1050"/>
                    </a:cubicBezTo>
                    <a:cubicBezTo>
                      <a:pt x="1706" y="898"/>
                      <a:pt x="1748" y="746"/>
                      <a:pt x="1786" y="592"/>
                    </a:cubicBezTo>
                    <a:cubicBezTo>
                      <a:pt x="1825" y="437"/>
                      <a:pt x="1861" y="282"/>
                      <a:pt x="1886" y="126"/>
                    </a:cubicBezTo>
                    <a:cubicBezTo>
                      <a:pt x="1892" y="87"/>
                      <a:pt x="1898" y="48"/>
                      <a:pt x="1904" y="9"/>
                    </a:cubicBezTo>
                    <a:cubicBezTo>
                      <a:pt x="1905" y="4"/>
                      <a:pt x="1901" y="1"/>
                      <a:pt x="18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924;p25">
                <a:extLst>
                  <a:ext uri="{FF2B5EF4-FFF2-40B4-BE49-F238E27FC236}">
                    <a16:creationId xmlns:a16="http://schemas.microsoft.com/office/drawing/2014/main" id="{BA64D0E8-C6C9-F6E7-2CF7-D35D4FFE6F5E}"/>
                  </a:ext>
                </a:extLst>
              </p:cNvPr>
              <p:cNvSpPr/>
              <p:nvPr/>
            </p:nvSpPr>
            <p:spPr>
              <a:xfrm>
                <a:off x="4549038" y="2873406"/>
                <a:ext cx="156374" cy="256273"/>
              </a:xfrm>
              <a:custGeom>
                <a:avLst/>
                <a:gdLst/>
                <a:ahLst/>
                <a:cxnLst/>
                <a:rect l="l" t="t" r="r" b="b"/>
                <a:pathLst>
                  <a:path w="1675" h="2745" extrusionOk="0">
                    <a:moveTo>
                      <a:pt x="20" y="1"/>
                    </a:moveTo>
                    <a:cubicBezTo>
                      <a:pt x="11" y="1"/>
                      <a:pt x="1" y="10"/>
                      <a:pt x="6" y="21"/>
                    </a:cubicBezTo>
                    <a:cubicBezTo>
                      <a:pt x="212" y="375"/>
                      <a:pt x="420" y="727"/>
                      <a:pt x="632" y="1079"/>
                    </a:cubicBezTo>
                    <a:cubicBezTo>
                      <a:pt x="844" y="1431"/>
                      <a:pt x="1056" y="1785"/>
                      <a:pt x="1266" y="2140"/>
                    </a:cubicBezTo>
                    <a:cubicBezTo>
                      <a:pt x="1385" y="2338"/>
                      <a:pt x="1502" y="2536"/>
                      <a:pt x="1622" y="2733"/>
                    </a:cubicBezTo>
                    <a:cubicBezTo>
                      <a:pt x="1627" y="2741"/>
                      <a:pt x="1635" y="2745"/>
                      <a:pt x="1642" y="2745"/>
                    </a:cubicBezTo>
                    <a:cubicBezTo>
                      <a:pt x="1658" y="2745"/>
                      <a:pt x="1674" y="2728"/>
                      <a:pt x="1664" y="2711"/>
                    </a:cubicBezTo>
                    <a:cubicBezTo>
                      <a:pt x="1457" y="2356"/>
                      <a:pt x="1242" y="2007"/>
                      <a:pt x="1030" y="1655"/>
                    </a:cubicBezTo>
                    <a:cubicBezTo>
                      <a:pt x="820" y="1304"/>
                      <a:pt x="607" y="950"/>
                      <a:pt x="394" y="598"/>
                    </a:cubicBezTo>
                    <a:cubicBezTo>
                      <a:pt x="274" y="399"/>
                      <a:pt x="153" y="203"/>
                      <a:pt x="31" y="7"/>
                    </a:cubicBezTo>
                    <a:cubicBezTo>
                      <a:pt x="28" y="3"/>
                      <a:pt x="24" y="1"/>
                      <a:pt x="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925;p25">
                <a:extLst>
                  <a:ext uri="{FF2B5EF4-FFF2-40B4-BE49-F238E27FC236}">
                    <a16:creationId xmlns:a16="http://schemas.microsoft.com/office/drawing/2014/main" id="{F30777FF-A269-35AE-3D0F-D0EEE921A20A}"/>
                  </a:ext>
                </a:extLst>
              </p:cNvPr>
              <p:cNvSpPr/>
              <p:nvPr/>
            </p:nvSpPr>
            <p:spPr>
              <a:xfrm>
                <a:off x="4726137" y="3206886"/>
                <a:ext cx="16618" cy="266449"/>
              </a:xfrm>
              <a:custGeom>
                <a:avLst/>
                <a:gdLst/>
                <a:ahLst/>
                <a:cxnLst/>
                <a:rect l="l" t="t" r="r" b="b"/>
                <a:pathLst>
                  <a:path w="178" h="2854" extrusionOk="0">
                    <a:moveTo>
                      <a:pt x="9" y="1"/>
                    </a:moveTo>
                    <a:cubicBezTo>
                      <a:pt x="5" y="1"/>
                      <a:pt x="0" y="5"/>
                      <a:pt x="1" y="13"/>
                    </a:cubicBezTo>
                    <a:cubicBezTo>
                      <a:pt x="30" y="379"/>
                      <a:pt x="56" y="748"/>
                      <a:pt x="79" y="1116"/>
                    </a:cubicBezTo>
                    <a:cubicBezTo>
                      <a:pt x="101" y="1484"/>
                      <a:pt x="120" y="1851"/>
                      <a:pt x="134" y="2219"/>
                    </a:cubicBezTo>
                    <a:cubicBezTo>
                      <a:pt x="137" y="2322"/>
                      <a:pt x="140" y="2425"/>
                      <a:pt x="143" y="2530"/>
                    </a:cubicBezTo>
                    <a:cubicBezTo>
                      <a:pt x="147" y="2634"/>
                      <a:pt x="149" y="2738"/>
                      <a:pt x="156" y="2843"/>
                    </a:cubicBezTo>
                    <a:cubicBezTo>
                      <a:pt x="157" y="2850"/>
                      <a:pt x="161" y="2854"/>
                      <a:pt x="165" y="2854"/>
                    </a:cubicBezTo>
                    <a:cubicBezTo>
                      <a:pt x="169" y="2854"/>
                      <a:pt x="173" y="2850"/>
                      <a:pt x="174" y="2843"/>
                    </a:cubicBezTo>
                    <a:cubicBezTo>
                      <a:pt x="177" y="2750"/>
                      <a:pt x="176" y="2656"/>
                      <a:pt x="173" y="2564"/>
                    </a:cubicBezTo>
                    <a:cubicBezTo>
                      <a:pt x="170" y="2470"/>
                      <a:pt x="167" y="2378"/>
                      <a:pt x="164" y="2284"/>
                    </a:cubicBezTo>
                    <a:cubicBezTo>
                      <a:pt x="156" y="2100"/>
                      <a:pt x="149" y="1917"/>
                      <a:pt x="140" y="1733"/>
                    </a:cubicBezTo>
                    <a:cubicBezTo>
                      <a:pt x="123" y="1365"/>
                      <a:pt x="100" y="995"/>
                      <a:pt x="73" y="627"/>
                    </a:cubicBezTo>
                    <a:cubicBezTo>
                      <a:pt x="56" y="421"/>
                      <a:pt x="38" y="215"/>
                      <a:pt x="16" y="10"/>
                    </a:cubicBezTo>
                    <a:cubicBezTo>
                      <a:pt x="16" y="4"/>
                      <a:pt x="13" y="1"/>
                      <a:pt x="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926;p25">
                <a:extLst>
                  <a:ext uri="{FF2B5EF4-FFF2-40B4-BE49-F238E27FC236}">
                    <a16:creationId xmlns:a16="http://schemas.microsoft.com/office/drawing/2014/main" id="{73206691-3EA9-1D90-EFB8-F5BC222AD8CC}"/>
                  </a:ext>
                </a:extLst>
              </p:cNvPr>
              <p:cNvSpPr/>
              <p:nvPr/>
            </p:nvSpPr>
            <p:spPr>
              <a:xfrm>
                <a:off x="3977503" y="3224438"/>
                <a:ext cx="153106" cy="219583"/>
              </a:xfrm>
              <a:custGeom>
                <a:avLst/>
                <a:gdLst/>
                <a:ahLst/>
                <a:cxnLst/>
                <a:rect l="l" t="t" r="r" b="b"/>
                <a:pathLst>
                  <a:path w="1640" h="2352" extrusionOk="0">
                    <a:moveTo>
                      <a:pt x="1630" y="1"/>
                    </a:moveTo>
                    <a:cubicBezTo>
                      <a:pt x="1627" y="1"/>
                      <a:pt x="1624" y="2"/>
                      <a:pt x="1621" y="6"/>
                    </a:cubicBezTo>
                    <a:cubicBezTo>
                      <a:pt x="1417" y="314"/>
                      <a:pt x="1213" y="621"/>
                      <a:pt x="1004" y="925"/>
                    </a:cubicBezTo>
                    <a:cubicBezTo>
                      <a:pt x="797" y="1229"/>
                      <a:pt x="585" y="1530"/>
                      <a:pt x="370" y="1829"/>
                    </a:cubicBezTo>
                    <a:cubicBezTo>
                      <a:pt x="309" y="1914"/>
                      <a:pt x="248" y="1997"/>
                      <a:pt x="188" y="2079"/>
                    </a:cubicBezTo>
                    <a:cubicBezTo>
                      <a:pt x="126" y="2164"/>
                      <a:pt x="63" y="2248"/>
                      <a:pt x="7" y="2336"/>
                    </a:cubicBezTo>
                    <a:cubicBezTo>
                      <a:pt x="0" y="2344"/>
                      <a:pt x="4" y="2351"/>
                      <a:pt x="10" y="2351"/>
                    </a:cubicBezTo>
                    <a:cubicBezTo>
                      <a:pt x="13" y="2351"/>
                      <a:pt x="17" y="2350"/>
                      <a:pt x="20" y="2346"/>
                    </a:cubicBezTo>
                    <a:cubicBezTo>
                      <a:pt x="80" y="2275"/>
                      <a:pt x="135" y="2198"/>
                      <a:pt x="190" y="2124"/>
                    </a:cubicBezTo>
                    <a:cubicBezTo>
                      <a:pt x="245" y="2049"/>
                      <a:pt x="300" y="1975"/>
                      <a:pt x="354" y="1899"/>
                    </a:cubicBezTo>
                    <a:cubicBezTo>
                      <a:pt x="461" y="1750"/>
                      <a:pt x="569" y="1601"/>
                      <a:pt x="675" y="1450"/>
                    </a:cubicBezTo>
                    <a:cubicBezTo>
                      <a:pt x="888" y="1147"/>
                      <a:pt x="1097" y="843"/>
                      <a:pt x="1299" y="536"/>
                    </a:cubicBezTo>
                    <a:cubicBezTo>
                      <a:pt x="1414" y="363"/>
                      <a:pt x="1526" y="188"/>
                      <a:pt x="1635" y="14"/>
                    </a:cubicBezTo>
                    <a:cubicBezTo>
                      <a:pt x="1640" y="7"/>
                      <a:pt x="1636" y="1"/>
                      <a:pt x="16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927;p25">
                <a:extLst>
                  <a:ext uri="{FF2B5EF4-FFF2-40B4-BE49-F238E27FC236}">
                    <a16:creationId xmlns:a16="http://schemas.microsoft.com/office/drawing/2014/main" id="{D0EE7C3D-2526-6875-5328-24FBC0814537}"/>
                  </a:ext>
                </a:extLst>
              </p:cNvPr>
              <p:cNvSpPr/>
              <p:nvPr/>
            </p:nvSpPr>
            <p:spPr>
              <a:xfrm>
                <a:off x="4713814" y="3474081"/>
                <a:ext cx="137236" cy="125382"/>
              </a:xfrm>
              <a:custGeom>
                <a:avLst/>
                <a:gdLst/>
                <a:ahLst/>
                <a:cxnLst/>
                <a:rect l="l" t="t" r="r" b="b"/>
                <a:pathLst>
                  <a:path w="1470" h="1343" extrusionOk="0">
                    <a:moveTo>
                      <a:pt x="1469" y="0"/>
                    </a:moveTo>
                    <a:lnTo>
                      <a:pt x="0" y="574"/>
                    </a:lnTo>
                    <a:cubicBezTo>
                      <a:pt x="0" y="574"/>
                      <a:pt x="61" y="1342"/>
                      <a:pt x="281" y="1342"/>
                    </a:cubicBezTo>
                    <a:cubicBezTo>
                      <a:pt x="287" y="1342"/>
                      <a:pt x="293" y="1342"/>
                      <a:pt x="299" y="1341"/>
                    </a:cubicBezTo>
                    <a:cubicBezTo>
                      <a:pt x="533" y="1299"/>
                      <a:pt x="1278" y="1171"/>
                      <a:pt x="1363" y="808"/>
                    </a:cubicBezTo>
                    <a:cubicBezTo>
                      <a:pt x="1448" y="448"/>
                      <a:pt x="1469" y="0"/>
                      <a:pt x="1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928;p25">
                <a:extLst>
                  <a:ext uri="{FF2B5EF4-FFF2-40B4-BE49-F238E27FC236}">
                    <a16:creationId xmlns:a16="http://schemas.microsoft.com/office/drawing/2014/main" id="{EFA58DAD-3459-AD8C-FC97-DFC139E22988}"/>
                  </a:ext>
                </a:extLst>
              </p:cNvPr>
              <p:cNvSpPr/>
              <p:nvPr/>
            </p:nvSpPr>
            <p:spPr>
              <a:xfrm>
                <a:off x="3827478" y="3624390"/>
                <a:ext cx="269523" cy="56296"/>
              </a:xfrm>
              <a:custGeom>
                <a:avLst/>
                <a:gdLst/>
                <a:ahLst/>
                <a:cxnLst/>
                <a:rect l="l" t="t" r="r" b="b"/>
                <a:pathLst>
                  <a:path w="2887" h="603" extrusionOk="0">
                    <a:moveTo>
                      <a:pt x="36" y="1"/>
                    </a:moveTo>
                    <a:lnTo>
                      <a:pt x="36" y="1"/>
                    </a:lnTo>
                    <a:cubicBezTo>
                      <a:pt x="0" y="133"/>
                      <a:pt x="2" y="236"/>
                      <a:pt x="64" y="284"/>
                    </a:cubicBezTo>
                    <a:cubicBezTo>
                      <a:pt x="264" y="438"/>
                      <a:pt x="1658" y="602"/>
                      <a:pt x="2405" y="602"/>
                    </a:cubicBezTo>
                    <a:cubicBezTo>
                      <a:pt x="2695" y="602"/>
                      <a:pt x="2887" y="578"/>
                      <a:pt x="2875" y="518"/>
                    </a:cubicBezTo>
                    <a:cubicBezTo>
                      <a:pt x="2866" y="476"/>
                      <a:pt x="2804" y="412"/>
                      <a:pt x="2710" y="336"/>
                    </a:cubicBezTo>
                    <a:lnTo>
                      <a:pt x="2710" y="336"/>
                    </a:lnTo>
                    <a:cubicBezTo>
                      <a:pt x="2717" y="452"/>
                      <a:pt x="2653" y="582"/>
                      <a:pt x="2364" y="582"/>
                    </a:cubicBezTo>
                    <a:cubicBezTo>
                      <a:pt x="1949" y="582"/>
                      <a:pt x="564" y="75"/>
                      <a:pt x="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929;p25">
                <a:extLst>
                  <a:ext uri="{FF2B5EF4-FFF2-40B4-BE49-F238E27FC236}">
                    <a16:creationId xmlns:a16="http://schemas.microsoft.com/office/drawing/2014/main" id="{C254C68E-91F6-7523-73C6-BEA105A7F3CC}"/>
                  </a:ext>
                </a:extLst>
              </p:cNvPr>
              <p:cNvSpPr/>
              <p:nvPr/>
            </p:nvSpPr>
            <p:spPr>
              <a:xfrm>
                <a:off x="4697663" y="3637460"/>
                <a:ext cx="306493" cy="72727"/>
              </a:xfrm>
              <a:custGeom>
                <a:avLst/>
                <a:gdLst/>
                <a:ahLst/>
                <a:cxnLst/>
                <a:rect l="l" t="t" r="r" b="b"/>
                <a:pathLst>
                  <a:path w="3283" h="779" extrusionOk="0">
                    <a:moveTo>
                      <a:pt x="162" y="1"/>
                    </a:moveTo>
                    <a:lnTo>
                      <a:pt x="162" y="1"/>
                    </a:lnTo>
                    <a:cubicBezTo>
                      <a:pt x="51" y="181"/>
                      <a:pt x="0" y="394"/>
                      <a:pt x="302" y="465"/>
                    </a:cubicBezTo>
                    <a:cubicBezTo>
                      <a:pt x="708" y="558"/>
                      <a:pt x="2162" y="778"/>
                      <a:pt x="2870" y="778"/>
                    </a:cubicBezTo>
                    <a:cubicBezTo>
                      <a:pt x="3125" y="778"/>
                      <a:pt x="3283" y="750"/>
                      <a:pt x="3260" y="676"/>
                    </a:cubicBezTo>
                    <a:cubicBezTo>
                      <a:pt x="3245" y="627"/>
                      <a:pt x="3187" y="560"/>
                      <a:pt x="3102" y="485"/>
                    </a:cubicBezTo>
                    <a:cubicBezTo>
                      <a:pt x="3042" y="615"/>
                      <a:pt x="2713" y="664"/>
                      <a:pt x="2313" y="664"/>
                    </a:cubicBezTo>
                    <a:cubicBezTo>
                      <a:pt x="1792" y="664"/>
                      <a:pt x="1149" y="581"/>
                      <a:pt x="812" y="485"/>
                    </a:cubicBezTo>
                    <a:cubicBezTo>
                      <a:pt x="542" y="411"/>
                      <a:pt x="309" y="238"/>
                      <a:pt x="1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930;p25">
                <a:extLst>
                  <a:ext uri="{FF2B5EF4-FFF2-40B4-BE49-F238E27FC236}">
                    <a16:creationId xmlns:a16="http://schemas.microsoft.com/office/drawing/2014/main" id="{62FA6B55-F8C5-3F81-9054-54AD681889CA}"/>
                  </a:ext>
                </a:extLst>
              </p:cNvPr>
              <p:cNvSpPr/>
              <p:nvPr/>
            </p:nvSpPr>
            <p:spPr>
              <a:xfrm>
                <a:off x="4825003" y="3597876"/>
                <a:ext cx="35196" cy="42105"/>
              </a:xfrm>
              <a:custGeom>
                <a:avLst/>
                <a:gdLst/>
                <a:ahLst/>
                <a:cxnLst/>
                <a:rect l="l" t="t" r="r" b="b"/>
                <a:pathLst>
                  <a:path w="377" h="451" extrusionOk="0">
                    <a:moveTo>
                      <a:pt x="358" y="0"/>
                    </a:moveTo>
                    <a:cubicBezTo>
                      <a:pt x="356" y="0"/>
                      <a:pt x="355" y="1"/>
                      <a:pt x="353" y="1"/>
                    </a:cubicBezTo>
                    <a:cubicBezTo>
                      <a:pt x="317" y="15"/>
                      <a:pt x="284" y="34"/>
                      <a:pt x="254" y="58"/>
                    </a:cubicBezTo>
                    <a:cubicBezTo>
                      <a:pt x="223" y="80"/>
                      <a:pt x="195" y="106"/>
                      <a:pt x="168" y="133"/>
                    </a:cubicBezTo>
                    <a:cubicBezTo>
                      <a:pt x="114" y="188"/>
                      <a:pt x="72" y="250"/>
                      <a:pt x="40" y="319"/>
                    </a:cubicBezTo>
                    <a:cubicBezTo>
                      <a:pt x="23" y="356"/>
                      <a:pt x="1" y="402"/>
                      <a:pt x="7" y="443"/>
                    </a:cubicBezTo>
                    <a:cubicBezTo>
                      <a:pt x="8" y="448"/>
                      <a:pt x="12" y="451"/>
                      <a:pt x="17" y="451"/>
                    </a:cubicBezTo>
                    <a:cubicBezTo>
                      <a:pt x="21" y="451"/>
                      <a:pt x="25" y="449"/>
                      <a:pt x="28" y="446"/>
                    </a:cubicBezTo>
                    <a:cubicBezTo>
                      <a:pt x="37" y="431"/>
                      <a:pt x="44" y="414"/>
                      <a:pt x="49" y="396"/>
                    </a:cubicBezTo>
                    <a:cubicBezTo>
                      <a:pt x="56" y="380"/>
                      <a:pt x="62" y="364"/>
                      <a:pt x="68" y="347"/>
                    </a:cubicBezTo>
                    <a:cubicBezTo>
                      <a:pt x="83" y="314"/>
                      <a:pt x="99" y="283"/>
                      <a:pt x="120" y="253"/>
                    </a:cubicBezTo>
                    <a:cubicBezTo>
                      <a:pt x="159" y="192"/>
                      <a:pt x="207" y="140"/>
                      <a:pt x="263" y="97"/>
                    </a:cubicBezTo>
                    <a:cubicBezTo>
                      <a:pt x="296" y="71"/>
                      <a:pt x="330" y="52"/>
                      <a:pt x="365" y="28"/>
                    </a:cubicBezTo>
                    <a:cubicBezTo>
                      <a:pt x="377" y="21"/>
                      <a:pt x="372" y="0"/>
                      <a:pt x="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931;p25">
                <a:extLst>
                  <a:ext uri="{FF2B5EF4-FFF2-40B4-BE49-F238E27FC236}">
                    <a16:creationId xmlns:a16="http://schemas.microsoft.com/office/drawing/2014/main" id="{42748D6D-49E9-1C28-070A-D43731287DDE}"/>
                  </a:ext>
                </a:extLst>
              </p:cNvPr>
              <p:cNvSpPr/>
              <p:nvPr/>
            </p:nvSpPr>
            <p:spPr>
              <a:xfrm>
                <a:off x="6870466" y="2493899"/>
                <a:ext cx="16991" cy="46400"/>
              </a:xfrm>
              <a:custGeom>
                <a:avLst/>
                <a:gdLst/>
                <a:ahLst/>
                <a:cxnLst/>
                <a:rect l="l" t="t" r="r" b="b"/>
                <a:pathLst>
                  <a:path w="182" h="497" extrusionOk="0">
                    <a:moveTo>
                      <a:pt x="131" y="1"/>
                    </a:moveTo>
                    <a:cubicBezTo>
                      <a:pt x="130" y="1"/>
                      <a:pt x="129" y="1"/>
                      <a:pt x="128" y="1"/>
                    </a:cubicBezTo>
                    <a:cubicBezTo>
                      <a:pt x="70" y="22"/>
                      <a:pt x="1" y="373"/>
                      <a:pt x="1" y="373"/>
                    </a:cubicBezTo>
                    <a:lnTo>
                      <a:pt x="104" y="496"/>
                    </a:lnTo>
                    <a:cubicBezTo>
                      <a:pt x="104" y="496"/>
                      <a:pt x="181" y="1"/>
                      <a:pt x="131" y="1"/>
                    </a:cubicBezTo>
                    <a:close/>
                  </a:path>
                </a:pathLst>
              </a:custGeom>
              <a:solidFill>
                <a:srgbClr val="FFB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932;p25">
                <a:extLst>
                  <a:ext uri="{FF2B5EF4-FFF2-40B4-BE49-F238E27FC236}">
                    <a16:creationId xmlns:a16="http://schemas.microsoft.com/office/drawing/2014/main" id="{C5B11931-F017-772C-7D8E-8AF4C876D18B}"/>
                  </a:ext>
                </a:extLst>
              </p:cNvPr>
              <p:cNvSpPr/>
              <p:nvPr/>
            </p:nvSpPr>
            <p:spPr>
              <a:xfrm>
                <a:off x="6853195" y="2442925"/>
                <a:ext cx="24366" cy="85144"/>
              </a:xfrm>
              <a:custGeom>
                <a:avLst/>
                <a:gdLst/>
                <a:ahLst/>
                <a:cxnLst/>
                <a:rect l="l" t="t" r="r" b="b"/>
                <a:pathLst>
                  <a:path w="261" h="912" extrusionOk="0">
                    <a:moveTo>
                      <a:pt x="49" y="0"/>
                    </a:moveTo>
                    <a:cubicBezTo>
                      <a:pt x="1" y="0"/>
                      <a:pt x="8" y="204"/>
                      <a:pt x="8" y="204"/>
                    </a:cubicBezTo>
                    <a:lnTo>
                      <a:pt x="260" y="911"/>
                    </a:lnTo>
                    <a:cubicBezTo>
                      <a:pt x="256" y="866"/>
                      <a:pt x="126" y="43"/>
                      <a:pt x="62" y="4"/>
                    </a:cubicBezTo>
                    <a:cubicBezTo>
                      <a:pt x="57" y="2"/>
                      <a:pt x="53" y="0"/>
                      <a:pt x="49" y="0"/>
                    </a:cubicBezTo>
                    <a:close/>
                  </a:path>
                </a:pathLst>
              </a:custGeom>
              <a:solidFill>
                <a:srgbClr val="FFB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933;p25">
                <a:extLst>
                  <a:ext uri="{FF2B5EF4-FFF2-40B4-BE49-F238E27FC236}">
                    <a16:creationId xmlns:a16="http://schemas.microsoft.com/office/drawing/2014/main" id="{1ED25178-29BD-26EC-D2F4-E625CEDCA2CA}"/>
                  </a:ext>
                </a:extLst>
              </p:cNvPr>
              <p:cNvSpPr/>
              <p:nvPr/>
            </p:nvSpPr>
            <p:spPr>
              <a:xfrm>
                <a:off x="6842085" y="2438817"/>
                <a:ext cx="67031" cy="137613"/>
              </a:xfrm>
              <a:custGeom>
                <a:avLst/>
                <a:gdLst/>
                <a:ahLst/>
                <a:cxnLst/>
                <a:rect l="l" t="t" r="r" b="b"/>
                <a:pathLst>
                  <a:path w="718" h="1474" extrusionOk="0">
                    <a:moveTo>
                      <a:pt x="46" y="1"/>
                    </a:moveTo>
                    <a:cubicBezTo>
                      <a:pt x="45" y="1"/>
                      <a:pt x="43" y="1"/>
                      <a:pt x="42" y="2"/>
                    </a:cubicBezTo>
                    <a:cubicBezTo>
                      <a:pt x="1" y="37"/>
                      <a:pt x="160" y="857"/>
                      <a:pt x="136" y="919"/>
                    </a:cubicBezTo>
                    <a:cubicBezTo>
                      <a:pt x="111" y="980"/>
                      <a:pt x="69" y="1149"/>
                      <a:pt x="80" y="1253"/>
                    </a:cubicBezTo>
                    <a:cubicBezTo>
                      <a:pt x="90" y="1356"/>
                      <a:pt x="129" y="1443"/>
                      <a:pt x="206" y="1464"/>
                    </a:cubicBezTo>
                    <a:cubicBezTo>
                      <a:pt x="232" y="1471"/>
                      <a:pt x="288" y="1474"/>
                      <a:pt x="352" y="1474"/>
                    </a:cubicBezTo>
                    <a:cubicBezTo>
                      <a:pt x="481" y="1474"/>
                      <a:pt x="639" y="1464"/>
                      <a:pt x="639" y="1464"/>
                    </a:cubicBezTo>
                    <a:lnTo>
                      <a:pt x="718" y="1204"/>
                    </a:lnTo>
                    <a:lnTo>
                      <a:pt x="718" y="1204"/>
                    </a:lnTo>
                    <a:cubicBezTo>
                      <a:pt x="718" y="1204"/>
                      <a:pt x="712" y="1204"/>
                      <a:pt x="702" y="1204"/>
                    </a:cubicBezTo>
                    <a:cubicBezTo>
                      <a:pt x="655" y="1204"/>
                      <a:pt x="518" y="1201"/>
                      <a:pt x="490" y="1167"/>
                    </a:cubicBezTo>
                    <a:cubicBezTo>
                      <a:pt x="456" y="1124"/>
                      <a:pt x="354" y="716"/>
                      <a:pt x="351" y="688"/>
                    </a:cubicBezTo>
                    <a:cubicBezTo>
                      <a:pt x="348" y="659"/>
                      <a:pt x="97" y="1"/>
                      <a:pt x="46" y="1"/>
                    </a:cubicBezTo>
                    <a:close/>
                  </a:path>
                </a:pathLst>
              </a:custGeom>
              <a:solidFill>
                <a:srgbClr val="FFD5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934;p25">
                <a:extLst>
                  <a:ext uri="{FF2B5EF4-FFF2-40B4-BE49-F238E27FC236}">
                    <a16:creationId xmlns:a16="http://schemas.microsoft.com/office/drawing/2014/main" id="{0F672538-F381-5970-FEAF-8429E01B0322}"/>
                  </a:ext>
                </a:extLst>
              </p:cNvPr>
              <p:cNvSpPr/>
              <p:nvPr/>
            </p:nvSpPr>
            <p:spPr>
              <a:xfrm>
                <a:off x="6847406" y="2467665"/>
                <a:ext cx="45745" cy="111005"/>
              </a:xfrm>
              <a:custGeom>
                <a:avLst/>
                <a:gdLst/>
                <a:ahLst/>
                <a:cxnLst/>
                <a:rect l="l" t="t" r="r" b="b"/>
                <a:pathLst>
                  <a:path w="490" h="1189" extrusionOk="0">
                    <a:moveTo>
                      <a:pt x="8" y="0"/>
                    </a:moveTo>
                    <a:cubicBezTo>
                      <a:pt x="6" y="0"/>
                      <a:pt x="4" y="2"/>
                      <a:pt x="3" y="5"/>
                    </a:cubicBezTo>
                    <a:cubicBezTo>
                      <a:pt x="0" y="26"/>
                      <a:pt x="2" y="47"/>
                      <a:pt x="5" y="69"/>
                    </a:cubicBezTo>
                    <a:cubicBezTo>
                      <a:pt x="8" y="90"/>
                      <a:pt x="11" y="112"/>
                      <a:pt x="12" y="135"/>
                    </a:cubicBezTo>
                    <a:cubicBezTo>
                      <a:pt x="21" y="212"/>
                      <a:pt x="32" y="288"/>
                      <a:pt x="45" y="364"/>
                    </a:cubicBezTo>
                    <a:cubicBezTo>
                      <a:pt x="57" y="430"/>
                      <a:pt x="66" y="494"/>
                      <a:pt x="81" y="558"/>
                    </a:cubicBezTo>
                    <a:cubicBezTo>
                      <a:pt x="79" y="572"/>
                      <a:pt x="78" y="585"/>
                      <a:pt x="76" y="598"/>
                    </a:cubicBezTo>
                    <a:cubicBezTo>
                      <a:pt x="73" y="618"/>
                      <a:pt x="70" y="639"/>
                      <a:pt x="66" y="657"/>
                    </a:cubicBezTo>
                    <a:cubicBezTo>
                      <a:pt x="57" y="695"/>
                      <a:pt x="47" y="734"/>
                      <a:pt x="38" y="771"/>
                    </a:cubicBezTo>
                    <a:cubicBezTo>
                      <a:pt x="18" y="837"/>
                      <a:pt x="12" y="906"/>
                      <a:pt x="20" y="973"/>
                    </a:cubicBezTo>
                    <a:cubicBezTo>
                      <a:pt x="29" y="1034"/>
                      <a:pt x="59" y="1089"/>
                      <a:pt x="106" y="1128"/>
                    </a:cubicBezTo>
                    <a:cubicBezTo>
                      <a:pt x="164" y="1173"/>
                      <a:pt x="235" y="1189"/>
                      <a:pt x="308" y="1189"/>
                    </a:cubicBezTo>
                    <a:cubicBezTo>
                      <a:pt x="367" y="1189"/>
                      <a:pt x="426" y="1178"/>
                      <a:pt x="481" y="1165"/>
                    </a:cubicBezTo>
                    <a:cubicBezTo>
                      <a:pt x="489" y="1164"/>
                      <a:pt x="485" y="1149"/>
                      <a:pt x="476" y="1149"/>
                    </a:cubicBezTo>
                    <a:cubicBezTo>
                      <a:pt x="420" y="1155"/>
                      <a:pt x="363" y="1166"/>
                      <a:pt x="306" y="1166"/>
                    </a:cubicBezTo>
                    <a:cubicBezTo>
                      <a:pt x="287" y="1166"/>
                      <a:pt x="268" y="1165"/>
                      <a:pt x="249" y="1162"/>
                    </a:cubicBezTo>
                    <a:cubicBezTo>
                      <a:pt x="194" y="1156"/>
                      <a:pt x="144" y="1132"/>
                      <a:pt x="103" y="1093"/>
                    </a:cubicBezTo>
                    <a:cubicBezTo>
                      <a:pt x="63" y="1050"/>
                      <a:pt x="39" y="992"/>
                      <a:pt x="41" y="932"/>
                    </a:cubicBezTo>
                    <a:cubicBezTo>
                      <a:pt x="38" y="865"/>
                      <a:pt x="54" y="800"/>
                      <a:pt x="70" y="737"/>
                    </a:cubicBezTo>
                    <a:cubicBezTo>
                      <a:pt x="79" y="704"/>
                      <a:pt x="87" y="671"/>
                      <a:pt x="94" y="639"/>
                    </a:cubicBezTo>
                    <a:cubicBezTo>
                      <a:pt x="102" y="606"/>
                      <a:pt x="103" y="572"/>
                      <a:pt x="102" y="539"/>
                    </a:cubicBezTo>
                    <a:cubicBezTo>
                      <a:pt x="100" y="535"/>
                      <a:pt x="97" y="531"/>
                      <a:pt x="92" y="531"/>
                    </a:cubicBezTo>
                    <a:cubicBezTo>
                      <a:pt x="91" y="531"/>
                      <a:pt x="91" y="531"/>
                      <a:pt x="90" y="531"/>
                    </a:cubicBezTo>
                    <a:cubicBezTo>
                      <a:pt x="85" y="507"/>
                      <a:pt x="81" y="484"/>
                      <a:pt x="76" y="460"/>
                    </a:cubicBezTo>
                    <a:cubicBezTo>
                      <a:pt x="63" y="384"/>
                      <a:pt x="53" y="308"/>
                      <a:pt x="42" y="232"/>
                    </a:cubicBezTo>
                    <a:cubicBezTo>
                      <a:pt x="38" y="193"/>
                      <a:pt x="33" y="154"/>
                      <a:pt x="29" y="117"/>
                    </a:cubicBezTo>
                    <a:cubicBezTo>
                      <a:pt x="26" y="96"/>
                      <a:pt x="24" y="78"/>
                      <a:pt x="23" y="59"/>
                    </a:cubicBezTo>
                    <a:cubicBezTo>
                      <a:pt x="23" y="41"/>
                      <a:pt x="20" y="21"/>
                      <a:pt x="14" y="3"/>
                    </a:cubicBezTo>
                    <a:cubicBezTo>
                      <a:pt x="12" y="1"/>
                      <a:pt x="10" y="0"/>
                      <a:pt x="8" y="0"/>
                    </a:cubicBezTo>
                    <a:close/>
                  </a:path>
                </a:pathLst>
              </a:custGeom>
              <a:solidFill>
                <a:srgbClr val="D99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935;p25">
                <a:extLst>
                  <a:ext uri="{FF2B5EF4-FFF2-40B4-BE49-F238E27FC236}">
                    <a16:creationId xmlns:a16="http://schemas.microsoft.com/office/drawing/2014/main" id="{3E3FAB22-DD89-1707-BFFF-553DF6062452}"/>
                  </a:ext>
                </a:extLst>
              </p:cNvPr>
              <p:cNvSpPr/>
              <p:nvPr/>
            </p:nvSpPr>
            <p:spPr>
              <a:xfrm>
                <a:off x="6893992" y="2397458"/>
                <a:ext cx="548102" cy="185973"/>
              </a:xfrm>
              <a:custGeom>
                <a:avLst/>
                <a:gdLst/>
                <a:ahLst/>
                <a:cxnLst/>
                <a:rect l="l" t="t" r="r" b="b"/>
                <a:pathLst>
                  <a:path w="5871" h="1992" extrusionOk="0">
                    <a:moveTo>
                      <a:pt x="5061" y="1"/>
                    </a:moveTo>
                    <a:cubicBezTo>
                      <a:pt x="5020" y="1"/>
                      <a:pt x="4985" y="11"/>
                      <a:pt x="4958" y="32"/>
                    </a:cubicBezTo>
                    <a:cubicBezTo>
                      <a:pt x="4870" y="101"/>
                      <a:pt x="4418" y="320"/>
                      <a:pt x="3969" y="529"/>
                    </a:cubicBezTo>
                    <a:cubicBezTo>
                      <a:pt x="3478" y="757"/>
                      <a:pt x="2991" y="975"/>
                      <a:pt x="2991" y="975"/>
                    </a:cubicBezTo>
                    <a:lnTo>
                      <a:pt x="2438" y="1086"/>
                    </a:lnTo>
                    <a:lnTo>
                      <a:pt x="32" y="1571"/>
                    </a:lnTo>
                    <a:lnTo>
                      <a:pt x="1" y="1992"/>
                    </a:lnTo>
                    <a:cubicBezTo>
                      <a:pt x="1" y="1992"/>
                      <a:pt x="1931" y="1854"/>
                      <a:pt x="2860" y="1786"/>
                    </a:cubicBezTo>
                    <a:cubicBezTo>
                      <a:pt x="3120" y="1766"/>
                      <a:pt x="3302" y="1753"/>
                      <a:pt x="3340" y="1749"/>
                    </a:cubicBezTo>
                    <a:cubicBezTo>
                      <a:pt x="3371" y="1746"/>
                      <a:pt x="3474" y="1717"/>
                      <a:pt x="3622" y="1671"/>
                    </a:cubicBezTo>
                    <a:cubicBezTo>
                      <a:pt x="4290" y="1462"/>
                      <a:pt x="5870" y="887"/>
                      <a:pt x="5803" y="614"/>
                    </a:cubicBezTo>
                    <a:cubicBezTo>
                      <a:pt x="5732" y="328"/>
                      <a:pt x="5300" y="1"/>
                      <a:pt x="50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936;p25">
                <a:extLst>
                  <a:ext uri="{FF2B5EF4-FFF2-40B4-BE49-F238E27FC236}">
                    <a16:creationId xmlns:a16="http://schemas.microsoft.com/office/drawing/2014/main" id="{1035D0FD-25C3-6279-DEBB-F7283C8EEE6B}"/>
                  </a:ext>
                </a:extLst>
              </p:cNvPr>
              <p:cNvSpPr/>
              <p:nvPr/>
            </p:nvSpPr>
            <p:spPr>
              <a:xfrm>
                <a:off x="6880922" y="2527228"/>
                <a:ext cx="50413" cy="64138"/>
              </a:xfrm>
              <a:custGeom>
                <a:avLst/>
                <a:gdLst/>
                <a:ahLst/>
                <a:cxnLst/>
                <a:rect l="l" t="t" r="r" b="b"/>
                <a:pathLst>
                  <a:path w="540" h="687" extrusionOk="0">
                    <a:moveTo>
                      <a:pt x="497" y="1"/>
                    </a:moveTo>
                    <a:lnTo>
                      <a:pt x="66" y="118"/>
                    </a:lnTo>
                    <a:cubicBezTo>
                      <a:pt x="66" y="118"/>
                      <a:pt x="1" y="666"/>
                      <a:pt x="75" y="682"/>
                    </a:cubicBezTo>
                    <a:cubicBezTo>
                      <a:pt x="91" y="685"/>
                      <a:pt x="117" y="687"/>
                      <a:pt x="149" y="687"/>
                    </a:cubicBezTo>
                    <a:cubicBezTo>
                      <a:pt x="269" y="687"/>
                      <a:pt x="467" y="667"/>
                      <a:pt x="467" y="667"/>
                    </a:cubicBezTo>
                    <a:lnTo>
                      <a:pt x="475" y="274"/>
                    </a:lnTo>
                    <a:lnTo>
                      <a:pt x="403" y="281"/>
                    </a:lnTo>
                    <a:lnTo>
                      <a:pt x="403" y="281"/>
                    </a:lnTo>
                    <a:lnTo>
                      <a:pt x="539" y="169"/>
                    </a:lnTo>
                    <a:lnTo>
                      <a:pt x="497" y="1"/>
                    </a:lnTo>
                    <a:close/>
                  </a:path>
                </a:pathLst>
              </a:custGeom>
              <a:solidFill>
                <a:srgbClr val="5344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937;p25">
                <a:extLst>
                  <a:ext uri="{FF2B5EF4-FFF2-40B4-BE49-F238E27FC236}">
                    <a16:creationId xmlns:a16="http://schemas.microsoft.com/office/drawing/2014/main" id="{C055A3FD-4946-C6BF-EFD2-271C0E59EB64}"/>
                  </a:ext>
                </a:extLst>
              </p:cNvPr>
              <p:cNvSpPr/>
              <p:nvPr/>
            </p:nvSpPr>
            <p:spPr>
              <a:xfrm>
                <a:off x="7790877" y="2680711"/>
                <a:ext cx="507491" cy="817740"/>
              </a:xfrm>
              <a:custGeom>
                <a:avLst/>
                <a:gdLst/>
                <a:ahLst/>
                <a:cxnLst/>
                <a:rect l="l" t="t" r="r" b="b"/>
                <a:pathLst>
                  <a:path w="5436" h="8759" extrusionOk="0">
                    <a:moveTo>
                      <a:pt x="203" y="0"/>
                    </a:moveTo>
                    <a:cubicBezTo>
                      <a:pt x="76" y="0"/>
                      <a:pt x="0" y="21"/>
                      <a:pt x="0" y="21"/>
                    </a:cubicBezTo>
                    <a:lnTo>
                      <a:pt x="698" y="2785"/>
                    </a:lnTo>
                    <a:lnTo>
                      <a:pt x="746" y="2839"/>
                    </a:lnTo>
                    <a:lnTo>
                      <a:pt x="1834" y="4056"/>
                    </a:lnTo>
                    <a:lnTo>
                      <a:pt x="2517" y="4821"/>
                    </a:lnTo>
                    <a:lnTo>
                      <a:pt x="2569" y="4879"/>
                    </a:lnTo>
                    <a:lnTo>
                      <a:pt x="3111" y="5483"/>
                    </a:lnTo>
                    <a:cubicBezTo>
                      <a:pt x="3111" y="5483"/>
                      <a:pt x="3190" y="5654"/>
                      <a:pt x="3314" y="5915"/>
                    </a:cubicBezTo>
                    <a:cubicBezTo>
                      <a:pt x="3493" y="6294"/>
                      <a:pt x="3764" y="6867"/>
                      <a:pt x="4017" y="7392"/>
                    </a:cubicBezTo>
                    <a:cubicBezTo>
                      <a:pt x="4308" y="7996"/>
                      <a:pt x="4574" y="8535"/>
                      <a:pt x="4645" y="8641"/>
                    </a:cubicBezTo>
                    <a:cubicBezTo>
                      <a:pt x="4704" y="8729"/>
                      <a:pt x="4811" y="8759"/>
                      <a:pt x="4928" y="8759"/>
                    </a:cubicBezTo>
                    <a:cubicBezTo>
                      <a:pt x="5162" y="8759"/>
                      <a:pt x="5436" y="8641"/>
                      <a:pt x="5436" y="8641"/>
                    </a:cubicBezTo>
                    <a:cubicBezTo>
                      <a:pt x="5436" y="8641"/>
                      <a:pt x="4930" y="6513"/>
                      <a:pt x="4711" y="5899"/>
                    </a:cubicBezTo>
                    <a:cubicBezTo>
                      <a:pt x="4492" y="5286"/>
                      <a:pt x="3703" y="4649"/>
                      <a:pt x="3615" y="4627"/>
                    </a:cubicBezTo>
                    <a:cubicBezTo>
                      <a:pt x="3591" y="4621"/>
                      <a:pt x="3510" y="4490"/>
                      <a:pt x="3390" y="4271"/>
                    </a:cubicBezTo>
                    <a:cubicBezTo>
                      <a:pt x="3056" y="3667"/>
                      <a:pt x="2417" y="2399"/>
                      <a:pt x="1839" y="1272"/>
                    </a:cubicBezTo>
                    <a:cubicBezTo>
                      <a:pt x="1262" y="151"/>
                      <a:pt x="547" y="0"/>
                      <a:pt x="2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938;p25">
                <a:extLst>
                  <a:ext uri="{FF2B5EF4-FFF2-40B4-BE49-F238E27FC236}">
                    <a16:creationId xmlns:a16="http://schemas.microsoft.com/office/drawing/2014/main" id="{0749E3B9-53D3-C0BA-5E1D-0093983D5112}"/>
                  </a:ext>
                </a:extLst>
              </p:cNvPr>
              <p:cNvSpPr/>
              <p:nvPr/>
            </p:nvSpPr>
            <p:spPr>
              <a:xfrm>
                <a:off x="7860429" y="2891704"/>
                <a:ext cx="101760" cy="167861"/>
              </a:xfrm>
              <a:custGeom>
                <a:avLst/>
                <a:gdLst/>
                <a:ahLst/>
                <a:cxnLst/>
                <a:rect l="l" t="t" r="r" b="b"/>
                <a:pathLst>
                  <a:path w="1090" h="1798" extrusionOk="0">
                    <a:moveTo>
                      <a:pt x="195" y="1"/>
                    </a:moveTo>
                    <a:lnTo>
                      <a:pt x="1" y="581"/>
                    </a:lnTo>
                    <a:lnTo>
                      <a:pt x="1089" y="1797"/>
                    </a:lnTo>
                    <a:cubicBezTo>
                      <a:pt x="1022" y="1459"/>
                      <a:pt x="195"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939;p25">
                <a:extLst>
                  <a:ext uri="{FF2B5EF4-FFF2-40B4-BE49-F238E27FC236}">
                    <a16:creationId xmlns:a16="http://schemas.microsoft.com/office/drawing/2014/main" id="{BBD0C7B8-E162-C548-60D1-54B781ACB1D2}"/>
                  </a:ext>
                </a:extLst>
              </p:cNvPr>
              <p:cNvSpPr/>
              <p:nvPr/>
            </p:nvSpPr>
            <p:spPr>
              <a:xfrm>
                <a:off x="7672967" y="2682765"/>
                <a:ext cx="459506" cy="584620"/>
              </a:xfrm>
              <a:custGeom>
                <a:avLst/>
                <a:gdLst/>
                <a:ahLst/>
                <a:cxnLst/>
                <a:rect l="l" t="t" r="r" b="b"/>
                <a:pathLst>
                  <a:path w="4922" h="6262" extrusionOk="0">
                    <a:moveTo>
                      <a:pt x="1143" y="0"/>
                    </a:moveTo>
                    <a:cubicBezTo>
                      <a:pt x="1116" y="0"/>
                      <a:pt x="1089" y="1"/>
                      <a:pt x="1062" y="2"/>
                    </a:cubicBezTo>
                    <a:lnTo>
                      <a:pt x="9" y="1383"/>
                    </a:lnTo>
                    <a:cubicBezTo>
                      <a:pt x="2" y="1406"/>
                      <a:pt x="0" y="1454"/>
                      <a:pt x="5" y="1523"/>
                    </a:cubicBezTo>
                    <a:cubicBezTo>
                      <a:pt x="15" y="1681"/>
                      <a:pt x="54" y="1948"/>
                      <a:pt x="112" y="2277"/>
                    </a:cubicBezTo>
                    <a:cubicBezTo>
                      <a:pt x="345" y="3588"/>
                      <a:pt x="887" y="5884"/>
                      <a:pt x="1193" y="6207"/>
                    </a:cubicBezTo>
                    <a:cubicBezTo>
                      <a:pt x="1229" y="6245"/>
                      <a:pt x="1286" y="6262"/>
                      <a:pt x="1359" y="6262"/>
                    </a:cubicBezTo>
                    <a:cubicBezTo>
                      <a:pt x="2136" y="6262"/>
                      <a:pt x="4795" y="4314"/>
                      <a:pt x="4855" y="4234"/>
                    </a:cubicBezTo>
                    <a:cubicBezTo>
                      <a:pt x="4921" y="4146"/>
                      <a:pt x="4767" y="3818"/>
                      <a:pt x="4679" y="3773"/>
                    </a:cubicBezTo>
                    <a:cubicBezTo>
                      <a:pt x="4678" y="3772"/>
                      <a:pt x="4675" y="3772"/>
                      <a:pt x="4672" y="3772"/>
                    </a:cubicBezTo>
                    <a:cubicBezTo>
                      <a:pt x="4557" y="3772"/>
                      <a:pt x="3481" y="4208"/>
                      <a:pt x="2714" y="4525"/>
                    </a:cubicBezTo>
                    <a:cubicBezTo>
                      <a:pt x="2276" y="4705"/>
                      <a:pt x="1939" y="4848"/>
                      <a:pt x="1939" y="4848"/>
                    </a:cubicBezTo>
                    <a:cubicBezTo>
                      <a:pt x="1939" y="4848"/>
                      <a:pt x="2258" y="3181"/>
                      <a:pt x="2374" y="1913"/>
                    </a:cubicBezTo>
                    <a:cubicBezTo>
                      <a:pt x="2374" y="1912"/>
                      <a:pt x="2374" y="1912"/>
                      <a:pt x="2374" y="1912"/>
                    </a:cubicBezTo>
                    <a:cubicBezTo>
                      <a:pt x="2376" y="1907"/>
                      <a:pt x="2376" y="1905"/>
                      <a:pt x="2376" y="1900"/>
                    </a:cubicBezTo>
                    <a:cubicBezTo>
                      <a:pt x="2428" y="1321"/>
                      <a:pt x="2438" y="828"/>
                      <a:pt x="2355" y="616"/>
                    </a:cubicBezTo>
                    <a:cubicBezTo>
                      <a:pt x="2241" y="319"/>
                      <a:pt x="1980" y="164"/>
                      <a:pt x="1722" y="84"/>
                    </a:cubicBezTo>
                    <a:cubicBezTo>
                      <a:pt x="1534" y="29"/>
                      <a:pt x="1339" y="0"/>
                      <a:pt x="1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940;p25">
                <a:extLst>
                  <a:ext uri="{FF2B5EF4-FFF2-40B4-BE49-F238E27FC236}">
                    <a16:creationId xmlns:a16="http://schemas.microsoft.com/office/drawing/2014/main" id="{A2744615-CFE1-ADA8-5DA5-875AC312EA36}"/>
                  </a:ext>
                </a:extLst>
              </p:cNvPr>
              <p:cNvSpPr/>
              <p:nvPr/>
            </p:nvSpPr>
            <p:spPr>
              <a:xfrm>
                <a:off x="6857862" y="2429574"/>
                <a:ext cx="20539" cy="45840"/>
              </a:xfrm>
              <a:custGeom>
                <a:avLst/>
                <a:gdLst/>
                <a:ahLst/>
                <a:cxnLst/>
                <a:rect l="l" t="t" r="r" b="b"/>
                <a:pathLst>
                  <a:path w="220" h="491" extrusionOk="0">
                    <a:moveTo>
                      <a:pt x="167" y="1"/>
                    </a:moveTo>
                    <a:cubicBezTo>
                      <a:pt x="166" y="1"/>
                      <a:pt x="165" y="1"/>
                      <a:pt x="164" y="1"/>
                    </a:cubicBezTo>
                    <a:cubicBezTo>
                      <a:pt x="105" y="15"/>
                      <a:pt x="0" y="358"/>
                      <a:pt x="0" y="358"/>
                    </a:cubicBezTo>
                    <a:lnTo>
                      <a:pt x="90" y="490"/>
                    </a:lnTo>
                    <a:cubicBezTo>
                      <a:pt x="90" y="490"/>
                      <a:pt x="220" y="1"/>
                      <a:pt x="167" y="1"/>
                    </a:cubicBezTo>
                    <a:close/>
                  </a:path>
                </a:pathLst>
              </a:custGeom>
              <a:solidFill>
                <a:srgbClr val="FFB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941;p25">
                <a:extLst>
                  <a:ext uri="{FF2B5EF4-FFF2-40B4-BE49-F238E27FC236}">
                    <a16:creationId xmlns:a16="http://schemas.microsoft.com/office/drawing/2014/main" id="{EE36D8BC-A805-8F8A-3F17-CFF3D7C9C0E6}"/>
                  </a:ext>
                </a:extLst>
              </p:cNvPr>
              <p:cNvSpPr/>
              <p:nvPr/>
            </p:nvSpPr>
            <p:spPr>
              <a:xfrm>
                <a:off x="6848247" y="2376359"/>
                <a:ext cx="16618" cy="86638"/>
              </a:xfrm>
              <a:custGeom>
                <a:avLst/>
                <a:gdLst/>
                <a:ahLst/>
                <a:cxnLst/>
                <a:rect l="l" t="t" r="r" b="b"/>
                <a:pathLst>
                  <a:path w="178" h="928" extrusionOk="0">
                    <a:moveTo>
                      <a:pt x="60" y="0"/>
                    </a:moveTo>
                    <a:cubicBezTo>
                      <a:pt x="13" y="0"/>
                      <a:pt x="0" y="199"/>
                      <a:pt x="0" y="199"/>
                    </a:cubicBezTo>
                    <a:lnTo>
                      <a:pt x="178" y="928"/>
                    </a:lnTo>
                    <a:cubicBezTo>
                      <a:pt x="178" y="883"/>
                      <a:pt x="133" y="51"/>
                      <a:pt x="75" y="6"/>
                    </a:cubicBezTo>
                    <a:cubicBezTo>
                      <a:pt x="70" y="2"/>
                      <a:pt x="65" y="0"/>
                      <a:pt x="60" y="0"/>
                    </a:cubicBezTo>
                    <a:close/>
                  </a:path>
                </a:pathLst>
              </a:custGeom>
              <a:solidFill>
                <a:srgbClr val="FFB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942;p25">
                <a:extLst>
                  <a:ext uri="{FF2B5EF4-FFF2-40B4-BE49-F238E27FC236}">
                    <a16:creationId xmlns:a16="http://schemas.microsoft.com/office/drawing/2014/main" id="{6301A59D-4591-DC5B-8C1F-EEF9F5E79886}"/>
                  </a:ext>
                </a:extLst>
              </p:cNvPr>
              <p:cNvSpPr/>
              <p:nvPr/>
            </p:nvSpPr>
            <p:spPr>
              <a:xfrm>
                <a:off x="6834150" y="2371224"/>
                <a:ext cx="59842" cy="141814"/>
              </a:xfrm>
              <a:custGeom>
                <a:avLst/>
                <a:gdLst/>
                <a:ahLst/>
                <a:cxnLst/>
                <a:rect l="l" t="t" r="r" b="b"/>
                <a:pathLst>
                  <a:path w="641" h="1519" extrusionOk="0">
                    <a:moveTo>
                      <a:pt x="95" y="1"/>
                    </a:moveTo>
                    <a:cubicBezTo>
                      <a:pt x="94" y="1"/>
                      <a:pt x="93" y="1"/>
                      <a:pt x="92" y="1"/>
                    </a:cubicBezTo>
                    <a:cubicBezTo>
                      <a:pt x="47" y="31"/>
                      <a:pt x="120" y="863"/>
                      <a:pt x="90" y="923"/>
                    </a:cubicBezTo>
                    <a:cubicBezTo>
                      <a:pt x="60" y="983"/>
                      <a:pt x="1" y="1147"/>
                      <a:pt x="1" y="1250"/>
                    </a:cubicBezTo>
                    <a:cubicBezTo>
                      <a:pt x="1" y="1353"/>
                      <a:pt x="31" y="1442"/>
                      <a:pt x="105" y="1473"/>
                    </a:cubicBezTo>
                    <a:cubicBezTo>
                      <a:pt x="180" y="1503"/>
                      <a:pt x="536" y="1518"/>
                      <a:pt x="536" y="1518"/>
                    </a:cubicBezTo>
                    <a:lnTo>
                      <a:pt x="640" y="1265"/>
                    </a:lnTo>
                    <a:cubicBezTo>
                      <a:pt x="640" y="1265"/>
                      <a:pt x="447" y="1250"/>
                      <a:pt x="417" y="1205"/>
                    </a:cubicBezTo>
                    <a:cubicBezTo>
                      <a:pt x="388" y="1160"/>
                      <a:pt x="329" y="744"/>
                      <a:pt x="329" y="714"/>
                    </a:cubicBezTo>
                    <a:cubicBezTo>
                      <a:pt x="329" y="685"/>
                      <a:pt x="144" y="1"/>
                      <a:pt x="95" y="1"/>
                    </a:cubicBezTo>
                    <a:close/>
                  </a:path>
                </a:pathLst>
              </a:custGeom>
              <a:solidFill>
                <a:srgbClr val="FFD5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943;p25">
                <a:extLst>
                  <a:ext uri="{FF2B5EF4-FFF2-40B4-BE49-F238E27FC236}">
                    <a16:creationId xmlns:a16="http://schemas.microsoft.com/office/drawing/2014/main" id="{92A521EF-2B1B-16F6-3016-93531F3AFE83}"/>
                  </a:ext>
                </a:extLst>
              </p:cNvPr>
              <p:cNvSpPr/>
              <p:nvPr/>
            </p:nvSpPr>
            <p:spPr>
              <a:xfrm>
                <a:off x="6833589" y="2399979"/>
                <a:ext cx="41918" cy="113619"/>
              </a:xfrm>
              <a:custGeom>
                <a:avLst/>
                <a:gdLst/>
                <a:ahLst/>
                <a:cxnLst/>
                <a:rect l="l" t="t" r="r" b="b"/>
                <a:pathLst>
                  <a:path w="449" h="1217" extrusionOk="0">
                    <a:moveTo>
                      <a:pt x="89" y="0"/>
                    </a:moveTo>
                    <a:cubicBezTo>
                      <a:pt x="87" y="0"/>
                      <a:pt x="85" y="1"/>
                      <a:pt x="84" y="4"/>
                    </a:cubicBezTo>
                    <a:cubicBezTo>
                      <a:pt x="78" y="25"/>
                      <a:pt x="77" y="45"/>
                      <a:pt x="80" y="68"/>
                    </a:cubicBezTo>
                    <a:lnTo>
                      <a:pt x="80" y="133"/>
                    </a:lnTo>
                    <a:cubicBezTo>
                      <a:pt x="80" y="211"/>
                      <a:pt x="81" y="288"/>
                      <a:pt x="87" y="366"/>
                    </a:cubicBezTo>
                    <a:cubicBezTo>
                      <a:pt x="93" y="432"/>
                      <a:pt x="95" y="497"/>
                      <a:pt x="104" y="563"/>
                    </a:cubicBezTo>
                    <a:cubicBezTo>
                      <a:pt x="101" y="576"/>
                      <a:pt x="98" y="590"/>
                      <a:pt x="95" y="602"/>
                    </a:cubicBezTo>
                    <a:cubicBezTo>
                      <a:pt x="90" y="621"/>
                      <a:pt x="84" y="640"/>
                      <a:pt x="78" y="658"/>
                    </a:cubicBezTo>
                    <a:cubicBezTo>
                      <a:pt x="66" y="696"/>
                      <a:pt x="51" y="733"/>
                      <a:pt x="40" y="770"/>
                    </a:cubicBezTo>
                    <a:cubicBezTo>
                      <a:pt x="13" y="834"/>
                      <a:pt x="1" y="901"/>
                      <a:pt x="1" y="970"/>
                    </a:cubicBezTo>
                    <a:cubicBezTo>
                      <a:pt x="2" y="1031"/>
                      <a:pt x="28" y="1089"/>
                      <a:pt x="71" y="1132"/>
                    </a:cubicBezTo>
                    <a:cubicBezTo>
                      <a:pt x="137" y="1197"/>
                      <a:pt x="229" y="1216"/>
                      <a:pt x="321" y="1216"/>
                    </a:cubicBezTo>
                    <a:cubicBezTo>
                      <a:pt x="361" y="1216"/>
                      <a:pt x="401" y="1213"/>
                      <a:pt x="439" y="1207"/>
                    </a:cubicBezTo>
                    <a:cubicBezTo>
                      <a:pt x="448" y="1207"/>
                      <a:pt x="445" y="1192"/>
                      <a:pt x="436" y="1192"/>
                    </a:cubicBezTo>
                    <a:cubicBezTo>
                      <a:pt x="402" y="1192"/>
                      <a:pt x="367" y="1194"/>
                      <a:pt x="333" y="1194"/>
                    </a:cubicBezTo>
                    <a:cubicBezTo>
                      <a:pt x="291" y="1194"/>
                      <a:pt x="250" y="1191"/>
                      <a:pt x="210" y="1182"/>
                    </a:cubicBezTo>
                    <a:cubicBezTo>
                      <a:pt x="156" y="1168"/>
                      <a:pt x="107" y="1140"/>
                      <a:pt x="71" y="1098"/>
                    </a:cubicBezTo>
                    <a:cubicBezTo>
                      <a:pt x="35" y="1050"/>
                      <a:pt x="19" y="991"/>
                      <a:pt x="25" y="931"/>
                    </a:cubicBezTo>
                    <a:cubicBezTo>
                      <a:pt x="29" y="864"/>
                      <a:pt x="53" y="801"/>
                      <a:pt x="75" y="739"/>
                    </a:cubicBezTo>
                    <a:cubicBezTo>
                      <a:pt x="87" y="708"/>
                      <a:pt x="99" y="676"/>
                      <a:pt x="108" y="643"/>
                    </a:cubicBezTo>
                    <a:cubicBezTo>
                      <a:pt x="119" y="612"/>
                      <a:pt x="125" y="579"/>
                      <a:pt x="126" y="545"/>
                    </a:cubicBezTo>
                    <a:cubicBezTo>
                      <a:pt x="126" y="540"/>
                      <a:pt x="122" y="536"/>
                      <a:pt x="116" y="536"/>
                    </a:cubicBezTo>
                    <a:cubicBezTo>
                      <a:pt x="114" y="512"/>
                      <a:pt x="113" y="488"/>
                      <a:pt x="110" y="464"/>
                    </a:cubicBezTo>
                    <a:cubicBezTo>
                      <a:pt x="105" y="387"/>
                      <a:pt x="101" y="311"/>
                      <a:pt x="99" y="233"/>
                    </a:cubicBezTo>
                    <a:cubicBezTo>
                      <a:pt x="98" y="195"/>
                      <a:pt x="98" y="156"/>
                      <a:pt x="98" y="117"/>
                    </a:cubicBezTo>
                    <a:lnTo>
                      <a:pt x="98" y="60"/>
                    </a:lnTo>
                    <a:cubicBezTo>
                      <a:pt x="99" y="41"/>
                      <a:pt x="98" y="22"/>
                      <a:pt x="93" y="4"/>
                    </a:cubicBezTo>
                    <a:cubicBezTo>
                      <a:pt x="92" y="1"/>
                      <a:pt x="91" y="0"/>
                      <a:pt x="89" y="0"/>
                    </a:cubicBezTo>
                    <a:close/>
                  </a:path>
                </a:pathLst>
              </a:custGeom>
              <a:solidFill>
                <a:srgbClr val="D99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944;p25">
                <a:extLst>
                  <a:ext uri="{FF2B5EF4-FFF2-40B4-BE49-F238E27FC236}">
                    <a16:creationId xmlns:a16="http://schemas.microsoft.com/office/drawing/2014/main" id="{67D0629F-A8F8-BDD9-111F-9687A6463938}"/>
                  </a:ext>
                </a:extLst>
              </p:cNvPr>
              <p:cNvSpPr/>
              <p:nvPr/>
            </p:nvSpPr>
            <p:spPr>
              <a:xfrm>
                <a:off x="7249871" y="2242015"/>
                <a:ext cx="243383" cy="388844"/>
              </a:xfrm>
              <a:custGeom>
                <a:avLst/>
                <a:gdLst/>
                <a:ahLst/>
                <a:cxnLst/>
                <a:rect l="l" t="t" r="r" b="b"/>
                <a:pathLst>
                  <a:path w="2607" h="4165" extrusionOk="0">
                    <a:moveTo>
                      <a:pt x="1005" y="0"/>
                    </a:moveTo>
                    <a:lnTo>
                      <a:pt x="0" y="139"/>
                    </a:lnTo>
                    <a:cubicBezTo>
                      <a:pt x="0" y="139"/>
                      <a:pt x="580" y="3756"/>
                      <a:pt x="376" y="4004"/>
                    </a:cubicBezTo>
                    <a:cubicBezTo>
                      <a:pt x="320" y="4074"/>
                      <a:pt x="473" y="4128"/>
                      <a:pt x="724" y="4152"/>
                    </a:cubicBezTo>
                    <a:cubicBezTo>
                      <a:pt x="811" y="4160"/>
                      <a:pt x="911" y="4164"/>
                      <a:pt x="1018" y="4164"/>
                    </a:cubicBezTo>
                    <a:cubicBezTo>
                      <a:pt x="1681" y="4164"/>
                      <a:pt x="2607" y="3991"/>
                      <a:pt x="2559" y="3485"/>
                    </a:cubicBezTo>
                    <a:cubicBezTo>
                      <a:pt x="2485" y="2668"/>
                      <a:pt x="2106" y="1849"/>
                      <a:pt x="1826" y="1280"/>
                    </a:cubicBezTo>
                    <a:cubicBezTo>
                      <a:pt x="1788" y="1204"/>
                      <a:pt x="1747" y="1125"/>
                      <a:pt x="1702" y="1044"/>
                    </a:cubicBezTo>
                    <a:cubicBezTo>
                      <a:pt x="1420" y="534"/>
                      <a:pt x="1041" y="9"/>
                      <a:pt x="10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945;p25">
                <a:extLst>
                  <a:ext uri="{FF2B5EF4-FFF2-40B4-BE49-F238E27FC236}">
                    <a16:creationId xmlns:a16="http://schemas.microsoft.com/office/drawing/2014/main" id="{10E6FD8B-8C81-829D-F8A1-B196740BD7A5}"/>
                  </a:ext>
                </a:extLst>
              </p:cNvPr>
              <p:cNvSpPr/>
              <p:nvPr/>
            </p:nvSpPr>
            <p:spPr>
              <a:xfrm>
                <a:off x="7293002" y="2339482"/>
                <a:ext cx="200252" cy="291377"/>
              </a:xfrm>
              <a:custGeom>
                <a:avLst/>
                <a:gdLst/>
                <a:ahLst/>
                <a:cxnLst/>
                <a:rect l="l" t="t" r="r" b="b"/>
                <a:pathLst>
                  <a:path w="2145" h="3121" extrusionOk="0">
                    <a:moveTo>
                      <a:pt x="1241" y="0"/>
                    </a:moveTo>
                    <a:lnTo>
                      <a:pt x="1" y="349"/>
                    </a:lnTo>
                    <a:cubicBezTo>
                      <a:pt x="1" y="349"/>
                      <a:pt x="804" y="2402"/>
                      <a:pt x="315" y="3036"/>
                    </a:cubicBezTo>
                    <a:cubicBezTo>
                      <a:pt x="296" y="3060"/>
                      <a:pt x="278" y="3084"/>
                      <a:pt x="262" y="3108"/>
                    </a:cubicBezTo>
                    <a:cubicBezTo>
                      <a:pt x="349" y="3116"/>
                      <a:pt x="449" y="3120"/>
                      <a:pt x="556" y="3120"/>
                    </a:cubicBezTo>
                    <a:cubicBezTo>
                      <a:pt x="1219" y="3120"/>
                      <a:pt x="2145" y="2947"/>
                      <a:pt x="2097" y="2441"/>
                    </a:cubicBezTo>
                    <a:cubicBezTo>
                      <a:pt x="2023" y="1624"/>
                      <a:pt x="1644" y="805"/>
                      <a:pt x="1364" y="236"/>
                    </a:cubicBezTo>
                    <a:cubicBezTo>
                      <a:pt x="1326" y="160"/>
                      <a:pt x="1285" y="79"/>
                      <a:pt x="124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946;p25">
                <a:extLst>
                  <a:ext uri="{FF2B5EF4-FFF2-40B4-BE49-F238E27FC236}">
                    <a16:creationId xmlns:a16="http://schemas.microsoft.com/office/drawing/2014/main" id="{4267A2A6-7A97-0570-E177-718C8981F2A1}"/>
                  </a:ext>
                </a:extLst>
              </p:cNvPr>
              <p:cNvSpPr/>
              <p:nvPr/>
            </p:nvSpPr>
            <p:spPr>
              <a:xfrm>
                <a:off x="7311393" y="2202337"/>
                <a:ext cx="106334" cy="64979"/>
              </a:xfrm>
              <a:custGeom>
                <a:avLst/>
                <a:gdLst/>
                <a:ahLst/>
                <a:cxnLst/>
                <a:rect l="l" t="t" r="r" b="b"/>
                <a:pathLst>
                  <a:path w="1139" h="696" extrusionOk="0">
                    <a:moveTo>
                      <a:pt x="418" y="1"/>
                    </a:moveTo>
                    <a:cubicBezTo>
                      <a:pt x="392" y="1"/>
                      <a:pt x="368" y="4"/>
                      <a:pt x="343" y="11"/>
                    </a:cubicBezTo>
                    <a:cubicBezTo>
                      <a:pt x="0" y="108"/>
                      <a:pt x="99" y="303"/>
                      <a:pt x="99" y="328"/>
                    </a:cubicBezTo>
                    <a:lnTo>
                      <a:pt x="440" y="695"/>
                    </a:lnTo>
                    <a:cubicBezTo>
                      <a:pt x="440" y="695"/>
                      <a:pt x="441" y="695"/>
                      <a:pt x="442" y="695"/>
                    </a:cubicBezTo>
                    <a:cubicBezTo>
                      <a:pt x="472" y="695"/>
                      <a:pt x="862" y="694"/>
                      <a:pt x="1003" y="622"/>
                    </a:cubicBezTo>
                    <a:cubicBezTo>
                      <a:pt x="1138" y="553"/>
                      <a:pt x="748" y="1"/>
                      <a:pt x="4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947;p25">
                <a:extLst>
                  <a:ext uri="{FF2B5EF4-FFF2-40B4-BE49-F238E27FC236}">
                    <a16:creationId xmlns:a16="http://schemas.microsoft.com/office/drawing/2014/main" id="{CB9CEEEB-E3A0-CA41-C7FA-8075D6190E2E}"/>
                  </a:ext>
                </a:extLst>
              </p:cNvPr>
              <p:cNvSpPr/>
              <p:nvPr/>
            </p:nvSpPr>
            <p:spPr>
              <a:xfrm>
                <a:off x="7327171" y="2350592"/>
                <a:ext cx="484245" cy="515347"/>
              </a:xfrm>
              <a:custGeom>
                <a:avLst/>
                <a:gdLst/>
                <a:ahLst/>
                <a:cxnLst/>
                <a:rect l="l" t="t" r="r" b="b"/>
                <a:pathLst>
                  <a:path w="5187" h="5520" extrusionOk="0">
                    <a:moveTo>
                      <a:pt x="809" y="0"/>
                    </a:moveTo>
                    <a:cubicBezTo>
                      <a:pt x="790" y="0"/>
                      <a:pt x="773" y="3"/>
                      <a:pt x="759" y="9"/>
                    </a:cubicBezTo>
                    <a:cubicBezTo>
                      <a:pt x="367" y="181"/>
                      <a:pt x="367" y="303"/>
                      <a:pt x="197" y="571"/>
                    </a:cubicBezTo>
                    <a:lnTo>
                      <a:pt x="0" y="937"/>
                    </a:lnTo>
                    <a:cubicBezTo>
                      <a:pt x="0" y="937"/>
                      <a:pt x="219" y="2501"/>
                      <a:pt x="585" y="2795"/>
                    </a:cubicBezTo>
                    <a:cubicBezTo>
                      <a:pt x="619" y="2822"/>
                      <a:pt x="674" y="2869"/>
                      <a:pt x="744" y="2930"/>
                    </a:cubicBezTo>
                    <a:cubicBezTo>
                      <a:pt x="1411" y="3523"/>
                      <a:pt x="3542" y="5519"/>
                      <a:pt x="3808" y="5519"/>
                    </a:cubicBezTo>
                    <a:cubicBezTo>
                      <a:pt x="3819" y="5519"/>
                      <a:pt x="3826" y="5516"/>
                      <a:pt x="3831" y="5509"/>
                    </a:cubicBezTo>
                    <a:cubicBezTo>
                      <a:pt x="3943" y="5331"/>
                      <a:pt x="5010" y="3947"/>
                      <a:pt x="5164" y="3500"/>
                    </a:cubicBezTo>
                    <a:cubicBezTo>
                      <a:pt x="5180" y="3448"/>
                      <a:pt x="5186" y="3409"/>
                      <a:pt x="5176" y="3385"/>
                    </a:cubicBezTo>
                    <a:cubicBezTo>
                      <a:pt x="5109" y="3232"/>
                      <a:pt x="4685" y="3350"/>
                      <a:pt x="4295" y="3197"/>
                    </a:cubicBezTo>
                    <a:cubicBezTo>
                      <a:pt x="4259" y="3190"/>
                      <a:pt x="4225" y="3177"/>
                      <a:pt x="4193" y="3157"/>
                    </a:cubicBezTo>
                    <a:cubicBezTo>
                      <a:pt x="4181" y="3151"/>
                      <a:pt x="4168" y="3144"/>
                      <a:pt x="4156" y="3136"/>
                    </a:cubicBezTo>
                    <a:cubicBezTo>
                      <a:pt x="4147" y="3130"/>
                      <a:pt x="4138" y="3124"/>
                      <a:pt x="4129" y="3117"/>
                    </a:cubicBezTo>
                    <a:cubicBezTo>
                      <a:pt x="4101" y="3102"/>
                      <a:pt x="4077" y="3081"/>
                      <a:pt x="4056" y="3059"/>
                    </a:cubicBezTo>
                    <a:cubicBezTo>
                      <a:pt x="3967" y="2986"/>
                      <a:pt x="3891" y="2898"/>
                      <a:pt x="3834" y="2798"/>
                    </a:cubicBezTo>
                    <a:cubicBezTo>
                      <a:pt x="3585" y="2373"/>
                      <a:pt x="2674" y="1398"/>
                      <a:pt x="1897" y="719"/>
                    </a:cubicBezTo>
                    <a:lnTo>
                      <a:pt x="1898" y="718"/>
                    </a:lnTo>
                    <a:cubicBezTo>
                      <a:pt x="1891" y="712"/>
                      <a:pt x="1883" y="704"/>
                      <a:pt x="1876" y="697"/>
                    </a:cubicBezTo>
                    <a:lnTo>
                      <a:pt x="1874" y="698"/>
                    </a:lnTo>
                    <a:cubicBezTo>
                      <a:pt x="1860" y="686"/>
                      <a:pt x="1845" y="674"/>
                      <a:pt x="1831" y="661"/>
                    </a:cubicBezTo>
                    <a:cubicBezTo>
                      <a:pt x="1791" y="640"/>
                      <a:pt x="1757" y="612"/>
                      <a:pt x="1730" y="576"/>
                    </a:cubicBezTo>
                    <a:cubicBezTo>
                      <a:pt x="1325" y="237"/>
                      <a:pt x="977" y="0"/>
                      <a:pt x="8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948;p25">
                <a:extLst>
                  <a:ext uri="{FF2B5EF4-FFF2-40B4-BE49-F238E27FC236}">
                    <a16:creationId xmlns:a16="http://schemas.microsoft.com/office/drawing/2014/main" id="{0D2E8129-19A8-1791-0A8B-B0CCE6603E30}"/>
                  </a:ext>
                </a:extLst>
              </p:cNvPr>
              <p:cNvSpPr/>
              <p:nvPr/>
            </p:nvSpPr>
            <p:spPr>
              <a:xfrm>
                <a:off x="7308873" y="2342376"/>
                <a:ext cx="77767" cy="61711"/>
              </a:xfrm>
              <a:custGeom>
                <a:avLst/>
                <a:gdLst/>
                <a:ahLst/>
                <a:cxnLst/>
                <a:rect l="l" t="t" r="r" b="b"/>
                <a:pathLst>
                  <a:path w="833" h="661" extrusionOk="0">
                    <a:moveTo>
                      <a:pt x="294" y="0"/>
                    </a:moveTo>
                    <a:lnTo>
                      <a:pt x="1" y="661"/>
                    </a:lnTo>
                    <a:lnTo>
                      <a:pt x="1" y="661"/>
                    </a:lnTo>
                    <a:lnTo>
                      <a:pt x="136" y="650"/>
                    </a:lnTo>
                    <a:cubicBezTo>
                      <a:pt x="136" y="650"/>
                      <a:pt x="734" y="342"/>
                      <a:pt x="784" y="269"/>
                    </a:cubicBezTo>
                    <a:cubicBezTo>
                      <a:pt x="833" y="196"/>
                      <a:pt x="294" y="0"/>
                      <a:pt x="294" y="0"/>
                    </a:cubicBezTo>
                    <a:close/>
                  </a:path>
                </a:pathLst>
              </a:custGeom>
              <a:solidFill>
                <a:srgbClr val="D99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949;p25">
                <a:extLst>
                  <a:ext uri="{FF2B5EF4-FFF2-40B4-BE49-F238E27FC236}">
                    <a16:creationId xmlns:a16="http://schemas.microsoft.com/office/drawing/2014/main" id="{7BFADB5B-EB58-4C46-1741-AA9AF9A28D8F}"/>
                  </a:ext>
                </a:extLst>
              </p:cNvPr>
              <p:cNvSpPr/>
              <p:nvPr/>
            </p:nvSpPr>
            <p:spPr>
              <a:xfrm>
                <a:off x="7219063" y="2233332"/>
                <a:ext cx="145078" cy="178411"/>
              </a:xfrm>
              <a:custGeom>
                <a:avLst/>
                <a:gdLst/>
                <a:ahLst/>
                <a:cxnLst/>
                <a:rect l="l" t="t" r="r" b="b"/>
                <a:pathLst>
                  <a:path w="1554" h="1911" extrusionOk="0">
                    <a:moveTo>
                      <a:pt x="892" y="1"/>
                    </a:moveTo>
                    <a:cubicBezTo>
                      <a:pt x="723" y="1"/>
                      <a:pt x="503" y="53"/>
                      <a:pt x="216" y="204"/>
                    </a:cubicBezTo>
                    <a:cubicBezTo>
                      <a:pt x="216" y="204"/>
                      <a:pt x="1" y="1147"/>
                      <a:pt x="74" y="1394"/>
                    </a:cubicBezTo>
                    <a:cubicBezTo>
                      <a:pt x="144" y="1626"/>
                      <a:pt x="507" y="1911"/>
                      <a:pt x="726" y="1911"/>
                    </a:cubicBezTo>
                    <a:cubicBezTo>
                      <a:pt x="739" y="1911"/>
                      <a:pt x="751" y="1910"/>
                      <a:pt x="763" y="1908"/>
                    </a:cubicBezTo>
                    <a:cubicBezTo>
                      <a:pt x="976" y="1871"/>
                      <a:pt x="1479" y="1498"/>
                      <a:pt x="1516" y="1349"/>
                    </a:cubicBezTo>
                    <a:cubicBezTo>
                      <a:pt x="1553" y="1200"/>
                      <a:pt x="1395" y="296"/>
                      <a:pt x="1395" y="296"/>
                    </a:cubicBezTo>
                    <a:cubicBezTo>
                      <a:pt x="1395" y="296"/>
                      <a:pt x="1290" y="1"/>
                      <a:pt x="892" y="1"/>
                    </a:cubicBezTo>
                    <a:close/>
                  </a:path>
                </a:pathLst>
              </a:custGeom>
              <a:solidFill>
                <a:srgbClr val="FFD5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950;p25">
                <a:extLst>
                  <a:ext uri="{FF2B5EF4-FFF2-40B4-BE49-F238E27FC236}">
                    <a16:creationId xmlns:a16="http://schemas.microsoft.com/office/drawing/2014/main" id="{618918D5-E048-6B9E-D5F8-E9CBCFE0D17F}"/>
                  </a:ext>
                </a:extLst>
              </p:cNvPr>
              <p:cNvSpPr/>
              <p:nvPr/>
            </p:nvSpPr>
            <p:spPr>
              <a:xfrm>
                <a:off x="6875694" y="2383361"/>
                <a:ext cx="555664" cy="145922"/>
              </a:xfrm>
              <a:custGeom>
                <a:avLst/>
                <a:gdLst/>
                <a:ahLst/>
                <a:cxnLst/>
                <a:rect l="l" t="t" r="r" b="b"/>
                <a:pathLst>
                  <a:path w="5952" h="1563" extrusionOk="0">
                    <a:moveTo>
                      <a:pt x="5214" y="0"/>
                    </a:moveTo>
                    <a:cubicBezTo>
                      <a:pt x="5182" y="0"/>
                      <a:pt x="5154" y="7"/>
                      <a:pt x="5131" y="22"/>
                    </a:cubicBezTo>
                    <a:cubicBezTo>
                      <a:pt x="5037" y="82"/>
                      <a:pt x="4566" y="252"/>
                      <a:pt x="4098" y="413"/>
                    </a:cubicBezTo>
                    <a:cubicBezTo>
                      <a:pt x="3586" y="590"/>
                      <a:pt x="3078" y="756"/>
                      <a:pt x="3078" y="756"/>
                    </a:cubicBezTo>
                    <a:lnTo>
                      <a:pt x="2517" y="811"/>
                    </a:lnTo>
                    <a:lnTo>
                      <a:pt x="75" y="1047"/>
                    </a:lnTo>
                    <a:lnTo>
                      <a:pt x="0" y="1461"/>
                    </a:lnTo>
                    <a:cubicBezTo>
                      <a:pt x="0" y="1461"/>
                      <a:pt x="1933" y="1524"/>
                      <a:pt x="2863" y="1551"/>
                    </a:cubicBezTo>
                    <a:cubicBezTo>
                      <a:pt x="3126" y="1558"/>
                      <a:pt x="3309" y="1562"/>
                      <a:pt x="3346" y="1562"/>
                    </a:cubicBezTo>
                    <a:cubicBezTo>
                      <a:pt x="3376" y="1562"/>
                      <a:pt x="3482" y="1545"/>
                      <a:pt x="3634" y="1515"/>
                    </a:cubicBezTo>
                    <a:cubicBezTo>
                      <a:pt x="4320" y="1375"/>
                      <a:pt x="5951" y="966"/>
                      <a:pt x="5913" y="686"/>
                    </a:cubicBezTo>
                    <a:cubicBezTo>
                      <a:pt x="5869" y="385"/>
                      <a:pt x="5447" y="0"/>
                      <a:pt x="5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951;p25">
                <a:extLst>
                  <a:ext uri="{FF2B5EF4-FFF2-40B4-BE49-F238E27FC236}">
                    <a16:creationId xmlns:a16="http://schemas.microsoft.com/office/drawing/2014/main" id="{1116C94C-ACAF-8B1D-DCB3-BA82FBA80E66}"/>
                  </a:ext>
                </a:extLst>
              </p:cNvPr>
              <p:cNvSpPr/>
              <p:nvPr/>
            </p:nvSpPr>
            <p:spPr>
              <a:xfrm>
                <a:off x="7270596" y="2349285"/>
                <a:ext cx="12883" cy="19419"/>
              </a:xfrm>
              <a:custGeom>
                <a:avLst/>
                <a:gdLst/>
                <a:ahLst/>
                <a:cxnLst/>
                <a:rect l="l" t="t" r="r" b="b"/>
                <a:pathLst>
                  <a:path w="138" h="208" extrusionOk="0">
                    <a:moveTo>
                      <a:pt x="73" y="1"/>
                    </a:moveTo>
                    <a:cubicBezTo>
                      <a:pt x="68" y="1"/>
                      <a:pt x="63" y="2"/>
                      <a:pt x="57" y="5"/>
                    </a:cubicBezTo>
                    <a:cubicBezTo>
                      <a:pt x="53" y="8"/>
                      <a:pt x="48" y="11"/>
                      <a:pt x="45" y="16"/>
                    </a:cubicBezTo>
                    <a:cubicBezTo>
                      <a:pt x="27" y="19"/>
                      <a:pt x="13" y="32"/>
                      <a:pt x="8" y="50"/>
                    </a:cubicBezTo>
                    <a:cubicBezTo>
                      <a:pt x="1" y="87"/>
                      <a:pt x="5" y="128"/>
                      <a:pt x="23" y="160"/>
                    </a:cubicBezTo>
                    <a:cubicBezTo>
                      <a:pt x="26" y="166"/>
                      <a:pt x="30" y="172"/>
                      <a:pt x="35" y="177"/>
                    </a:cubicBezTo>
                    <a:cubicBezTo>
                      <a:pt x="35" y="178"/>
                      <a:pt x="36" y="181"/>
                      <a:pt x="38" y="183"/>
                    </a:cubicBezTo>
                    <a:cubicBezTo>
                      <a:pt x="46" y="198"/>
                      <a:pt x="62" y="207"/>
                      <a:pt x="79" y="207"/>
                    </a:cubicBezTo>
                    <a:cubicBezTo>
                      <a:pt x="83" y="207"/>
                      <a:pt x="87" y="206"/>
                      <a:pt x="92" y="205"/>
                    </a:cubicBezTo>
                    <a:cubicBezTo>
                      <a:pt x="102" y="201"/>
                      <a:pt x="109" y="195"/>
                      <a:pt x="115" y="186"/>
                    </a:cubicBezTo>
                    <a:cubicBezTo>
                      <a:pt x="123" y="181"/>
                      <a:pt x="126" y="174"/>
                      <a:pt x="124" y="166"/>
                    </a:cubicBezTo>
                    <a:cubicBezTo>
                      <a:pt x="124" y="165"/>
                      <a:pt x="127" y="162"/>
                      <a:pt x="127" y="159"/>
                    </a:cubicBezTo>
                    <a:cubicBezTo>
                      <a:pt x="138" y="116"/>
                      <a:pt x="132" y="71"/>
                      <a:pt x="112" y="31"/>
                    </a:cubicBezTo>
                    <a:cubicBezTo>
                      <a:pt x="106" y="16"/>
                      <a:pt x="91" y="1"/>
                      <a:pt x="73" y="1"/>
                    </a:cubicBezTo>
                    <a:close/>
                  </a:path>
                </a:pathLst>
              </a:custGeom>
              <a:solidFill>
                <a:srgbClr val="D99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952;p25">
                <a:extLst>
                  <a:ext uri="{FF2B5EF4-FFF2-40B4-BE49-F238E27FC236}">
                    <a16:creationId xmlns:a16="http://schemas.microsoft.com/office/drawing/2014/main" id="{D109C440-32EF-ED90-FCC7-2C236B02BD80}"/>
                  </a:ext>
                </a:extLst>
              </p:cNvPr>
              <p:cNvSpPr/>
              <p:nvPr/>
            </p:nvSpPr>
            <p:spPr>
              <a:xfrm>
                <a:off x="7265275" y="2301485"/>
                <a:ext cx="15311" cy="35570"/>
              </a:xfrm>
              <a:custGeom>
                <a:avLst/>
                <a:gdLst/>
                <a:ahLst/>
                <a:cxnLst/>
                <a:rect l="l" t="t" r="r" b="b"/>
                <a:pathLst>
                  <a:path w="164" h="381" extrusionOk="0">
                    <a:moveTo>
                      <a:pt x="99" y="0"/>
                    </a:moveTo>
                    <a:cubicBezTo>
                      <a:pt x="96" y="0"/>
                      <a:pt x="93" y="2"/>
                      <a:pt x="92" y="6"/>
                    </a:cubicBezTo>
                    <a:cubicBezTo>
                      <a:pt x="87" y="28"/>
                      <a:pt x="83" y="49"/>
                      <a:pt x="81" y="70"/>
                    </a:cubicBezTo>
                    <a:cubicBezTo>
                      <a:pt x="80" y="94"/>
                      <a:pt x="78" y="116"/>
                      <a:pt x="78" y="139"/>
                    </a:cubicBezTo>
                    <a:cubicBezTo>
                      <a:pt x="78" y="162"/>
                      <a:pt x="78" y="183"/>
                      <a:pt x="81" y="206"/>
                    </a:cubicBezTo>
                    <a:cubicBezTo>
                      <a:pt x="81" y="224"/>
                      <a:pt x="83" y="241"/>
                      <a:pt x="84" y="258"/>
                    </a:cubicBezTo>
                    <a:cubicBezTo>
                      <a:pt x="71" y="259"/>
                      <a:pt x="56" y="262"/>
                      <a:pt x="44" y="267"/>
                    </a:cubicBezTo>
                    <a:cubicBezTo>
                      <a:pt x="25" y="276"/>
                      <a:pt x="11" y="292"/>
                      <a:pt x="7" y="312"/>
                    </a:cubicBezTo>
                    <a:cubicBezTo>
                      <a:pt x="1" y="332"/>
                      <a:pt x="10" y="355"/>
                      <a:pt x="29" y="365"/>
                    </a:cubicBezTo>
                    <a:cubicBezTo>
                      <a:pt x="47" y="376"/>
                      <a:pt x="68" y="380"/>
                      <a:pt x="89" y="380"/>
                    </a:cubicBezTo>
                    <a:cubicBezTo>
                      <a:pt x="101" y="380"/>
                      <a:pt x="114" y="380"/>
                      <a:pt x="126" y="377"/>
                    </a:cubicBezTo>
                    <a:cubicBezTo>
                      <a:pt x="132" y="377"/>
                      <a:pt x="138" y="374"/>
                      <a:pt x="144" y="373"/>
                    </a:cubicBezTo>
                    <a:cubicBezTo>
                      <a:pt x="150" y="370"/>
                      <a:pt x="156" y="365"/>
                      <a:pt x="159" y="361"/>
                    </a:cubicBezTo>
                    <a:cubicBezTo>
                      <a:pt x="163" y="355"/>
                      <a:pt x="159" y="349"/>
                      <a:pt x="155" y="347"/>
                    </a:cubicBezTo>
                    <a:cubicBezTo>
                      <a:pt x="149" y="346"/>
                      <a:pt x="143" y="345"/>
                      <a:pt x="138" y="345"/>
                    </a:cubicBezTo>
                    <a:cubicBezTo>
                      <a:pt x="132" y="345"/>
                      <a:pt x="127" y="346"/>
                      <a:pt x="122" y="347"/>
                    </a:cubicBezTo>
                    <a:cubicBezTo>
                      <a:pt x="114" y="347"/>
                      <a:pt x="106" y="348"/>
                      <a:pt x="99" y="348"/>
                    </a:cubicBezTo>
                    <a:cubicBezTo>
                      <a:pt x="95" y="348"/>
                      <a:pt x="91" y="348"/>
                      <a:pt x="87" y="347"/>
                    </a:cubicBezTo>
                    <a:cubicBezTo>
                      <a:pt x="77" y="347"/>
                      <a:pt x="68" y="346"/>
                      <a:pt x="58" y="343"/>
                    </a:cubicBezTo>
                    <a:cubicBezTo>
                      <a:pt x="50" y="341"/>
                      <a:pt x="44" y="338"/>
                      <a:pt x="40" y="332"/>
                    </a:cubicBezTo>
                    <a:cubicBezTo>
                      <a:pt x="37" y="331"/>
                      <a:pt x="37" y="328"/>
                      <a:pt x="37" y="325"/>
                    </a:cubicBezTo>
                    <a:cubicBezTo>
                      <a:pt x="35" y="321"/>
                      <a:pt x="37" y="318"/>
                      <a:pt x="38" y="315"/>
                    </a:cubicBezTo>
                    <a:cubicBezTo>
                      <a:pt x="40" y="309"/>
                      <a:pt x="44" y="303"/>
                      <a:pt x="50" y="298"/>
                    </a:cubicBezTo>
                    <a:cubicBezTo>
                      <a:pt x="58" y="294"/>
                      <a:pt x="67" y="289"/>
                      <a:pt x="77" y="288"/>
                    </a:cubicBezTo>
                    <a:lnTo>
                      <a:pt x="107" y="282"/>
                    </a:lnTo>
                    <a:cubicBezTo>
                      <a:pt x="113" y="280"/>
                      <a:pt x="116" y="274"/>
                      <a:pt x="114" y="268"/>
                    </a:cubicBezTo>
                    <a:cubicBezTo>
                      <a:pt x="114" y="267"/>
                      <a:pt x="114" y="265"/>
                      <a:pt x="113" y="264"/>
                    </a:cubicBezTo>
                    <a:cubicBezTo>
                      <a:pt x="113" y="255"/>
                      <a:pt x="111" y="246"/>
                      <a:pt x="110" y="236"/>
                    </a:cubicBezTo>
                    <a:cubicBezTo>
                      <a:pt x="110" y="227"/>
                      <a:pt x="108" y="213"/>
                      <a:pt x="107" y="203"/>
                    </a:cubicBezTo>
                    <a:cubicBezTo>
                      <a:pt x="107" y="182"/>
                      <a:pt x="105" y="159"/>
                      <a:pt x="105" y="139"/>
                    </a:cubicBezTo>
                    <a:cubicBezTo>
                      <a:pt x="105" y="118"/>
                      <a:pt x="105" y="95"/>
                      <a:pt x="107" y="74"/>
                    </a:cubicBezTo>
                    <a:cubicBezTo>
                      <a:pt x="107" y="54"/>
                      <a:pt x="107" y="30"/>
                      <a:pt x="108" y="9"/>
                    </a:cubicBezTo>
                    <a:cubicBezTo>
                      <a:pt x="107" y="3"/>
                      <a:pt x="103" y="0"/>
                      <a:pt x="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953;p25">
                <a:extLst>
                  <a:ext uri="{FF2B5EF4-FFF2-40B4-BE49-F238E27FC236}">
                    <a16:creationId xmlns:a16="http://schemas.microsoft.com/office/drawing/2014/main" id="{107C11AA-3A15-828D-74AE-6A9A154A9F06}"/>
                  </a:ext>
                </a:extLst>
              </p:cNvPr>
              <p:cNvSpPr/>
              <p:nvPr/>
            </p:nvSpPr>
            <p:spPr>
              <a:xfrm>
                <a:off x="7334826" y="2242388"/>
                <a:ext cx="93" cy="93"/>
              </a:xfrm>
              <a:custGeom>
                <a:avLst/>
                <a:gdLst/>
                <a:ahLst/>
                <a:cxnLst/>
                <a:rect l="l" t="t" r="r" b="b"/>
                <a:pathLst>
                  <a:path w="1" h="1" extrusionOk="0">
                    <a:moveTo>
                      <a:pt x="0" y="1"/>
                    </a:moveTo>
                    <a:close/>
                  </a:path>
                </a:pathLst>
              </a:custGeom>
              <a:solidFill>
                <a:srgbClr val="AE4C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954;p25">
                <a:extLst>
                  <a:ext uri="{FF2B5EF4-FFF2-40B4-BE49-F238E27FC236}">
                    <a16:creationId xmlns:a16="http://schemas.microsoft.com/office/drawing/2014/main" id="{802BCEAC-2DAB-F185-C775-353BE032A2CC}"/>
                  </a:ext>
                </a:extLst>
              </p:cNvPr>
              <p:cNvSpPr/>
              <p:nvPr/>
            </p:nvSpPr>
            <p:spPr>
              <a:xfrm>
                <a:off x="7350230" y="2296817"/>
                <a:ext cx="19605" cy="30902"/>
              </a:xfrm>
              <a:custGeom>
                <a:avLst/>
                <a:gdLst/>
                <a:ahLst/>
                <a:cxnLst/>
                <a:rect l="l" t="t" r="r" b="b"/>
                <a:pathLst>
                  <a:path w="210" h="331" extrusionOk="0">
                    <a:moveTo>
                      <a:pt x="87" y="1"/>
                    </a:moveTo>
                    <a:cubicBezTo>
                      <a:pt x="85" y="1"/>
                      <a:pt x="84" y="1"/>
                      <a:pt x="83" y="1"/>
                    </a:cubicBezTo>
                    <a:cubicBezTo>
                      <a:pt x="44" y="4"/>
                      <a:pt x="2" y="31"/>
                      <a:pt x="1" y="72"/>
                    </a:cubicBezTo>
                    <a:cubicBezTo>
                      <a:pt x="1" y="79"/>
                      <a:pt x="5" y="83"/>
                      <a:pt x="11" y="83"/>
                    </a:cubicBezTo>
                    <a:cubicBezTo>
                      <a:pt x="13" y="83"/>
                      <a:pt x="15" y="82"/>
                      <a:pt x="17" y="81"/>
                    </a:cubicBezTo>
                    <a:cubicBezTo>
                      <a:pt x="24" y="117"/>
                      <a:pt x="33" y="154"/>
                      <a:pt x="42" y="190"/>
                    </a:cubicBezTo>
                    <a:cubicBezTo>
                      <a:pt x="51" y="232"/>
                      <a:pt x="59" y="277"/>
                      <a:pt x="72" y="317"/>
                    </a:cubicBezTo>
                    <a:cubicBezTo>
                      <a:pt x="74" y="325"/>
                      <a:pt x="82" y="330"/>
                      <a:pt x="90" y="330"/>
                    </a:cubicBezTo>
                    <a:cubicBezTo>
                      <a:pt x="94" y="330"/>
                      <a:pt x="99" y="329"/>
                      <a:pt x="102" y="324"/>
                    </a:cubicBezTo>
                    <a:cubicBezTo>
                      <a:pt x="117" y="305"/>
                      <a:pt x="138" y="287"/>
                      <a:pt x="153" y="266"/>
                    </a:cubicBezTo>
                    <a:cubicBezTo>
                      <a:pt x="169" y="247"/>
                      <a:pt x="181" y="224"/>
                      <a:pt x="190" y="201"/>
                    </a:cubicBezTo>
                    <a:cubicBezTo>
                      <a:pt x="209" y="157"/>
                      <a:pt x="208" y="107"/>
                      <a:pt x="187" y="63"/>
                    </a:cubicBezTo>
                    <a:cubicBezTo>
                      <a:pt x="168" y="24"/>
                      <a:pt x="130" y="1"/>
                      <a:pt x="87" y="1"/>
                    </a:cubicBezTo>
                    <a:close/>
                  </a:path>
                </a:pathLst>
              </a:custGeom>
              <a:solidFill>
                <a:srgbClr val="FFD5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955;p25">
                <a:extLst>
                  <a:ext uri="{FF2B5EF4-FFF2-40B4-BE49-F238E27FC236}">
                    <a16:creationId xmlns:a16="http://schemas.microsoft.com/office/drawing/2014/main" id="{42064920-90F1-F719-A510-04E4BCA73B1F}"/>
                  </a:ext>
                </a:extLst>
              </p:cNvPr>
              <p:cNvSpPr/>
              <p:nvPr/>
            </p:nvSpPr>
            <p:spPr>
              <a:xfrm>
                <a:off x="7222143" y="2223810"/>
                <a:ext cx="137236" cy="71794"/>
              </a:xfrm>
              <a:custGeom>
                <a:avLst/>
                <a:gdLst/>
                <a:ahLst/>
                <a:cxnLst/>
                <a:rect l="l" t="t" r="r" b="b"/>
                <a:pathLst>
                  <a:path w="1470" h="769" extrusionOk="0">
                    <a:moveTo>
                      <a:pt x="739" y="0"/>
                    </a:moveTo>
                    <a:cubicBezTo>
                      <a:pt x="562" y="0"/>
                      <a:pt x="387" y="44"/>
                      <a:pt x="250" y="164"/>
                    </a:cubicBezTo>
                    <a:cubicBezTo>
                      <a:pt x="248" y="164"/>
                      <a:pt x="245" y="165"/>
                      <a:pt x="244" y="167"/>
                    </a:cubicBezTo>
                    <a:cubicBezTo>
                      <a:pt x="174" y="218"/>
                      <a:pt x="118" y="286"/>
                      <a:pt x="83" y="364"/>
                    </a:cubicBezTo>
                    <a:cubicBezTo>
                      <a:pt x="78" y="364"/>
                      <a:pt x="75" y="365"/>
                      <a:pt x="74" y="367"/>
                    </a:cubicBezTo>
                    <a:cubicBezTo>
                      <a:pt x="48" y="395"/>
                      <a:pt x="29" y="428"/>
                      <a:pt x="17" y="464"/>
                    </a:cubicBezTo>
                    <a:cubicBezTo>
                      <a:pt x="11" y="480"/>
                      <a:pt x="7" y="498"/>
                      <a:pt x="5" y="516"/>
                    </a:cubicBezTo>
                    <a:cubicBezTo>
                      <a:pt x="4" y="525"/>
                      <a:pt x="2" y="535"/>
                      <a:pt x="2" y="544"/>
                    </a:cubicBezTo>
                    <a:cubicBezTo>
                      <a:pt x="1" y="553"/>
                      <a:pt x="4" y="564"/>
                      <a:pt x="10" y="569"/>
                    </a:cubicBezTo>
                    <a:cubicBezTo>
                      <a:pt x="11" y="571"/>
                      <a:pt x="13" y="572"/>
                      <a:pt x="15" y="572"/>
                    </a:cubicBezTo>
                    <a:cubicBezTo>
                      <a:pt x="17" y="572"/>
                      <a:pt x="19" y="571"/>
                      <a:pt x="20" y="569"/>
                    </a:cubicBezTo>
                    <a:lnTo>
                      <a:pt x="20" y="569"/>
                    </a:lnTo>
                    <a:cubicBezTo>
                      <a:pt x="20" y="574"/>
                      <a:pt x="20" y="577"/>
                      <a:pt x="19" y="580"/>
                    </a:cubicBezTo>
                    <a:cubicBezTo>
                      <a:pt x="17" y="602"/>
                      <a:pt x="16" y="625"/>
                      <a:pt x="16" y="647"/>
                    </a:cubicBezTo>
                    <a:cubicBezTo>
                      <a:pt x="13" y="669"/>
                      <a:pt x="17" y="693"/>
                      <a:pt x="26" y="714"/>
                    </a:cubicBezTo>
                    <a:cubicBezTo>
                      <a:pt x="29" y="718"/>
                      <a:pt x="33" y="720"/>
                      <a:pt x="37" y="720"/>
                    </a:cubicBezTo>
                    <a:cubicBezTo>
                      <a:pt x="42" y="720"/>
                      <a:pt x="47" y="717"/>
                      <a:pt x="50" y="711"/>
                    </a:cubicBezTo>
                    <a:cubicBezTo>
                      <a:pt x="54" y="687"/>
                      <a:pt x="56" y="662"/>
                      <a:pt x="53" y="637"/>
                    </a:cubicBezTo>
                    <a:cubicBezTo>
                      <a:pt x="54" y="572"/>
                      <a:pt x="66" y="507"/>
                      <a:pt x="89" y="446"/>
                    </a:cubicBezTo>
                    <a:lnTo>
                      <a:pt x="89" y="446"/>
                    </a:lnTo>
                    <a:cubicBezTo>
                      <a:pt x="87" y="456"/>
                      <a:pt x="86" y="465"/>
                      <a:pt x="86" y="474"/>
                    </a:cubicBezTo>
                    <a:cubicBezTo>
                      <a:pt x="66" y="544"/>
                      <a:pt x="63" y="617"/>
                      <a:pt x="75" y="689"/>
                    </a:cubicBezTo>
                    <a:cubicBezTo>
                      <a:pt x="76" y="698"/>
                      <a:pt x="82" y="702"/>
                      <a:pt x="89" y="702"/>
                    </a:cubicBezTo>
                    <a:cubicBezTo>
                      <a:pt x="93" y="702"/>
                      <a:pt x="98" y="701"/>
                      <a:pt x="102" y="698"/>
                    </a:cubicBezTo>
                    <a:cubicBezTo>
                      <a:pt x="121" y="696"/>
                      <a:pt x="141" y="693"/>
                      <a:pt x="160" y="689"/>
                    </a:cubicBezTo>
                    <a:lnTo>
                      <a:pt x="238" y="672"/>
                    </a:lnTo>
                    <a:cubicBezTo>
                      <a:pt x="290" y="662"/>
                      <a:pt x="341" y="653"/>
                      <a:pt x="393" y="641"/>
                    </a:cubicBezTo>
                    <a:lnTo>
                      <a:pt x="699" y="578"/>
                    </a:lnTo>
                    <a:lnTo>
                      <a:pt x="867" y="543"/>
                    </a:lnTo>
                    <a:cubicBezTo>
                      <a:pt x="870" y="545"/>
                      <a:pt x="873" y="546"/>
                      <a:pt x="876" y="546"/>
                    </a:cubicBezTo>
                    <a:cubicBezTo>
                      <a:pt x="882" y="546"/>
                      <a:pt x="888" y="542"/>
                      <a:pt x="889" y="534"/>
                    </a:cubicBezTo>
                    <a:lnTo>
                      <a:pt x="889" y="531"/>
                    </a:lnTo>
                    <a:cubicBezTo>
                      <a:pt x="891" y="526"/>
                      <a:pt x="891" y="520"/>
                      <a:pt x="889" y="516"/>
                    </a:cubicBezTo>
                    <a:cubicBezTo>
                      <a:pt x="889" y="490"/>
                      <a:pt x="888" y="464"/>
                      <a:pt x="886" y="437"/>
                    </a:cubicBezTo>
                    <a:lnTo>
                      <a:pt x="886" y="437"/>
                    </a:lnTo>
                    <a:lnTo>
                      <a:pt x="892" y="449"/>
                    </a:lnTo>
                    <a:cubicBezTo>
                      <a:pt x="898" y="462"/>
                      <a:pt x="906" y="477"/>
                      <a:pt x="913" y="490"/>
                    </a:cubicBezTo>
                    <a:cubicBezTo>
                      <a:pt x="919" y="507"/>
                      <a:pt x="927" y="522"/>
                      <a:pt x="936" y="537"/>
                    </a:cubicBezTo>
                    <a:cubicBezTo>
                      <a:pt x="940" y="542"/>
                      <a:pt x="946" y="546"/>
                      <a:pt x="953" y="546"/>
                    </a:cubicBezTo>
                    <a:cubicBezTo>
                      <a:pt x="955" y="546"/>
                      <a:pt x="958" y="545"/>
                      <a:pt x="961" y="544"/>
                    </a:cubicBezTo>
                    <a:cubicBezTo>
                      <a:pt x="964" y="543"/>
                      <a:pt x="965" y="541"/>
                      <a:pt x="968" y="538"/>
                    </a:cubicBezTo>
                    <a:cubicBezTo>
                      <a:pt x="982" y="540"/>
                      <a:pt x="995" y="541"/>
                      <a:pt x="1009" y="543"/>
                    </a:cubicBezTo>
                    <a:cubicBezTo>
                      <a:pt x="1031" y="546"/>
                      <a:pt x="1052" y="549"/>
                      <a:pt x="1074" y="553"/>
                    </a:cubicBezTo>
                    <a:cubicBezTo>
                      <a:pt x="1118" y="562"/>
                      <a:pt x="1161" y="574"/>
                      <a:pt x="1203" y="589"/>
                    </a:cubicBezTo>
                    <a:cubicBezTo>
                      <a:pt x="1244" y="604"/>
                      <a:pt x="1285" y="620"/>
                      <a:pt x="1323" y="641"/>
                    </a:cubicBezTo>
                    <a:cubicBezTo>
                      <a:pt x="1343" y="651"/>
                      <a:pt x="1362" y="663"/>
                      <a:pt x="1381" y="675"/>
                    </a:cubicBezTo>
                    <a:cubicBezTo>
                      <a:pt x="1390" y="681"/>
                      <a:pt x="1399" y="687"/>
                      <a:pt x="1408" y="693"/>
                    </a:cubicBezTo>
                    <a:lnTo>
                      <a:pt x="1416" y="698"/>
                    </a:lnTo>
                    <a:cubicBezTo>
                      <a:pt x="1416" y="701"/>
                      <a:pt x="1417" y="704"/>
                      <a:pt x="1422" y="707"/>
                    </a:cubicBezTo>
                    <a:cubicBezTo>
                      <a:pt x="1417" y="723"/>
                      <a:pt x="1417" y="742"/>
                      <a:pt x="1422" y="760"/>
                    </a:cubicBezTo>
                    <a:cubicBezTo>
                      <a:pt x="1423" y="766"/>
                      <a:pt x="1429" y="769"/>
                      <a:pt x="1434" y="769"/>
                    </a:cubicBezTo>
                    <a:cubicBezTo>
                      <a:pt x="1438" y="769"/>
                      <a:pt x="1442" y="767"/>
                      <a:pt x="1444" y="763"/>
                    </a:cubicBezTo>
                    <a:cubicBezTo>
                      <a:pt x="1455" y="742"/>
                      <a:pt x="1459" y="722"/>
                      <a:pt x="1459" y="699"/>
                    </a:cubicBezTo>
                    <a:cubicBezTo>
                      <a:pt x="1461" y="696"/>
                      <a:pt x="1461" y="692"/>
                      <a:pt x="1461" y="689"/>
                    </a:cubicBezTo>
                    <a:lnTo>
                      <a:pt x="1461" y="687"/>
                    </a:lnTo>
                    <a:cubicBezTo>
                      <a:pt x="1458" y="680"/>
                      <a:pt x="1459" y="672"/>
                      <a:pt x="1459" y="663"/>
                    </a:cubicBezTo>
                    <a:cubicBezTo>
                      <a:pt x="1462" y="643"/>
                      <a:pt x="1464" y="622"/>
                      <a:pt x="1466" y="604"/>
                    </a:cubicBezTo>
                    <a:cubicBezTo>
                      <a:pt x="1469" y="561"/>
                      <a:pt x="1469" y="516"/>
                      <a:pt x="1466" y="473"/>
                    </a:cubicBezTo>
                    <a:lnTo>
                      <a:pt x="1466" y="467"/>
                    </a:lnTo>
                    <a:lnTo>
                      <a:pt x="1466" y="453"/>
                    </a:lnTo>
                    <a:cubicBezTo>
                      <a:pt x="1466" y="402"/>
                      <a:pt x="1461" y="353"/>
                      <a:pt x="1446" y="306"/>
                    </a:cubicBezTo>
                    <a:cubicBezTo>
                      <a:pt x="1432" y="267"/>
                      <a:pt x="1411" y="222"/>
                      <a:pt x="1373" y="203"/>
                    </a:cubicBezTo>
                    <a:cubicBezTo>
                      <a:pt x="1372" y="202"/>
                      <a:pt x="1371" y="202"/>
                      <a:pt x="1370" y="202"/>
                    </a:cubicBezTo>
                    <a:cubicBezTo>
                      <a:pt x="1368" y="202"/>
                      <a:pt x="1367" y="202"/>
                      <a:pt x="1367" y="203"/>
                    </a:cubicBezTo>
                    <a:cubicBezTo>
                      <a:pt x="1296" y="119"/>
                      <a:pt x="1191" y="74"/>
                      <a:pt x="1085" y="48"/>
                    </a:cubicBezTo>
                    <a:cubicBezTo>
                      <a:pt x="975" y="19"/>
                      <a:pt x="856" y="0"/>
                      <a:pt x="7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956;p25">
                <a:extLst>
                  <a:ext uri="{FF2B5EF4-FFF2-40B4-BE49-F238E27FC236}">
                    <a16:creationId xmlns:a16="http://schemas.microsoft.com/office/drawing/2014/main" id="{5E1B05F7-4026-CD59-34AC-3D253AEEBA51}"/>
                  </a:ext>
                </a:extLst>
              </p:cNvPr>
              <p:cNvSpPr/>
              <p:nvPr/>
            </p:nvSpPr>
            <p:spPr>
              <a:xfrm>
                <a:off x="7356298" y="2262741"/>
                <a:ext cx="45185" cy="40518"/>
              </a:xfrm>
              <a:custGeom>
                <a:avLst/>
                <a:gdLst/>
                <a:ahLst/>
                <a:cxnLst/>
                <a:rect l="l" t="t" r="r" b="b"/>
                <a:pathLst>
                  <a:path w="484" h="434" extrusionOk="0">
                    <a:moveTo>
                      <a:pt x="17" y="0"/>
                    </a:moveTo>
                    <a:cubicBezTo>
                      <a:pt x="7" y="0"/>
                      <a:pt x="0" y="15"/>
                      <a:pt x="10" y="23"/>
                    </a:cubicBezTo>
                    <a:cubicBezTo>
                      <a:pt x="97" y="73"/>
                      <a:pt x="177" y="135"/>
                      <a:pt x="250" y="203"/>
                    </a:cubicBezTo>
                    <a:cubicBezTo>
                      <a:pt x="286" y="237"/>
                      <a:pt x="320" y="275"/>
                      <a:pt x="352" y="312"/>
                    </a:cubicBezTo>
                    <a:cubicBezTo>
                      <a:pt x="366" y="331"/>
                      <a:pt x="381" y="352"/>
                      <a:pt x="396" y="372"/>
                    </a:cubicBezTo>
                    <a:cubicBezTo>
                      <a:pt x="410" y="393"/>
                      <a:pt x="426" y="413"/>
                      <a:pt x="444" y="431"/>
                    </a:cubicBezTo>
                    <a:cubicBezTo>
                      <a:pt x="446" y="433"/>
                      <a:pt x="448" y="434"/>
                      <a:pt x="450" y="434"/>
                    </a:cubicBezTo>
                    <a:cubicBezTo>
                      <a:pt x="455" y="434"/>
                      <a:pt x="460" y="429"/>
                      <a:pt x="459" y="422"/>
                    </a:cubicBezTo>
                    <a:cubicBezTo>
                      <a:pt x="450" y="397"/>
                      <a:pt x="438" y="375"/>
                      <a:pt x="423" y="354"/>
                    </a:cubicBezTo>
                    <a:cubicBezTo>
                      <a:pt x="410" y="333"/>
                      <a:pt x="395" y="314"/>
                      <a:pt x="380" y="294"/>
                    </a:cubicBezTo>
                    <a:cubicBezTo>
                      <a:pt x="347" y="254"/>
                      <a:pt x="313" y="215"/>
                      <a:pt x="276" y="179"/>
                    </a:cubicBezTo>
                    <a:cubicBezTo>
                      <a:pt x="234" y="141"/>
                      <a:pt x="191" y="105"/>
                      <a:pt x="144" y="72"/>
                    </a:cubicBezTo>
                    <a:lnTo>
                      <a:pt x="144" y="72"/>
                    </a:lnTo>
                    <a:cubicBezTo>
                      <a:pt x="189" y="91"/>
                      <a:pt x="232" y="112"/>
                      <a:pt x="274" y="136"/>
                    </a:cubicBezTo>
                    <a:cubicBezTo>
                      <a:pt x="308" y="155"/>
                      <a:pt x="341" y="178"/>
                      <a:pt x="372" y="200"/>
                    </a:cubicBezTo>
                    <a:cubicBezTo>
                      <a:pt x="402" y="227"/>
                      <a:pt x="435" y="252"/>
                      <a:pt x="469" y="273"/>
                    </a:cubicBezTo>
                    <a:cubicBezTo>
                      <a:pt x="471" y="274"/>
                      <a:pt x="472" y="275"/>
                      <a:pt x="473" y="275"/>
                    </a:cubicBezTo>
                    <a:cubicBezTo>
                      <a:pt x="479" y="275"/>
                      <a:pt x="483" y="269"/>
                      <a:pt x="480" y="264"/>
                    </a:cubicBezTo>
                    <a:cubicBezTo>
                      <a:pt x="456" y="232"/>
                      <a:pt x="428" y="203"/>
                      <a:pt x="393" y="179"/>
                    </a:cubicBezTo>
                    <a:cubicBezTo>
                      <a:pt x="361" y="155"/>
                      <a:pt x="325" y="132"/>
                      <a:pt x="289" y="111"/>
                    </a:cubicBezTo>
                    <a:cubicBezTo>
                      <a:pt x="216" y="69"/>
                      <a:pt x="138" y="38"/>
                      <a:pt x="58" y="17"/>
                    </a:cubicBezTo>
                    <a:cubicBezTo>
                      <a:pt x="57" y="16"/>
                      <a:pt x="56" y="16"/>
                      <a:pt x="56" y="16"/>
                    </a:cubicBezTo>
                    <a:cubicBezTo>
                      <a:pt x="55" y="16"/>
                      <a:pt x="54" y="16"/>
                      <a:pt x="53" y="17"/>
                    </a:cubicBezTo>
                    <a:cubicBezTo>
                      <a:pt x="43" y="11"/>
                      <a:pt x="32" y="6"/>
                      <a:pt x="24" y="2"/>
                    </a:cubicBezTo>
                    <a:cubicBezTo>
                      <a:pt x="21" y="1"/>
                      <a:pt x="19" y="0"/>
                      <a:pt x="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957;p25">
                <a:extLst>
                  <a:ext uri="{FF2B5EF4-FFF2-40B4-BE49-F238E27FC236}">
                    <a16:creationId xmlns:a16="http://schemas.microsoft.com/office/drawing/2014/main" id="{8998ACEB-A39E-F07B-B245-B5B40EE30DBA}"/>
                  </a:ext>
                </a:extLst>
              </p:cNvPr>
              <p:cNvSpPr/>
              <p:nvPr/>
            </p:nvSpPr>
            <p:spPr>
              <a:xfrm>
                <a:off x="7187508" y="2446379"/>
                <a:ext cx="235448" cy="82250"/>
              </a:xfrm>
              <a:custGeom>
                <a:avLst/>
                <a:gdLst/>
                <a:ahLst/>
                <a:cxnLst/>
                <a:rect l="l" t="t" r="r" b="b"/>
                <a:pathLst>
                  <a:path w="2522" h="881" extrusionOk="0">
                    <a:moveTo>
                      <a:pt x="2503" y="0"/>
                    </a:moveTo>
                    <a:cubicBezTo>
                      <a:pt x="2501" y="0"/>
                      <a:pt x="2499" y="1"/>
                      <a:pt x="2497" y="2"/>
                    </a:cubicBezTo>
                    <a:cubicBezTo>
                      <a:pt x="2424" y="41"/>
                      <a:pt x="2355" y="88"/>
                      <a:pt x="2283" y="131"/>
                    </a:cubicBezTo>
                    <a:cubicBezTo>
                      <a:pt x="2212" y="176"/>
                      <a:pt x="2143" y="213"/>
                      <a:pt x="2070" y="251"/>
                    </a:cubicBezTo>
                    <a:cubicBezTo>
                      <a:pt x="1922" y="327"/>
                      <a:pt x="1770" y="392"/>
                      <a:pt x="1614" y="451"/>
                    </a:cubicBezTo>
                    <a:cubicBezTo>
                      <a:pt x="1286" y="573"/>
                      <a:pt x="946" y="659"/>
                      <a:pt x="604" y="732"/>
                    </a:cubicBezTo>
                    <a:cubicBezTo>
                      <a:pt x="506" y="755"/>
                      <a:pt x="407" y="774"/>
                      <a:pt x="309" y="795"/>
                    </a:cubicBezTo>
                    <a:cubicBezTo>
                      <a:pt x="258" y="804"/>
                      <a:pt x="209" y="814"/>
                      <a:pt x="160" y="823"/>
                    </a:cubicBezTo>
                    <a:cubicBezTo>
                      <a:pt x="109" y="832"/>
                      <a:pt x="60" y="844"/>
                      <a:pt x="11" y="861"/>
                    </a:cubicBezTo>
                    <a:cubicBezTo>
                      <a:pt x="0" y="864"/>
                      <a:pt x="2" y="880"/>
                      <a:pt x="14" y="880"/>
                    </a:cubicBezTo>
                    <a:cubicBezTo>
                      <a:pt x="58" y="879"/>
                      <a:pt x="103" y="873"/>
                      <a:pt x="146" y="864"/>
                    </a:cubicBezTo>
                    <a:cubicBezTo>
                      <a:pt x="191" y="856"/>
                      <a:pt x="236" y="847"/>
                      <a:pt x="281" y="838"/>
                    </a:cubicBezTo>
                    <a:cubicBezTo>
                      <a:pt x="370" y="822"/>
                      <a:pt x="460" y="804"/>
                      <a:pt x="549" y="786"/>
                    </a:cubicBezTo>
                    <a:cubicBezTo>
                      <a:pt x="727" y="749"/>
                      <a:pt x="904" y="710"/>
                      <a:pt x="1080" y="662"/>
                    </a:cubicBezTo>
                    <a:cubicBezTo>
                      <a:pt x="1408" y="576"/>
                      <a:pt x="1732" y="465"/>
                      <a:pt x="2037" y="315"/>
                    </a:cubicBezTo>
                    <a:cubicBezTo>
                      <a:pt x="2121" y="273"/>
                      <a:pt x="2203" y="230"/>
                      <a:pt x="2282" y="184"/>
                    </a:cubicBezTo>
                    <a:cubicBezTo>
                      <a:pt x="2361" y="136"/>
                      <a:pt x="2444" y="87"/>
                      <a:pt x="2513" y="23"/>
                    </a:cubicBezTo>
                    <a:cubicBezTo>
                      <a:pt x="2522" y="13"/>
                      <a:pt x="2514" y="0"/>
                      <a:pt x="2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958;p25">
                <a:extLst>
                  <a:ext uri="{FF2B5EF4-FFF2-40B4-BE49-F238E27FC236}">
                    <a16:creationId xmlns:a16="http://schemas.microsoft.com/office/drawing/2014/main" id="{5CB9BEA2-2849-55A7-4D83-4C98DFBF581C}"/>
                  </a:ext>
                </a:extLst>
              </p:cNvPr>
              <p:cNvSpPr/>
              <p:nvPr/>
            </p:nvSpPr>
            <p:spPr>
              <a:xfrm>
                <a:off x="7325210" y="2361422"/>
                <a:ext cx="58068" cy="39211"/>
              </a:xfrm>
              <a:custGeom>
                <a:avLst/>
                <a:gdLst/>
                <a:ahLst/>
                <a:cxnLst/>
                <a:rect l="l" t="t" r="r" b="b"/>
                <a:pathLst>
                  <a:path w="622" h="420" extrusionOk="0">
                    <a:moveTo>
                      <a:pt x="587" y="1"/>
                    </a:moveTo>
                    <a:cubicBezTo>
                      <a:pt x="581" y="1"/>
                      <a:pt x="576" y="7"/>
                      <a:pt x="579" y="13"/>
                    </a:cubicBezTo>
                    <a:cubicBezTo>
                      <a:pt x="585" y="30"/>
                      <a:pt x="585" y="48"/>
                      <a:pt x="582" y="66"/>
                    </a:cubicBezTo>
                    <a:cubicBezTo>
                      <a:pt x="574" y="87"/>
                      <a:pt x="561" y="105"/>
                      <a:pt x="541" y="117"/>
                    </a:cubicBezTo>
                    <a:cubicBezTo>
                      <a:pt x="503" y="145"/>
                      <a:pt x="462" y="172"/>
                      <a:pt x="421" y="194"/>
                    </a:cubicBezTo>
                    <a:cubicBezTo>
                      <a:pt x="334" y="244"/>
                      <a:pt x="246" y="287"/>
                      <a:pt x="157" y="326"/>
                    </a:cubicBezTo>
                    <a:lnTo>
                      <a:pt x="82" y="359"/>
                    </a:lnTo>
                    <a:cubicBezTo>
                      <a:pt x="55" y="367"/>
                      <a:pt x="30" y="381"/>
                      <a:pt x="8" y="397"/>
                    </a:cubicBezTo>
                    <a:cubicBezTo>
                      <a:pt x="0" y="406"/>
                      <a:pt x="5" y="418"/>
                      <a:pt x="17" y="420"/>
                    </a:cubicBezTo>
                    <a:cubicBezTo>
                      <a:pt x="42" y="415"/>
                      <a:pt x="67" y="408"/>
                      <a:pt x="91" y="396"/>
                    </a:cubicBezTo>
                    <a:lnTo>
                      <a:pt x="166" y="364"/>
                    </a:lnTo>
                    <a:cubicBezTo>
                      <a:pt x="215" y="342"/>
                      <a:pt x="266" y="320"/>
                      <a:pt x="315" y="296"/>
                    </a:cubicBezTo>
                    <a:cubicBezTo>
                      <a:pt x="364" y="272"/>
                      <a:pt x="410" y="247"/>
                      <a:pt x="456" y="218"/>
                    </a:cubicBezTo>
                    <a:cubicBezTo>
                      <a:pt x="479" y="205"/>
                      <a:pt x="501" y="190"/>
                      <a:pt x="524" y="175"/>
                    </a:cubicBezTo>
                    <a:cubicBezTo>
                      <a:pt x="546" y="162"/>
                      <a:pt x="567" y="145"/>
                      <a:pt x="585" y="127"/>
                    </a:cubicBezTo>
                    <a:cubicBezTo>
                      <a:pt x="603" y="109"/>
                      <a:pt x="613" y="87"/>
                      <a:pt x="617" y="62"/>
                    </a:cubicBezTo>
                    <a:cubicBezTo>
                      <a:pt x="622" y="39"/>
                      <a:pt x="612" y="14"/>
                      <a:pt x="592" y="2"/>
                    </a:cubicBezTo>
                    <a:cubicBezTo>
                      <a:pt x="591" y="1"/>
                      <a:pt x="589" y="1"/>
                      <a:pt x="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959;p25">
                <a:extLst>
                  <a:ext uri="{FF2B5EF4-FFF2-40B4-BE49-F238E27FC236}">
                    <a16:creationId xmlns:a16="http://schemas.microsoft.com/office/drawing/2014/main" id="{828DE2E6-2FA2-2140-25A8-4AA28B7451FF}"/>
                  </a:ext>
                </a:extLst>
              </p:cNvPr>
              <p:cNvSpPr/>
              <p:nvPr/>
            </p:nvSpPr>
            <p:spPr>
              <a:xfrm>
                <a:off x="6861877" y="2467385"/>
                <a:ext cx="54894" cy="61618"/>
              </a:xfrm>
              <a:custGeom>
                <a:avLst/>
                <a:gdLst/>
                <a:ahLst/>
                <a:cxnLst/>
                <a:rect l="l" t="t" r="r" b="b"/>
                <a:pathLst>
                  <a:path w="588" h="660" extrusionOk="0">
                    <a:moveTo>
                      <a:pt x="564" y="0"/>
                    </a:moveTo>
                    <a:lnTo>
                      <a:pt x="123" y="73"/>
                    </a:lnTo>
                    <a:cubicBezTo>
                      <a:pt x="123" y="73"/>
                      <a:pt x="0" y="610"/>
                      <a:pt x="74" y="636"/>
                    </a:cubicBezTo>
                    <a:cubicBezTo>
                      <a:pt x="147" y="660"/>
                      <a:pt x="466" y="660"/>
                      <a:pt x="466" y="660"/>
                    </a:cubicBezTo>
                    <a:lnTo>
                      <a:pt x="515" y="269"/>
                    </a:lnTo>
                    <a:lnTo>
                      <a:pt x="442" y="269"/>
                    </a:lnTo>
                    <a:lnTo>
                      <a:pt x="588" y="170"/>
                    </a:lnTo>
                    <a:lnTo>
                      <a:pt x="564" y="0"/>
                    </a:lnTo>
                    <a:close/>
                  </a:path>
                </a:pathLst>
              </a:custGeom>
              <a:solidFill>
                <a:srgbClr val="A48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960;p25">
                <a:extLst>
                  <a:ext uri="{FF2B5EF4-FFF2-40B4-BE49-F238E27FC236}">
                    <a16:creationId xmlns:a16="http://schemas.microsoft.com/office/drawing/2014/main" id="{18DE5CAE-516A-9419-E2ED-F9FF45077117}"/>
                  </a:ext>
                </a:extLst>
              </p:cNvPr>
              <p:cNvSpPr/>
              <p:nvPr/>
            </p:nvSpPr>
            <p:spPr>
              <a:xfrm>
                <a:off x="8089435" y="2963311"/>
                <a:ext cx="202399" cy="158992"/>
              </a:xfrm>
              <a:custGeom>
                <a:avLst/>
                <a:gdLst/>
                <a:ahLst/>
                <a:cxnLst/>
                <a:rect l="l" t="t" r="r" b="b"/>
                <a:pathLst>
                  <a:path w="2168" h="1703" extrusionOk="0">
                    <a:moveTo>
                      <a:pt x="970" y="1"/>
                    </a:moveTo>
                    <a:cubicBezTo>
                      <a:pt x="968" y="1"/>
                      <a:pt x="967" y="1"/>
                      <a:pt x="966" y="1"/>
                    </a:cubicBezTo>
                    <a:cubicBezTo>
                      <a:pt x="878" y="45"/>
                      <a:pt x="724" y="309"/>
                      <a:pt x="724" y="309"/>
                    </a:cubicBezTo>
                    <a:lnTo>
                      <a:pt x="1" y="702"/>
                    </a:lnTo>
                    <a:cubicBezTo>
                      <a:pt x="1" y="702"/>
                      <a:pt x="264" y="1474"/>
                      <a:pt x="363" y="1474"/>
                    </a:cubicBezTo>
                    <a:cubicBezTo>
                      <a:pt x="367" y="1474"/>
                      <a:pt x="370" y="1473"/>
                      <a:pt x="374" y="1470"/>
                    </a:cubicBezTo>
                    <a:cubicBezTo>
                      <a:pt x="460" y="1405"/>
                      <a:pt x="921" y="1010"/>
                      <a:pt x="921" y="1010"/>
                    </a:cubicBezTo>
                    <a:cubicBezTo>
                      <a:pt x="921" y="1010"/>
                      <a:pt x="1379" y="1367"/>
                      <a:pt x="1731" y="1569"/>
                    </a:cubicBezTo>
                    <a:cubicBezTo>
                      <a:pt x="1869" y="1648"/>
                      <a:pt x="1990" y="1702"/>
                      <a:pt x="2063" y="1702"/>
                    </a:cubicBezTo>
                    <a:cubicBezTo>
                      <a:pt x="2095" y="1702"/>
                      <a:pt x="2117" y="1692"/>
                      <a:pt x="2127" y="1667"/>
                    </a:cubicBezTo>
                    <a:cubicBezTo>
                      <a:pt x="2167" y="1566"/>
                      <a:pt x="1942" y="1194"/>
                      <a:pt x="1678" y="828"/>
                    </a:cubicBezTo>
                    <a:cubicBezTo>
                      <a:pt x="1379" y="411"/>
                      <a:pt x="1031" y="1"/>
                      <a:pt x="9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961;p25">
                <a:extLst>
                  <a:ext uri="{FF2B5EF4-FFF2-40B4-BE49-F238E27FC236}">
                    <a16:creationId xmlns:a16="http://schemas.microsoft.com/office/drawing/2014/main" id="{D969283E-A500-6BF1-0DDB-38296C515061}"/>
                  </a:ext>
                </a:extLst>
              </p:cNvPr>
              <p:cNvSpPr/>
              <p:nvPr/>
            </p:nvSpPr>
            <p:spPr>
              <a:xfrm>
                <a:off x="8082246" y="3019140"/>
                <a:ext cx="64977" cy="89812"/>
              </a:xfrm>
              <a:custGeom>
                <a:avLst/>
                <a:gdLst/>
                <a:ahLst/>
                <a:cxnLst/>
                <a:rect l="l" t="t" r="r" b="b"/>
                <a:pathLst>
                  <a:path w="696" h="962" extrusionOk="0">
                    <a:moveTo>
                      <a:pt x="103" y="1"/>
                    </a:moveTo>
                    <a:cubicBezTo>
                      <a:pt x="48" y="1"/>
                      <a:pt x="1" y="20"/>
                      <a:pt x="36" y="103"/>
                    </a:cubicBezTo>
                    <a:cubicBezTo>
                      <a:pt x="99" y="249"/>
                      <a:pt x="244" y="961"/>
                      <a:pt x="390" y="961"/>
                    </a:cubicBezTo>
                    <a:cubicBezTo>
                      <a:pt x="396" y="961"/>
                      <a:pt x="403" y="960"/>
                      <a:pt x="409" y="957"/>
                    </a:cubicBezTo>
                    <a:cubicBezTo>
                      <a:pt x="512" y="911"/>
                      <a:pt x="607" y="853"/>
                      <a:pt x="695" y="781"/>
                    </a:cubicBezTo>
                    <a:lnTo>
                      <a:pt x="212" y="15"/>
                    </a:lnTo>
                    <a:cubicBezTo>
                      <a:pt x="202" y="15"/>
                      <a:pt x="150" y="1"/>
                      <a:pt x="1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962;p25">
                <a:extLst>
                  <a:ext uri="{FF2B5EF4-FFF2-40B4-BE49-F238E27FC236}">
                    <a16:creationId xmlns:a16="http://schemas.microsoft.com/office/drawing/2014/main" id="{C5DAB096-115F-2D92-8ECD-6C026C6B39A7}"/>
                  </a:ext>
                </a:extLst>
              </p:cNvPr>
              <p:cNvSpPr/>
              <p:nvPr/>
            </p:nvSpPr>
            <p:spPr>
              <a:xfrm>
                <a:off x="8147130" y="3041640"/>
                <a:ext cx="57415" cy="38184"/>
              </a:xfrm>
              <a:custGeom>
                <a:avLst/>
                <a:gdLst/>
                <a:ahLst/>
                <a:cxnLst/>
                <a:rect l="l" t="t" r="r" b="b"/>
                <a:pathLst>
                  <a:path w="615" h="409" extrusionOk="0">
                    <a:moveTo>
                      <a:pt x="245" y="0"/>
                    </a:moveTo>
                    <a:cubicBezTo>
                      <a:pt x="244" y="0"/>
                      <a:pt x="244" y="0"/>
                      <a:pt x="243" y="1"/>
                    </a:cubicBezTo>
                    <a:cubicBezTo>
                      <a:pt x="230" y="4"/>
                      <a:pt x="234" y="26"/>
                      <a:pt x="236" y="35"/>
                    </a:cubicBezTo>
                    <a:cubicBezTo>
                      <a:pt x="245" y="62"/>
                      <a:pt x="255" y="89"/>
                      <a:pt x="269" y="114"/>
                    </a:cubicBezTo>
                    <a:cubicBezTo>
                      <a:pt x="276" y="130"/>
                      <a:pt x="285" y="147"/>
                      <a:pt x="295" y="163"/>
                    </a:cubicBezTo>
                    <a:cubicBezTo>
                      <a:pt x="210" y="251"/>
                      <a:pt x="113" y="329"/>
                      <a:pt x="8" y="391"/>
                    </a:cubicBezTo>
                    <a:cubicBezTo>
                      <a:pt x="1" y="397"/>
                      <a:pt x="6" y="408"/>
                      <a:pt x="14" y="408"/>
                    </a:cubicBezTo>
                    <a:cubicBezTo>
                      <a:pt x="15" y="408"/>
                      <a:pt x="16" y="408"/>
                      <a:pt x="16" y="408"/>
                    </a:cubicBezTo>
                    <a:cubicBezTo>
                      <a:pt x="48" y="393"/>
                      <a:pt x="76" y="378"/>
                      <a:pt x="104" y="361"/>
                    </a:cubicBezTo>
                    <a:cubicBezTo>
                      <a:pt x="133" y="344"/>
                      <a:pt x="160" y="326"/>
                      <a:pt x="185" y="305"/>
                    </a:cubicBezTo>
                    <a:cubicBezTo>
                      <a:pt x="233" y="269"/>
                      <a:pt x="276" y="230"/>
                      <a:pt x="318" y="187"/>
                    </a:cubicBezTo>
                    <a:lnTo>
                      <a:pt x="321" y="190"/>
                    </a:lnTo>
                    <a:cubicBezTo>
                      <a:pt x="322" y="191"/>
                      <a:pt x="324" y="191"/>
                      <a:pt x="325" y="191"/>
                    </a:cubicBezTo>
                    <a:cubicBezTo>
                      <a:pt x="329" y="191"/>
                      <a:pt x="332" y="189"/>
                      <a:pt x="333" y="185"/>
                    </a:cubicBezTo>
                    <a:cubicBezTo>
                      <a:pt x="346" y="202"/>
                      <a:pt x="361" y="218"/>
                      <a:pt x="376" y="232"/>
                    </a:cubicBezTo>
                    <a:cubicBezTo>
                      <a:pt x="398" y="253"/>
                      <a:pt x="422" y="272"/>
                      <a:pt x="446" y="290"/>
                    </a:cubicBezTo>
                    <a:cubicBezTo>
                      <a:pt x="471" y="308"/>
                      <a:pt x="497" y="324"/>
                      <a:pt x="522" y="339"/>
                    </a:cubicBezTo>
                    <a:cubicBezTo>
                      <a:pt x="535" y="346"/>
                      <a:pt x="549" y="354"/>
                      <a:pt x="564" y="360"/>
                    </a:cubicBezTo>
                    <a:cubicBezTo>
                      <a:pt x="573" y="367"/>
                      <a:pt x="585" y="371"/>
                      <a:pt x="596" y="371"/>
                    </a:cubicBezTo>
                    <a:cubicBezTo>
                      <a:pt x="599" y="371"/>
                      <a:pt x="602" y="371"/>
                      <a:pt x="606" y="370"/>
                    </a:cubicBezTo>
                    <a:cubicBezTo>
                      <a:pt x="611" y="369"/>
                      <a:pt x="614" y="361"/>
                      <a:pt x="611" y="355"/>
                    </a:cubicBezTo>
                    <a:cubicBezTo>
                      <a:pt x="604" y="345"/>
                      <a:pt x="592" y="338"/>
                      <a:pt x="579" y="333"/>
                    </a:cubicBezTo>
                    <a:cubicBezTo>
                      <a:pt x="567" y="327"/>
                      <a:pt x="553" y="320"/>
                      <a:pt x="540" y="312"/>
                    </a:cubicBezTo>
                    <a:cubicBezTo>
                      <a:pt x="513" y="299"/>
                      <a:pt x="488" y="282"/>
                      <a:pt x="464" y="266"/>
                    </a:cubicBezTo>
                    <a:cubicBezTo>
                      <a:pt x="438" y="248"/>
                      <a:pt x="416" y="230"/>
                      <a:pt x="394" y="211"/>
                    </a:cubicBezTo>
                    <a:cubicBezTo>
                      <a:pt x="371" y="191"/>
                      <a:pt x="355" y="176"/>
                      <a:pt x="334" y="160"/>
                    </a:cubicBezTo>
                    <a:cubicBezTo>
                      <a:pt x="333" y="153"/>
                      <a:pt x="325" y="147"/>
                      <a:pt x="318" y="145"/>
                    </a:cubicBezTo>
                    <a:lnTo>
                      <a:pt x="315" y="142"/>
                    </a:lnTo>
                    <a:cubicBezTo>
                      <a:pt x="309" y="130"/>
                      <a:pt x="301" y="118"/>
                      <a:pt x="297" y="106"/>
                    </a:cubicBezTo>
                    <a:cubicBezTo>
                      <a:pt x="285" y="81"/>
                      <a:pt x="274" y="56"/>
                      <a:pt x="266" y="29"/>
                    </a:cubicBezTo>
                    <a:cubicBezTo>
                      <a:pt x="261" y="20"/>
                      <a:pt x="257" y="0"/>
                      <a:pt x="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963;p25">
                <a:extLst>
                  <a:ext uri="{FF2B5EF4-FFF2-40B4-BE49-F238E27FC236}">
                    <a16:creationId xmlns:a16="http://schemas.microsoft.com/office/drawing/2014/main" id="{120F4067-62A9-6684-CB61-8A2231AD9F45}"/>
                  </a:ext>
                </a:extLst>
              </p:cNvPr>
              <p:cNvSpPr/>
              <p:nvPr/>
            </p:nvSpPr>
            <p:spPr>
              <a:xfrm>
                <a:off x="7984034" y="3056670"/>
                <a:ext cx="64137" cy="23340"/>
              </a:xfrm>
              <a:custGeom>
                <a:avLst/>
                <a:gdLst/>
                <a:ahLst/>
                <a:cxnLst/>
                <a:rect l="l" t="t" r="r" b="b"/>
                <a:pathLst>
                  <a:path w="687" h="250" extrusionOk="0">
                    <a:moveTo>
                      <a:pt x="675" y="1"/>
                    </a:moveTo>
                    <a:cubicBezTo>
                      <a:pt x="653" y="1"/>
                      <a:pt x="632" y="5"/>
                      <a:pt x="611" y="14"/>
                    </a:cubicBezTo>
                    <a:lnTo>
                      <a:pt x="544" y="38"/>
                    </a:lnTo>
                    <a:lnTo>
                      <a:pt x="415" y="83"/>
                    </a:lnTo>
                    <a:cubicBezTo>
                      <a:pt x="329" y="114"/>
                      <a:pt x="241" y="144"/>
                      <a:pt x="155" y="175"/>
                    </a:cubicBezTo>
                    <a:cubicBezTo>
                      <a:pt x="129" y="184"/>
                      <a:pt x="105" y="191"/>
                      <a:pt x="80" y="202"/>
                    </a:cubicBezTo>
                    <a:cubicBezTo>
                      <a:pt x="55" y="211"/>
                      <a:pt x="34" y="223"/>
                      <a:pt x="10" y="233"/>
                    </a:cubicBezTo>
                    <a:cubicBezTo>
                      <a:pt x="0" y="237"/>
                      <a:pt x="6" y="250"/>
                      <a:pt x="15" y="250"/>
                    </a:cubicBezTo>
                    <a:cubicBezTo>
                      <a:pt x="15" y="250"/>
                      <a:pt x="16" y="250"/>
                      <a:pt x="17" y="250"/>
                    </a:cubicBezTo>
                    <a:cubicBezTo>
                      <a:pt x="40" y="244"/>
                      <a:pt x="62" y="241"/>
                      <a:pt x="83" y="233"/>
                    </a:cubicBezTo>
                    <a:cubicBezTo>
                      <a:pt x="105" y="226"/>
                      <a:pt x="128" y="218"/>
                      <a:pt x="150" y="211"/>
                    </a:cubicBezTo>
                    <a:lnTo>
                      <a:pt x="280" y="166"/>
                    </a:lnTo>
                    <a:lnTo>
                      <a:pt x="541" y="77"/>
                    </a:lnTo>
                    <a:lnTo>
                      <a:pt x="615" y="50"/>
                    </a:lnTo>
                    <a:cubicBezTo>
                      <a:pt x="639" y="45"/>
                      <a:pt x="662" y="33"/>
                      <a:pt x="681" y="17"/>
                    </a:cubicBezTo>
                    <a:cubicBezTo>
                      <a:pt x="687" y="11"/>
                      <a:pt x="684" y="2"/>
                      <a:pt x="6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964;p25">
                <a:extLst>
                  <a:ext uri="{FF2B5EF4-FFF2-40B4-BE49-F238E27FC236}">
                    <a16:creationId xmlns:a16="http://schemas.microsoft.com/office/drawing/2014/main" id="{14C941B1-10CC-32AF-A3DE-772904DDC268}"/>
                  </a:ext>
                </a:extLst>
              </p:cNvPr>
              <p:cNvSpPr/>
              <p:nvPr/>
            </p:nvSpPr>
            <p:spPr>
              <a:xfrm>
                <a:off x="8040235" y="3099803"/>
                <a:ext cx="69645" cy="40798"/>
              </a:xfrm>
              <a:custGeom>
                <a:avLst/>
                <a:gdLst/>
                <a:ahLst/>
                <a:cxnLst/>
                <a:rect l="l" t="t" r="r" b="b"/>
                <a:pathLst>
                  <a:path w="746" h="437" extrusionOk="0">
                    <a:moveTo>
                      <a:pt x="729" y="1"/>
                    </a:moveTo>
                    <a:cubicBezTo>
                      <a:pt x="704" y="4"/>
                      <a:pt x="678" y="13"/>
                      <a:pt x="659" y="29"/>
                    </a:cubicBezTo>
                    <a:lnTo>
                      <a:pt x="586" y="71"/>
                    </a:lnTo>
                    <a:lnTo>
                      <a:pt x="447" y="151"/>
                    </a:lnTo>
                    <a:cubicBezTo>
                      <a:pt x="353" y="205"/>
                      <a:pt x="259" y="259"/>
                      <a:pt x="165" y="314"/>
                    </a:cubicBezTo>
                    <a:cubicBezTo>
                      <a:pt x="139" y="329"/>
                      <a:pt x="112" y="344"/>
                      <a:pt x="85" y="360"/>
                    </a:cubicBezTo>
                    <a:cubicBezTo>
                      <a:pt x="58" y="377"/>
                      <a:pt x="34" y="396"/>
                      <a:pt x="10" y="414"/>
                    </a:cubicBezTo>
                    <a:cubicBezTo>
                      <a:pt x="1" y="421"/>
                      <a:pt x="8" y="437"/>
                      <a:pt x="18" y="437"/>
                    </a:cubicBezTo>
                    <a:cubicBezTo>
                      <a:pt x="19" y="437"/>
                      <a:pt x="20" y="437"/>
                      <a:pt x="21" y="436"/>
                    </a:cubicBezTo>
                    <a:cubicBezTo>
                      <a:pt x="46" y="424"/>
                      <a:pt x="70" y="415"/>
                      <a:pt x="94" y="403"/>
                    </a:cubicBezTo>
                    <a:cubicBezTo>
                      <a:pt x="118" y="390"/>
                      <a:pt x="143" y="377"/>
                      <a:pt x="167" y="363"/>
                    </a:cubicBezTo>
                    <a:cubicBezTo>
                      <a:pt x="213" y="336"/>
                      <a:pt x="261" y="310"/>
                      <a:pt x="307" y="283"/>
                    </a:cubicBezTo>
                    <a:lnTo>
                      <a:pt x="589" y="123"/>
                    </a:lnTo>
                    <a:lnTo>
                      <a:pt x="669" y="77"/>
                    </a:lnTo>
                    <a:cubicBezTo>
                      <a:pt x="695" y="62"/>
                      <a:pt x="723" y="49"/>
                      <a:pt x="741" y="22"/>
                    </a:cubicBezTo>
                    <a:cubicBezTo>
                      <a:pt x="745" y="13"/>
                      <a:pt x="739" y="1"/>
                      <a:pt x="7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965;p25">
                <a:extLst>
                  <a:ext uri="{FF2B5EF4-FFF2-40B4-BE49-F238E27FC236}">
                    <a16:creationId xmlns:a16="http://schemas.microsoft.com/office/drawing/2014/main" id="{D8A0BE65-0C3A-7EDA-8350-B896DCBC8D39}"/>
                  </a:ext>
                </a:extLst>
              </p:cNvPr>
              <p:cNvSpPr/>
              <p:nvPr/>
            </p:nvSpPr>
            <p:spPr>
              <a:xfrm>
                <a:off x="8119216" y="3413771"/>
                <a:ext cx="226205" cy="163193"/>
              </a:xfrm>
              <a:custGeom>
                <a:avLst/>
                <a:gdLst/>
                <a:ahLst/>
                <a:cxnLst/>
                <a:rect l="l" t="t" r="r" b="b"/>
                <a:pathLst>
                  <a:path w="2423" h="1748" extrusionOk="0">
                    <a:moveTo>
                      <a:pt x="1807" y="0"/>
                    </a:moveTo>
                    <a:cubicBezTo>
                      <a:pt x="1807" y="0"/>
                      <a:pt x="799" y="241"/>
                      <a:pt x="887" y="439"/>
                    </a:cubicBezTo>
                    <a:lnTo>
                      <a:pt x="1149" y="1009"/>
                    </a:lnTo>
                    <a:cubicBezTo>
                      <a:pt x="1149" y="1009"/>
                      <a:pt x="760" y="1204"/>
                      <a:pt x="454" y="1384"/>
                    </a:cubicBezTo>
                    <a:cubicBezTo>
                      <a:pt x="198" y="1536"/>
                      <a:pt x="1" y="1678"/>
                      <a:pt x="141" y="1688"/>
                    </a:cubicBezTo>
                    <a:cubicBezTo>
                      <a:pt x="312" y="1701"/>
                      <a:pt x="976" y="1747"/>
                      <a:pt x="1537" y="1747"/>
                    </a:cubicBezTo>
                    <a:cubicBezTo>
                      <a:pt x="1767" y="1747"/>
                      <a:pt x="1981" y="1740"/>
                      <a:pt x="2135" y="1718"/>
                    </a:cubicBezTo>
                    <a:cubicBezTo>
                      <a:pt x="2278" y="1700"/>
                      <a:pt x="2369" y="1669"/>
                      <a:pt x="2378" y="1623"/>
                    </a:cubicBezTo>
                    <a:cubicBezTo>
                      <a:pt x="2423" y="1404"/>
                      <a:pt x="1983" y="855"/>
                      <a:pt x="1983" y="834"/>
                    </a:cubicBezTo>
                    <a:cubicBezTo>
                      <a:pt x="1983" y="812"/>
                      <a:pt x="1807" y="0"/>
                      <a:pt x="18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966;p25">
                <a:extLst>
                  <a:ext uri="{FF2B5EF4-FFF2-40B4-BE49-F238E27FC236}">
                    <a16:creationId xmlns:a16="http://schemas.microsoft.com/office/drawing/2014/main" id="{EC70554E-D238-31F0-A6DB-6EA38538106F}"/>
                  </a:ext>
                </a:extLst>
              </p:cNvPr>
              <p:cNvSpPr/>
              <p:nvPr/>
            </p:nvSpPr>
            <p:spPr>
              <a:xfrm>
                <a:off x="8119402" y="3543074"/>
                <a:ext cx="199318" cy="33983"/>
              </a:xfrm>
              <a:custGeom>
                <a:avLst/>
                <a:gdLst/>
                <a:ahLst/>
                <a:cxnLst/>
                <a:rect l="l" t="t" r="r" b="b"/>
                <a:pathLst>
                  <a:path w="2135" h="364" extrusionOk="0">
                    <a:moveTo>
                      <a:pt x="454" y="1"/>
                    </a:moveTo>
                    <a:lnTo>
                      <a:pt x="454" y="1"/>
                    </a:lnTo>
                    <a:cubicBezTo>
                      <a:pt x="197" y="153"/>
                      <a:pt x="0" y="295"/>
                      <a:pt x="141" y="303"/>
                    </a:cubicBezTo>
                    <a:cubicBezTo>
                      <a:pt x="313" y="316"/>
                      <a:pt x="983" y="363"/>
                      <a:pt x="1546" y="363"/>
                    </a:cubicBezTo>
                    <a:cubicBezTo>
                      <a:pt x="1773" y="363"/>
                      <a:pt x="1982" y="355"/>
                      <a:pt x="2134" y="335"/>
                    </a:cubicBezTo>
                    <a:cubicBezTo>
                      <a:pt x="2104" y="254"/>
                      <a:pt x="1861" y="233"/>
                      <a:pt x="1578" y="233"/>
                    </a:cubicBezTo>
                    <a:cubicBezTo>
                      <a:pt x="1257" y="233"/>
                      <a:pt x="885" y="260"/>
                      <a:pt x="710" y="260"/>
                    </a:cubicBezTo>
                    <a:cubicBezTo>
                      <a:pt x="488" y="260"/>
                      <a:pt x="451" y="110"/>
                      <a:pt x="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967;p25">
                <a:extLst>
                  <a:ext uri="{FF2B5EF4-FFF2-40B4-BE49-F238E27FC236}">
                    <a16:creationId xmlns:a16="http://schemas.microsoft.com/office/drawing/2014/main" id="{51E8E7E2-5DE7-A58C-0947-74529FEB7460}"/>
                  </a:ext>
                </a:extLst>
              </p:cNvPr>
              <p:cNvSpPr/>
              <p:nvPr/>
            </p:nvSpPr>
            <p:spPr>
              <a:xfrm>
                <a:off x="7705549" y="1621080"/>
                <a:ext cx="308453" cy="384923"/>
              </a:xfrm>
              <a:custGeom>
                <a:avLst/>
                <a:gdLst/>
                <a:ahLst/>
                <a:cxnLst/>
                <a:rect l="l" t="t" r="r" b="b"/>
                <a:pathLst>
                  <a:path w="3304" h="4123" extrusionOk="0">
                    <a:moveTo>
                      <a:pt x="1874" y="236"/>
                    </a:moveTo>
                    <a:cubicBezTo>
                      <a:pt x="2532" y="236"/>
                      <a:pt x="3067" y="751"/>
                      <a:pt x="3067" y="1383"/>
                    </a:cubicBezTo>
                    <a:cubicBezTo>
                      <a:pt x="3067" y="2014"/>
                      <a:pt x="2532" y="2528"/>
                      <a:pt x="1874" y="2528"/>
                    </a:cubicBezTo>
                    <a:cubicBezTo>
                      <a:pt x="1217" y="2528"/>
                      <a:pt x="682" y="2014"/>
                      <a:pt x="682" y="1383"/>
                    </a:cubicBezTo>
                    <a:cubicBezTo>
                      <a:pt x="682" y="751"/>
                      <a:pt x="1217" y="236"/>
                      <a:pt x="1874" y="236"/>
                    </a:cubicBezTo>
                    <a:close/>
                    <a:moveTo>
                      <a:pt x="1874" y="1"/>
                    </a:moveTo>
                    <a:cubicBezTo>
                      <a:pt x="1087" y="1"/>
                      <a:pt x="446" y="621"/>
                      <a:pt x="446" y="1383"/>
                    </a:cubicBezTo>
                    <a:cubicBezTo>
                      <a:pt x="446" y="1842"/>
                      <a:pt x="680" y="2251"/>
                      <a:pt x="1039" y="2503"/>
                    </a:cubicBezTo>
                    <a:lnTo>
                      <a:pt x="550" y="3214"/>
                    </a:lnTo>
                    <a:lnTo>
                      <a:pt x="201" y="2978"/>
                    </a:lnTo>
                    <a:cubicBezTo>
                      <a:pt x="181" y="2965"/>
                      <a:pt x="158" y="2959"/>
                      <a:pt x="136" y="2959"/>
                    </a:cubicBezTo>
                    <a:cubicBezTo>
                      <a:pt x="97" y="2959"/>
                      <a:pt x="60" y="2977"/>
                      <a:pt x="37" y="3011"/>
                    </a:cubicBezTo>
                    <a:cubicBezTo>
                      <a:pt x="0" y="3065"/>
                      <a:pt x="15" y="3139"/>
                      <a:pt x="69" y="3175"/>
                    </a:cubicBezTo>
                    <a:lnTo>
                      <a:pt x="416" y="3408"/>
                    </a:lnTo>
                    <a:lnTo>
                      <a:pt x="55" y="3934"/>
                    </a:lnTo>
                    <a:cubicBezTo>
                      <a:pt x="15" y="3988"/>
                      <a:pt x="28" y="4064"/>
                      <a:pt x="84" y="4101"/>
                    </a:cubicBezTo>
                    <a:cubicBezTo>
                      <a:pt x="104" y="4116"/>
                      <a:pt x="127" y="4122"/>
                      <a:pt x="150" y="4122"/>
                    </a:cubicBezTo>
                    <a:cubicBezTo>
                      <a:pt x="189" y="4122"/>
                      <a:pt x="228" y="4103"/>
                      <a:pt x="251" y="4067"/>
                    </a:cubicBezTo>
                    <a:lnTo>
                      <a:pt x="613" y="3541"/>
                    </a:lnTo>
                    <a:lnTo>
                      <a:pt x="1071" y="3848"/>
                    </a:lnTo>
                    <a:cubicBezTo>
                      <a:pt x="1091" y="3861"/>
                      <a:pt x="1115" y="3868"/>
                      <a:pt x="1137" y="3868"/>
                    </a:cubicBezTo>
                    <a:cubicBezTo>
                      <a:pt x="1175" y="3868"/>
                      <a:pt x="1212" y="3849"/>
                      <a:pt x="1235" y="3815"/>
                    </a:cubicBezTo>
                    <a:cubicBezTo>
                      <a:pt x="1272" y="3761"/>
                      <a:pt x="1257" y="3688"/>
                      <a:pt x="1203" y="3652"/>
                    </a:cubicBezTo>
                    <a:lnTo>
                      <a:pt x="747" y="3344"/>
                    </a:lnTo>
                    <a:lnTo>
                      <a:pt x="1244" y="2621"/>
                    </a:lnTo>
                    <a:cubicBezTo>
                      <a:pt x="1441" y="2714"/>
                      <a:pt x="1657" y="2764"/>
                      <a:pt x="1874" y="2764"/>
                    </a:cubicBezTo>
                    <a:cubicBezTo>
                      <a:pt x="2662" y="2764"/>
                      <a:pt x="3303" y="2143"/>
                      <a:pt x="3303" y="1381"/>
                    </a:cubicBezTo>
                    <a:cubicBezTo>
                      <a:pt x="3303" y="619"/>
                      <a:pt x="2662" y="1"/>
                      <a:pt x="18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968;p25">
                <a:extLst>
                  <a:ext uri="{FF2B5EF4-FFF2-40B4-BE49-F238E27FC236}">
                    <a16:creationId xmlns:a16="http://schemas.microsoft.com/office/drawing/2014/main" id="{0FB755DF-E2FC-8679-FF76-F0F9BC71FEAD}"/>
                  </a:ext>
                </a:extLst>
              </p:cNvPr>
              <p:cNvSpPr/>
              <p:nvPr/>
            </p:nvSpPr>
            <p:spPr>
              <a:xfrm>
                <a:off x="4050322" y="1102188"/>
                <a:ext cx="374457" cy="360836"/>
              </a:xfrm>
              <a:custGeom>
                <a:avLst/>
                <a:gdLst/>
                <a:ahLst/>
                <a:cxnLst/>
                <a:rect l="l" t="t" r="r" b="b"/>
                <a:pathLst>
                  <a:path w="4011" h="3865" extrusionOk="0">
                    <a:moveTo>
                      <a:pt x="1588" y="1243"/>
                    </a:moveTo>
                    <a:cubicBezTo>
                      <a:pt x="1740" y="1243"/>
                      <a:pt x="1893" y="1272"/>
                      <a:pt x="2039" y="1333"/>
                    </a:cubicBezTo>
                    <a:cubicBezTo>
                      <a:pt x="2477" y="1514"/>
                      <a:pt x="2764" y="1942"/>
                      <a:pt x="2764" y="2418"/>
                    </a:cubicBezTo>
                    <a:cubicBezTo>
                      <a:pt x="2764" y="3067"/>
                      <a:pt x="2237" y="3593"/>
                      <a:pt x="1589" y="3593"/>
                    </a:cubicBezTo>
                    <a:cubicBezTo>
                      <a:pt x="1113" y="3593"/>
                      <a:pt x="685" y="3307"/>
                      <a:pt x="503" y="2868"/>
                    </a:cubicBezTo>
                    <a:cubicBezTo>
                      <a:pt x="321" y="2429"/>
                      <a:pt x="421" y="1923"/>
                      <a:pt x="758" y="1587"/>
                    </a:cubicBezTo>
                    <a:cubicBezTo>
                      <a:pt x="982" y="1362"/>
                      <a:pt x="1283" y="1243"/>
                      <a:pt x="1588" y="1243"/>
                    </a:cubicBezTo>
                    <a:close/>
                    <a:moveTo>
                      <a:pt x="4010" y="1"/>
                    </a:moveTo>
                    <a:lnTo>
                      <a:pt x="2841" y="56"/>
                    </a:lnTo>
                    <a:cubicBezTo>
                      <a:pt x="2770" y="59"/>
                      <a:pt x="2713" y="120"/>
                      <a:pt x="2717" y="192"/>
                    </a:cubicBezTo>
                    <a:cubicBezTo>
                      <a:pt x="2720" y="263"/>
                      <a:pt x="2778" y="317"/>
                      <a:pt x="2848" y="317"/>
                    </a:cubicBezTo>
                    <a:cubicBezTo>
                      <a:pt x="2849" y="317"/>
                      <a:pt x="2851" y="317"/>
                      <a:pt x="2853" y="317"/>
                    </a:cubicBezTo>
                    <a:lnTo>
                      <a:pt x="3579" y="283"/>
                    </a:lnTo>
                    <a:lnTo>
                      <a:pt x="2492" y="1301"/>
                    </a:lnTo>
                    <a:cubicBezTo>
                      <a:pt x="2227" y="1088"/>
                      <a:pt x="1907" y="984"/>
                      <a:pt x="1590" y="984"/>
                    </a:cubicBezTo>
                    <a:cubicBezTo>
                      <a:pt x="1190" y="984"/>
                      <a:pt x="793" y="1150"/>
                      <a:pt x="509" y="1473"/>
                    </a:cubicBezTo>
                    <a:cubicBezTo>
                      <a:pt x="0" y="2050"/>
                      <a:pt x="36" y="2925"/>
                      <a:pt x="589" y="3460"/>
                    </a:cubicBezTo>
                    <a:cubicBezTo>
                      <a:pt x="869" y="3729"/>
                      <a:pt x="1230" y="3864"/>
                      <a:pt x="1591" y="3864"/>
                    </a:cubicBezTo>
                    <a:cubicBezTo>
                      <a:pt x="1946" y="3864"/>
                      <a:pt x="2301" y="3734"/>
                      <a:pt x="2579" y="3471"/>
                    </a:cubicBezTo>
                    <a:cubicBezTo>
                      <a:pt x="3139" y="2941"/>
                      <a:pt x="3183" y="2066"/>
                      <a:pt x="2680" y="1483"/>
                    </a:cubicBezTo>
                    <a:lnTo>
                      <a:pt x="3711" y="518"/>
                    </a:lnTo>
                    <a:lnTo>
                      <a:pt x="3667" y="1101"/>
                    </a:lnTo>
                    <a:cubicBezTo>
                      <a:pt x="3663" y="1174"/>
                      <a:pt x="3717" y="1237"/>
                      <a:pt x="3788" y="1242"/>
                    </a:cubicBezTo>
                    <a:lnTo>
                      <a:pt x="3799" y="1242"/>
                    </a:lnTo>
                    <a:cubicBezTo>
                      <a:pt x="3867" y="1242"/>
                      <a:pt x="3924" y="1189"/>
                      <a:pt x="3928" y="1121"/>
                    </a:cubicBezTo>
                    <a:lnTo>
                      <a:pt x="4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969;p25">
                <a:extLst>
                  <a:ext uri="{FF2B5EF4-FFF2-40B4-BE49-F238E27FC236}">
                    <a16:creationId xmlns:a16="http://schemas.microsoft.com/office/drawing/2014/main" id="{D45AE59F-94D9-E974-979B-C7CEFC0416A1}"/>
                  </a:ext>
                </a:extLst>
              </p:cNvPr>
              <p:cNvSpPr/>
              <p:nvPr/>
            </p:nvSpPr>
            <p:spPr>
              <a:xfrm>
                <a:off x="4180369" y="1609597"/>
                <a:ext cx="90930" cy="103910"/>
              </a:xfrm>
              <a:custGeom>
                <a:avLst/>
                <a:gdLst/>
                <a:ahLst/>
                <a:cxnLst/>
                <a:rect l="l" t="t" r="r" b="b"/>
                <a:pathLst>
                  <a:path w="974" h="1113" extrusionOk="0">
                    <a:moveTo>
                      <a:pt x="516" y="1"/>
                    </a:moveTo>
                    <a:cubicBezTo>
                      <a:pt x="515" y="1"/>
                      <a:pt x="513" y="1"/>
                      <a:pt x="512" y="1"/>
                    </a:cubicBezTo>
                    <a:lnTo>
                      <a:pt x="506" y="4"/>
                    </a:lnTo>
                    <a:cubicBezTo>
                      <a:pt x="504" y="4"/>
                      <a:pt x="501" y="4"/>
                      <a:pt x="499" y="4"/>
                    </a:cubicBezTo>
                    <a:cubicBezTo>
                      <a:pt x="315" y="4"/>
                      <a:pt x="132" y="127"/>
                      <a:pt x="90" y="313"/>
                    </a:cubicBezTo>
                    <a:cubicBezTo>
                      <a:pt x="88" y="322"/>
                      <a:pt x="94" y="329"/>
                      <a:pt x="103" y="329"/>
                    </a:cubicBezTo>
                    <a:cubicBezTo>
                      <a:pt x="52" y="414"/>
                      <a:pt x="21" y="510"/>
                      <a:pt x="12" y="608"/>
                    </a:cubicBezTo>
                    <a:cubicBezTo>
                      <a:pt x="0" y="726"/>
                      <a:pt x="26" y="844"/>
                      <a:pt x="87" y="944"/>
                    </a:cubicBezTo>
                    <a:cubicBezTo>
                      <a:pt x="152" y="1050"/>
                      <a:pt x="267" y="1112"/>
                      <a:pt x="391" y="1112"/>
                    </a:cubicBezTo>
                    <a:cubicBezTo>
                      <a:pt x="527" y="1112"/>
                      <a:pt x="658" y="1045"/>
                      <a:pt x="756" y="954"/>
                    </a:cubicBezTo>
                    <a:cubicBezTo>
                      <a:pt x="852" y="865"/>
                      <a:pt x="917" y="748"/>
                      <a:pt x="947" y="622"/>
                    </a:cubicBezTo>
                    <a:cubicBezTo>
                      <a:pt x="974" y="498"/>
                      <a:pt x="955" y="368"/>
                      <a:pt x="895" y="256"/>
                    </a:cubicBezTo>
                    <a:cubicBezTo>
                      <a:pt x="837" y="147"/>
                      <a:pt x="740" y="64"/>
                      <a:pt x="622" y="24"/>
                    </a:cubicBezTo>
                    <a:cubicBezTo>
                      <a:pt x="592" y="13"/>
                      <a:pt x="559" y="7"/>
                      <a:pt x="528" y="6"/>
                    </a:cubicBezTo>
                    <a:cubicBezTo>
                      <a:pt x="525" y="2"/>
                      <a:pt x="521" y="1"/>
                      <a:pt x="5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970;p25">
                <a:extLst>
                  <a:ext uri="{FF2B5EF4-FFF2-40B4-BE49-F238E27FC236}">
                    <a16:creationId xmlns:a16="http://schemas.microsoft.com/office/drawing/2014/main" id="{77260316-6596-7E75-3915-3F0CE22C8DC0}"/>
                  </a:ext>
                </a:extLst>
              </p:cNvPr>
              <p:cNvSpPr/>
              <p:nvPr/>
            </p:nvSpPr>
            <p:spPr>
              <a:xfrm>
                <a:off x="4270739" y="1736659"/>
                <a:ext cx="60309" cy="55082"/>
              </a:xfrm>
              <a:custGeom>
                <a:avLst/>
                <a:gdLst/>
                <a:ahLst/>
                <a:cxnLst/>
                <a:rect l="l" t="t" r="r" b="b"/>
                <a:pathLst>
                  <a:path w="646" h="590" extrusionOk="0">
                    <a:moveTo>
                      <a:pt x="324" y="0"/>
                    </a:moveTo>
                    <a:cubicBezTo>
                      <a:pt x="165" y="0"/>
                      <a:pt x="35" y="143"/>
                      <a:pt x="3" y="289"/>
                    </a:cubicBezTo>
                    <a:cubicBezTo>
                      <a:pt x="0" y="300"/>
                      <a:pt x="8" y="306"/>
                      <a:pt x="16" y="306"/>
                    </a:cubicBezTo>
                    <a:cubicBezTo>
                      <a:pt x="22" y="306"/>
                      <a:pt x="28" y="302"/>
                      <a:pt x="30" y="295"/>
                    </a:cubicBezTo>
                    <a:cubicBezTo>
                      <a:pt x="34" y="281"/>
                      <a:pt x="40" y="266"/>
                      <a:pt x="46" y="251"/>
                    </a:cubicBezTo>
                    <a:lnTo>
                      <a:pt x="46" y="251"/>
                    </a:lnTo>
                    <a:cubicBezTo>
                      <a:pt x="36" y="315"/>
                      <a:pt x="45" y="380"/>
                      <a:pt x="73" y="439"/>
                    </a:cubicBezTo>
                    <a:cubicBezTo>
                      <a:pt x="101" y="500"/>
                      <a:pt x="152" y="547"/>
                      <a:pt x="215" y="571"/>
                    </a:cubicBezTo>
                    <a:cubicBezTo>
                      <a:pt x="248" y="583"/>
                      <a:pt x="284" y="589"/>
                      <a:pt x="320" y="589"/>
                    </a:cubicBezTo>
                    <a:cubicBezTo>
                      <a:pt x="351" y="589"/>
                      <a:pt x="382" y="585"/>
                      <a:pt x="412" y="576"/>
                    </a:cubicBezTo>
                    <a:cubicBezTo>
                      <a:pt x="544" y="537"/>
                      <a:pt x="646" y="413"/>
                      <a:pt x="625" y="272"/>
                    </a:cubicBezTo>
                    <a:cubicBezTo>
                      <a:pt x="602" y="128"/>
                      <a:pt x="479" y="5"/>
                      <a:pt x="331" y="0"/>
                    </a:cubicBezTo>
                    <a:cubicBezTo>
                      <a:pt x="329" y="0"/>
                      <a:pt x="326" y="0"/>
                      <a:pt x="3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971;p25">
                <a:extLst>
                  <a:ext uri="{FF2B5EF4-FFF2-40B4-BE49-F238E27FC236}">
                    <a16:creationId xmlns:a16="http://schemas.microsoft.com/office/drawing/2014/main" id="{F754C307-A633-7542-0316-96B71488E85E}"/>
                  </a:ext>
                </a:extLst>
              </p:cNvPr>
              <p:cNvSpPr/>
              <p:nvPr/>
            </p:nvSpPr>
            <p:spPr>
              <a:xfrm>
                <a:off x="4343932" y="1791742"/>
                <a:ext cx="57975" cy="53775"/>
              </a:xfrm>
              <a:custGeom>
                <a:avLst/>
                <a:gdLst/>
                <a:ahLst/>
                <a:cxnLst/>
                <a:rect l="l" t="t" r="r" b="b"/>
                <a:pathLst>
                  <a:path w="621" h="576" extrusionOk="0">
                    <a:moveTo>
                      <a:pt x="365" y="1"/>
                    </a:moveTo>
                    <a:cubicBezTo>
                      <a:pt x="304" y="1"/>
                      <a:pt x="244" y="27"/>
                      <a:pt x="202" y="72"/>
                    </a:cubicBezTo>
                    <a:cubicBezTo>
                      <a:pt x="149" y="83"/>
                      <a:pt x="102" y="113"/>
                      <a:pt x="67" y="154"/>
                    </a:cubicBezTo>
                    <a:cubicBezTo>
                      <a:pt x="18" y="212"/>
                      <a:pt x="0" y="289"/>
                      <a:pt x="18" y="362"/>
                    </a:cubicBezTo>
                    <a:cubicBezTo>
                      <a:pt x="33" y="427"/>
                      <a:pt x="72" y="484"/>
                      <a:pt x="126" y="523"/>
                    </a:cubicBezTo>
                    <a:cubicBezTo>
                      <a:pt x="174" y="557"/>
                      <a:pt x="232" y="576"/>
                      <a:pt x="291" y="576"/>
                    </a:cubicBezTo>
                    <a:cubicBezTo>
                      <a:pt x="303" y="576"/>
                      <a:pt x="315" y="575"/>
                      <a:pt x="327" y="573"/>
                    </a:cubicBezTo>
                    <a:cubicBezTo>
                      <a:pt x="473" y="557"/>
                      <a:pt x="591" y="444"/>
                      <a:pt x="612" y="297"/>
                    </a:cubicBezTo>
                    <a:cubicBezTo>
                      <a:pt x="621" y="230"/>
                      <a:pt x="603" y="162"/>
                      <a:pt x="564" y="108"/>
                    </a:cubicBezTo>
                    <a:cubicBezTo>
                      <a:pt x="525" y="53"/>
                      <a:pt x="466" y="16"/>
                      <a:pt x="400" y="4"/>
                    </a:cubicBezTo>
                    <a:cubicBezTo>
                      <a:pt x="388" y="2"/>
                      <a:pt x="377" y="1"/>
                      <a:pt x="3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972;p25">
                <a:extLst>
                  <a:ext uri="{FF2B5EF4-FFF2-40B4-BE49-F238E27FC236}">
                    <a16:creationId xmlns:a16="http://schemas.microsoft.com/office/drawing/2014/main" id="{DB16D553-5F5D-7750-F969-BF5259BECA8E}"/>
                  </a:ext>
                </a:extLst>
              </p:cNvPr>
              <p:cNvSpPr/>
              <p:nvPr/>
            </p:nvSpPr>
            <p:spPr>
              <a:xfrm>
                <a:off x="7502403" y="2272637"/>
                <a:ext cx="59282" cy="49948"/>
              </a:xfrm>
              <a:custGeom>
                <a:avLst/>
                <a:gdLst/>
                <a:ahLst/>
                <a:cxnLst/>
                <a:rect l="l" t="t" r="r" b="b"/>
                <a:pathLst>
                  <a:path w="635" h="535" extrusionOk="0">
                    <a:moveTo>
                      <a:pt x="371" y="1"/>
                    </a:moveTo>
                    <a:cubicBezTo>
                      <a:pt x="319" y="1"/>
                      <a:pt x="267" y="12"/>
                      <a:pt x="221" y="36"/>
                    </a:cubicBezTo>
                    <a:cubicBezTo>
                      <a:pt x="163" y="63"/>
                      <a:pt x="115" y="108"/>
                      <a:pt x="84" y="163"/>
                    </a:cubicBezTo>
                    <a:cubicBezTo>
                      <a:pt x="73" y="179"/>
                      <a:pt x="65" y="197"/>
                      <a:pt x="59" y="215"/>
                    </a:cubicBezTo>
                    <a:cubicBezTo>
                      <a:pt x="57" y="211"/>
                      <a:pt x="53" y="209"/>
                      <a:pt x="49" y="209"/>
                    </a:cubicBezTo>
                    <a:cubicBezTo>
                      <a:pt x="47" y="209"/>
                      <a:pt x="45" y="210"/>
                      <a:pt x="44" y="212"/>
                    </a:cubicBezTo>
                    <a:cubicBezTo>
                      <a:pt x="8" y="261"/>
                      <a:pt x="0" y="325"/>
                      <a:pt x="23" y="382"/>
                    </a:cubicBezTo>
                    <a:cubicBezTo>
                      <a:pt x="45" y="434"/>
                      <a:pt x="84" y="477"/>
                      <a:pt x="135" y="504"/>
                    </a:cubicBezTo>
                    <a:cubicBezTo>
                      <a:pt x="174" y="524"/>
                      <a:pt x="216" y="534"/>
                      <a:pt x="260" y="534"/>
                    </a:cubicBezTo>
                    <a:cubicBezTo>
                      <a:pt x="274" y="534"/>
                      <a:pt x="289" y="533"/>
                      <a:pt x="303" y="531"/>
                    </a:cubicBezTo>
                    <a:cubicBezTo>
                      <a:pt x="366" y="519"/>
                      <a:pt x="425" y="489"/>
                      <a:pt x="473" y="446"/>
                    </a:cubicBezTo>
                    <a:cubicBezTo>
                      <a:pt x="566" y="363"/>
                      <a:pt x="634" y="216"/>
                      <a:pt x="567" y="97"/>
                    </a:cubicBezTo>
                    <a:cubicBezTo>
                      <a:pt x="533" y="43"/>
                      <a:pt x="475" y="9"/>
                      <a:pt x="412" y="3"/>
                    </a:cubicBezTo>
                    <a:cubicBezTo>
                      <a:pt x="398" y="2"/>
                      <a:pt x="385" y="1"/>
                      <a:pt x="3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973;p25">
                <a:extLst>
                  <a:ext uri="{FF2B5EF4-FFF2-40B4-BE49-F238E27FC236}">
                    <a16:creationId xmlns:a16="http://schemas.microsoft.com/office/drawing/2014/main" id="{DB98A053-EC9C-27AB-4B2C-282251CA4C26}"/>
                  </a:ext>
                </a:extLst>
              </p:cNvPr>
              <p:cNvSpPr/>
              <p:nvPr/>
            </p:nvSpPr>
            <p:spPr>
              <a:xfrm>
                <a:off x="7583997" y="2209152"/>
                <a:ext cx="48639" cy="60777"/>
              </a:xfrm>
              <a:custGeom>
                <a:avLst/>
                <a:gdLst/>
                <a:ahLst/>
                <a:cxnLst/>
                <a:rect l="l" t="t" r="r" b="b"/>
                <a:pathLst>
                  <a:path w="521" h="651" extrusionOk="0">
                    <a:moveTo>
                      <a:pt x="244" y="0"/>
                    </a:moveTo>
                    <a:cubicBezTo>
                      <a:pt x="193" y="0"/>
                      <a:pt x="143" y="17"/>
                      <a:pt x="103" y="48"/>
                    </a:cubicBezTo>
                    <a:cubicBezTo>
                      <a:pt x="51" y="88"/>
                      <a:pt x="21" y="148"/>
                      <a:pt x="18" y="214"/>
                    </a:cubicBezTo>
                    <a:cubicBezTo>
                      <a:pt x="17" y="228"/>
                      <a:pt x="20" y="242"/>
                      <a:pt x="23" y="255"/>
                    </a:cubicBezTo>
                    <a:cubicBezTo>
                      <a:pt x="23" y="260"/>
                      <a:pt x="21" y="263"/>
                      <a:pt x="21" y="267"/>
                    </a:cubicBezTo>
                    <a:cubicBezTo>
                      <a:pt x="5" y="316"/>
                      <a:pt x="0" y="370"/>
                      <a:pt x="9" y="422"/>
                    </a:cubicBezTo>
                    <a:cubicBezTo>
                      <a:pt x="17" y="485"/>
                      <a:pt x="46" y="545"/>
                      <a:pt x="90" y="591"/>
                    </a:cubicBezTo>
                    <a:cubicBezTo>
                      <a:pt x="126" y="629"/>
                      <a:pt x="176" y="650"/>
                      <a:pt x="228" y="650"/>
                    </a:cubicBezTo>
                    <a:cubicBezTo>
                      <a:pt x="245" y="650"/>
                      <a:pt x="262" y="648"/>
                      <a:pt x="279" y="643"/>
                    </a:cubicBezTo>
                    <a:cubicBezTo>
                      <a:pt x="348" y="621"/>
                      <a:pt x="406" y="565"/>
                      <a:pt x="446" y="507"/>
                    </a:cubicBezTo>
                    <a:cubicBezTo>
                      <a:pt x="486" y="451"/>
                      <a:pt x="510" y="385"/>
                      <a:pt x="516" y="316"/>
                    </a:cubicBezTo>
                    <a:cubicBezTo>
                      <a:pt x="521" y="242"/>
                      <a:pt x="501" y="169"/>
                      <a:pt x="458" y="109"/>
                    </a:cubicBezTo>
                    <a:cubicBezTo>
                      <a:pt x="418" y="54"/>
                      <a:pt x="357" y="17"/>
                      <a:pt x="290" y="5"/>
                    </a:cubicBezTo>
                    <a:cubicBezTo>
                      <a:pt x="274" y="2"/>
                      <a:pt x="259" y="0"/>
                      <a:pt x="2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974;p25">
                <a:extLst>
                  <a:ext uri="{FF2B5EF4-FFF2-40B4-BE49-F238E27FC236}">
                    <a16:creationId xmlns:a16="http://schemas.microsoft.com/office/drawing/2014/main" id="{51BA6EC6-4052-AC4B-B881-2A89AB16E64A}"/>
                  </a:ext>
                </a:extLst>
              </p:cNvPr>
              <p:cNvSpPr/>
              <p:nvPr/>
            </p:nvSpPr>
            <p:spPr>
              <a:xfrm>
                <a:off x="7637118" y="2100575"/>
                <a:ext cx="87849" cy="94574"/>
              </a:xfrm>
              <a:custGeom>
                <a:avLst/>
                <a:gdLst/>
                <a:ahLst/>
                <a:cxnLst/>
                <a:rect l="l" t="t" r="r" b="b"/>
                <a:pathLst>
                  <a:path w="941" h="1013" extrusionOk="0">
                    <a:moveTo>
                      <a:pt x="426" y="1"/>
                    </a:moveTo>
                    <a:cubicBezTo>
                      <a:pt x="341" y="1"/>
                      <a:pt x="258" y="26"/>
                      <a:pt x="187" y="73"/>
                    </a:cubicBezTo>
                    <a:cubicBezTo>
                      <a:pt x="107" y="128"/>
                      <a:pt x="50" y="212"/>
                      <a:pt x="28" y="309"/>
                    </a:cubicBezTo>
                    <a:cubicBezTo>
                      <a:pt x="26" y="319"/>
                      <a:pt x="25" y="330"/>
                      <a:pt x="23" y="340"/>
                    </a:cubicBezTo>
                    <a:cubicBezTo>
                      <a:pt x="4" y="416"/>
                      <a:pt x="1" y="495"/>
                      <a:pt x="11" y="571"/>
                    </a:cubicBezTo>
                    <a:cubicBezTo>
                      <a:pt x="26" y="676"/>
                      <a:pt x="71" y="774"/>
                      <a:pt x="143" y="852"/>
                    </a:cubicBezTo>
                    <a:cubicBezTo>
                      <a:pt x="208" y="926"/>
                      <a:pt x="298" y="978"/>
                      <a:pt x="395" y="1002"/>
                    </a:cubicBezTo>
                    <a:cubicBezTo>
                      <a:pt x="427" y="1009"/>
                      <a:pt x="459" y="1013"/>
                      <a:pt x="492" y="1013"/>
                    </a:cubicBezTo>
                    <a:cubicBezTo>
                      <a:pt x="562" y="1013"/>
                      <a:pt x="632" y="997"/>
                      <a:pt x="696" y="965"/>
                    </a:cubicBezTo>
                    <a:cubicBezTo>
                      <a:pt x="790" y="919"/>
                      <a:pt x="861" y="838"/>
                      <a:pt x="899" y="740"/>
                    </a:cubicBezTo>
                    <a:cubicBezTo>
                      <a:pt x="934" y="641"/>
                      <a:pt x="940" y="534"/>
                      <a:pt x="916" y="431"/>
                    </a:cubicBezTo>
                    <a:cubicBezTo>
                      <a:pt x="893" y="324"/>
                      <a:pt x="839" y="224"/>
                      <a:pt x="763" y="145"/>
                    </a:cubicBezTo>
                    <a:cubicBezTo>
                      <a:pt x="687" y="69"/>
                      <a:pt x="588" y="20"/>
                      <a:pt x="483" y="5"/>
                    </a:cubicBezTo>
                    <a:cubicBezTo>
                      <a:pt x="464" y="2"/>
                      <a:pt x="445" y="1"/>
                      <a:pt x="4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975;p25">
                <a:extLst>
                  <a:ext uri="{FF2B5EF4-FFF2-40B4-BE49-F238E27FC236}">
                    <a16:creationId xmlns:a16="http://schemas.microsoft.com/office/drawing/2014/main" id="{5EACF346-93F9-ACDD-7FEC-27F6BC378ED8}"/>
                  </a:ext>
                </a:extLst>
              </p:cNvPr>
              <p:cNvSpPr/>
              <p:nvPr/>
            </p:nvSpPr>
            <p:spPr>
              <a:xfrm>
                <a:off x="7765951" y="2934463"/>
                <a:ext cx="30435" cy="258701"/>
              </a:xfrm>
              <a:custGeom>
                <a:avLst/>
                <a:gdLst/>
                <a:ahLst/>
                <a:cxnLst/>
                <a:rect l="l" t="t" r="r" b="b"/>
                <a:pathLst>
                  <a:path w="326" h="2771" extrusionOk="0">
                    <a:moveTo>
                      <a:pt x="24" y="1"/>
                    </a:moveTo>
                    <a:cubicBezTo>
                      <a:pt x="12" y="1"/>
                      <a:pt x="0" y="9"/>
                      <a:pt x="2" y="24"/>
                    </a:cubicBezTo>
                    <a:cubicBezTo>
                      <a:pt x="42" y="378"/>
                      <a:pt x="81" y="731"/>
                      <a:pt x="118" y="1084"/>
                    </a:cubicBezTo>
                    <a:cubicBezTo>
                      <a:pt x="154" y="1438"/>
                      <a:pt x="188" y="1791"/>
                      <a:pt x="221" y="2146"/>
                    </a:cubicBezTo>
                    <a:cubicBezTo>
                      <a:pt x="239" y="2346"/>
                      <a:pt x="257" y="2546"/>
                      <a:pt x="275" y="2747"/>
                    </a:cubicBezTo>
                    <a:cubicBezTo>
                      <a:pt x="276" y="2763"/>
                      <a:pt x="289" y="2771"/>
                      <a:pt x="301" y="2771"/>
                    </a:cubicBezTo>
                    <a:cubicBezTo>
                      <a:pt x="314" y="2771"/>
                      <a:pt x="325" y="2763"/>
                      <a:pt x="324" y="2747"/>
                    </a:cubicBezTo>
                    <a:cubicBezTo>
                      <a:pt x="294" y="2392"/>
                      <a:pt x="261" y="2039"/>
                      <a:pt x="227" y="1684"/>
                    </a:cubicBezTo>
                    <a:cubicBezTo>
                      <a:pt x="193" y="1330"/>
                      <a:pt x="157" y="976"/>
                      <a:pt x="118" y="624"/>
                    </a:cubicBezTo>
                    <a:cubicBezTo>
                      <a:pt x="97" y="424"/>
                      <a:pt x="75" y="224"/>
                      <a:pt x="52" y="24"/>
                    </a:cubicBezTo>
                    <a:cubicBezTo>
                      <a:pt x="50" y="9"/>
                      <a:pt x="37"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976;p25">
                <a:extLst>
                  <a:ext uri="{FF2B5EF4-FFF2-40B4-BE49-F238E27FC236}">
                    <a16:creationId xmlns:a16="http://schemas.microsoft.com/office/drawing/2014/main" id="{75E1CE40-4B31-30AD-9223-7530EBA615A9}"/>
                  </a:ext>
                </a:extLst>
              </p:cNvPr>
              <p:cNvSpPr/>
              <p:nvPr/>
            </p:nvSpPr>
            <p:spPr>
              <a:xfrm>
                <a:off x="7810016" y="3090187"/>
                <a:ext cx="240396" cy="103816"/>
              </a:xfrm>
              <a:custGeom>
                <a:avLst/>
                <a:gdLst/>
                <a:ahLst/>
                <a:cxnLst/>
                <a:rect l="l" t="t" r="r" b="b"/>
                <a:pathLst>
                  <a:path w="2575" h="1112" extrusionOk="0">
                    <a:moveTo>
                      <a:pt x="2536" y="0"/>
                    </a:moveTo>
                    <a:cubicBezTo>
                      <a:pt x="2531" y="0"/>
                      <a:pt x="2526" y="2"/>
                      <a:pt x="2521" y="5"/>
                    </a:cubicBezTo>
                    <a:cubicBezTo>
                      <a:pt x="2223" y="204"/>
                      <a:pt x="1920" y="395"/>
                      <a:pt x="1604" y="560"/>
                    </a:cubicBezTo>
                    <a:cubicBezTo>
                      <a:pt x="1291" y="724"/>
                      <a:pt x="966" y="863"/>
                      <a:pt x="624" y="954"/>
                    </a:cubicBezTo>
                    <a:cubicBezTo>
                      <a:pt x="432" y="1006"/>
                      <a:pt x="235" y="1039"/>
                      <a:pt x="38" y="1055"/>
                    </a:cubicBezTo>
                    <a:cubicBezTo>
                      <a:pt x="3" y="1058"/>
                      <a:pt x="1" y="1112"/>
                      <a:pt x="37" y="1112"/>
                    </a:cubicBezTo>
                    <a:cubicBezTo>
                      <a:pt x="37" y="1112"/>
                      <a:pt x="38" y="1112"/>
                      <a:pt x="38" y="1112"/>
                    </a:cubicBezTo>
                    <a:lnTo>
                      <a:pt x="38" y="1110"/>
                    </a:lnTo>
                    <a:cubicBezTo>
                      <a:pt x="393" y="1081"/>
                      <a:pt x="742" y="997"/>
                      <a:pt x="1073" y="864"/>
                    </a:cubicBezTo>
                    <a:cubicBezTo>
                      <a:pt x="1409" y="735"/>
                      <a:pt x="1728" y="565"/>
                      <a:pt x="2036" y="380"/>
                    </a:cubicBezTo>
                    <a:cubicBezTo>
                      <a:pt x="2209" y="275"/>
                      <a:pt x="2381" y="166"/>
                      <a:pt x="2549" y="53"/>
                    </a:cubicBezTo>
                    <a:cubicBezTo>
                      <a:pt x="2574" y="37"/>
                      <a:pt x="2559" y="0"/>
                      <a:pt x="2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977;p25">
                <a:extLst>
                  <a:ext uri="{FF2B5EF4-FFF2-40B4-BE49-F238E27FC236}">
                    <a16:creationId xmlns:a16="http://schemas.microsoft.com/office/drawing/2014/main" id="{E421F708-E448-F56B-F8A3-527D064DD505}"/>
                  </a:ext>
                </a:extLst>
              </p:cNvPr>
              <p:cNvSpPr/>
              <p:nvPr/>
            </p:nvSpPr>
            <p:spPr>
              <a:xfrm>
                <a:off x="7761190" y="2756239"/>
                <a:ext cx="82155" cy="63858"/>
              </a:xfrm>
              <a:custGeom>
                <a:avLst/>
                <a:gdLst/>
                <a:ahLst/>
                <a:cxnLst/>
                <a:rect l="l" t="t" r="r" b="b"/>
                <a:pathLst>
                  <a:path w="880" h="684" extrusionOk="0">
                    <a:moveTo>
                      <a:pt x="282" y="1"/>
                    </a:moveTo>
                    <a:cubicBezTo>
                      <a:pt x="270" y="16"/>
                      <a:pt x="261" y="30"/>
                      <a:pt x="251" y="45"/>
                    </a:cubicBezTo>
                    <a:cubicBezTo>
                      <a:pt x="239" y="63"/>
                      <a:pt x="227" y="81"/>
                      <a:pt x="214" y="99"/>
                    </a:cubicBezTo>
                    <a:cubicBezTo>
                      <a:pt x="169" y="165"/>
                      <a:pt x="123" y="227"/>
                      <a:pt x="72" y="290"/>
                    </a:cubicBezTo>
                    <a:cubicBezTo>
                      <a:pt x="60" y="305"/>
                      <a:pt x="47" y="320"/>
                      <a:pt x="35" y="335"/>
                    </a:cubicBezTo>
                    <a:cubicBezTo>
                      <a:pt x="24" y="348"/>
                      <a:pt x="15" y="361"/>
                      <a:pt x="8" y="378"/>
                    </a:cubicBezTo>
                    <a:cubicBezTo>
                      <a:pt x="2" y="391"/>
                      <a:pt x="1" y="406"/>
                      <a:pt x="5" y="421"/>
                    </a:cubicBezTo>
                    <a:cubicBezTo>
                      <a:pt x="8" y="429"/>
                      <a:pt x="14" y="436"/>
                      <a:pt x="21" y="441"/>
                    </a:cubicBezTo>
                    <a:cubicBezTo>
                      <a:pt x="50" y="478"/>
                      <a:pt x="83" y="511"/>
                      <a:pt x="120" y="539"/>
                    </a:cubicBezTo>
                    <a:cubicBezTo>
                      <a:pt x="187" y="593"/>
                      <a:pt x="264" y="631"/>
                      <a:pt x="346" y="655"/>
                    </a:cubicBezTo>
                    <a:cubicBezTo>
                      <a:pt x="390" y="667"/>
                      <a:pt x="433" y="676"/>
                      <a:pt x="478" y="679"/>
                    </a:cubicBezTo>
                    <a:cubicBezTo>
                      <a:pt x="500" y="682"/>
                      <a:pt x="522" y="684"/>
                      <a:pt x="546" y="684"/>
                    </a:cubicBezTo>
                    <a:cubicBezTo>
                      <a:pt x="561" y="684"/>
                      <a:pt x="578" y="682"/>
                      <a:pt x="593" y="681"/>
                    </a:cubicBezTo>
                    <a:cubicBezTo>
                      <a:pt x="594" y="682"/>
                      <a:pt x="595" y="683"/>
                      <a:pt x="597" y="683"/>
                    </a:cubicBezTo>
                    <a:cubicBezTo>
                      <a:pt x="598" y="683"/>
                      <a:pt x="599" y="683"/>
                      <a:pt x="600" y="682"/>
                    </a:cubicBezTo>
                    <a:cubicBezTo>
                      <a:pt x="613" y="678"/>
                      <a:pt x="628" y="672"/>
                      <a:pt x="640" y="663"/>
                    </a:cubicBezTo>
                    <a:cubicBezTo>
                      <a:pt x="652" y="654"/>
                      <a:pt x="666" y="645"/>
                      <a:pt x="678" y="636"/>
                    </a:cubicBezTo>
                    <a:cubicBezTo>
                      <a:pt x="763" y="575"/>
                      <a:pt x="831" y="493"/>
                      <a:pt x="877" y="397"/>
                    </a:cubicBezTo>
                    <a:cubicBezTo>
                      <a:pt x="879" y="393"/>
                      <a:pt x="875" y="389"/>
                      <a:pt x="872" y="389"/>
                    </a:cubicBezTo>
                    <a:cubicBezTo>
                      <a:pt x="870" y="389"/>
                      <a:pt x="868" y="390"/>
                      <a:pt x="867" y="393"/>
                    </a:cubicBezTo>
                    <a:cubicBezTo>
                      <a:pt x="852" y="418"/>
                      <a:pt x="836" y="442"/>
                      <a:pt x="819" y="466"/>
                    </a:cubicBezTo>
                    <a:cubicBezTo>
                      <a:pt x="789" y="508"/>
                      <a:pt x="755" y="546"/>
                      <a:pt x="718" y="581"/>
                    </a:cubicBezTo>
                    <a:cubicBezTo>
                      <a:pt x="698" y="597"/>
                      <a:pt x="678" y="613"/>
                      <a:pt x="657" y="628"/>
                    </a:cubicBezTo>
                    <a:cubicBezTo>
                      <a:pt x="646" y="636"/>
                      <a:pt x="636" y="643"/>
                      <a:pt x="624" y="651"/>
                    </a:cubicBezTo>
                    <a:cubicBezTo>
                      <a:pt x="616" y="655"/>
                      <a:pt x="609" y="661"/>
                      <a:pt x="601" y="666"/>
                    </a:cubicBezTo>
                    <a:lnTo>
                      <a:pt x="540" y="666"/>
                    </a:lnTo>
                    <a:cubicBezTo>
                      <a:pt x="430" y="663"/>
                      <a:pt x="321" y="634"/>
                      <a:pt x="224" y="584"/>
                    </a:cubicBezTo>
                    <a:cubicBezTo>
                      <a:pt x="156" y="548"/>
                      <a:pt x="96" y="497"/>
                      <a:pt x="47" y="438"/>
                    </a:cubicBezTo>
                    <a:cubicBezTo>
                      <a:pt x="48" y="436"/>
                      <a:pt x="48" y="432"/>
                      <a:pt x="47" y="430"/>
                    </a:cubicBezTo>
                    <a:cubicBezTo>
                      <a:pt x="72" y="406"/>
                      <a:pt x="96" y="382"/>
                      <a:pt x="118" y="356"/>
                    </a:cubicBezTo>
                    <a:cubicBezTo>
                      <a:pt x="165" y="305"/>
                      <a:pt x="205" y="251"/>
                      <a:pt x="241" y="193"/>
                    </a:cubicBezTo>
                    <a:cubicBezTo>
                      <a:pt x="258" y="165"/>
                      <a:pt x="275" y="135"/>
                      <a:pt x="290" y="105"/>
                    </a:cubicBezTo>
                    <a:cubicBezTo>
                      <a:pt x="297" y="90"/>
                      <a:pt x="305" y="75"/>
                      <a:pt x="311" y="59"/>
                    </a:cubicBezTo>
                    <a:cubicBezTo>
                      <a:pt x="317" y="47"/>
                      <a:pt x="321" y="33"/>
                      <a:pt x="326" y="21"/>
                    </a:cubicBezTo>
                    <a:lnTo>
                      <a:pt x="314" y="16"/>
                    </a:lnTo>
                    <a:cubicBezTo>
                      <a:pt x="305" y="29"/>
                      <a:pt x="299" y="44"/>
                      <a:pt x="291" y="60"/>
                    </a:cubicBezTo>
                    <a:cubicBezTo>
                      <a:pt x="282" y="77"/>
                      <a:pt x="275" y="93"/>
                      <a:pt x="266" y="109"/>
                    </a:cubicBezTo>
                    <a:cubicBezTo>
                      <a:pt x="235" y="168"/>
                      <a:pt x="199" y="224"/>
                      <a:pt x="159" y="276"/>
                    </a:cubicBezTo>
                    <a:cubicBezTo>
                      <a:pt x="138" y="303"/>
                      <a:pt x="115" y="329"/>
                      <a:pt x="93" y="354"/>
                    </a:cubicBezTo>
                    <a:cubicBezTo>
                      <a:pt x="72" y="375"/>
                      <a:pt x="51" y="396"/>
                      <a:pt x="30" y="417"/>
                    </a:cubicBezTo>
                    <a:cubicBezTo>
                      <a:pt x="27" y="411"/>
                      <a:pt x="24" y="403"/>
                      <a:pt x="26" y="396"/>
                    </a:cubicBezTo>
                    <a:cubicBezTo>
                      <a:pt x="29" y="379"/>
                      <a:pt x="38" y="364"/>
                      <a:pt x="48" y="353"/>
                    </a:cubicBezTo>
                    <a:cubicBezTo>
                      <a:pt x="94" y="296"/>
                      <a:pt x="139" y="238"/>
                      <a:pt x="181" y="180"/>
                    </a:cubicBezTo>
                    <a:cubicBezTo>
                      <a:pt x="203" y="150"/>
                      <a:pt x="223" y="120"/>
                      <a:pt x="244" y="89"/>
                    </a:cubicBezTo>
                    <a:cubicBezTo>
                      <a:pt x="263" y="63"/>
                      <a:pt x="279" y="35"/>
                      <a:pt x="293" y="7"/>
                    </a:cubicBezTo>
                    <a:cubicBezTo>
                      <a:pt x="290" y="5"/>
                      <a:pt x="287" y="2"/>
                      <a:pt x="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978;p25">
                <a:extLst>
                  <a:ext uri="{FF2B5EF4-FFF2-40B4-BE49-F238E27FC236}">
                    <a16:creationId xmlns:a16="http://schemas.microsoft.com/office/drawing/2014/main" id="{36F530A1-4464-7A56-BF34-C7FD483D2898}"/>
                  </a:ext>
                </a:extLst>
              </p:cNvPr>
              <p:cNvSpPr/>
              <p:nvPr/>
            </p:nvSpPr>
            <p:spPr>
              <a:xfrm>
                <a:off x="7678195" y="2865750"/>
                <a:ext cx="83835" cy="14284"/>
              </a:xfrm>
              <a:custGeom>
                <a:avLst/>
                <a:gdLst/>
                <a:ahLst/>
                <a:cxnLst/>
                <a:rect l="l" t="t" r="r" b="b"/>
                <a:pathLst>
                  <a:path w="898" h="153" extrusionOk="0">
                    <a:moveTo>
                      <a:pt x="28" y="1"/>
                    </a:moveTo>
                    <a:cubicBezTo>
                      <a:pt x="11" y="1"/>
                      <a:pt x="1" y="28"/>
                      <a:pt x="22" y="37"/>
                    </a:cubicBezTo>
                    <a:cubicBezTo>
                      <a:pt x="81" y="67"/>
                      <a:pt x="145" y="89"/>
                      <a:pt x="210" y="107"/>
                    </a:cubicBezTo>
                    <a:cubicBezTo>
                      <a:pt x="314" y="136"/>
                      <a:pt x="425" y="152"/>
                      <a:pt x="533" y="152"/>
                    </a:cubicBezTo>
                    <a:cubicBezTo>
                      <a:pt x="656" y="152"/>
                      <a:pt x="777" y="132"/>
                      <a:pt x="887" y="88"/>
                    </a:cubicBezTo>
                    <a:cubicBezTo>
                      <a:pt x="898" y="82"/>
                      <a:pt x="892" y="66"/>
                      <a:pt x="882" y="66"/>
                    </a:cubicBezTo>
                    <a:cubicBezTo>
                      <a:pt x="881" y="66"/>
                      <a:pt x="880" y="67"/>
                      <a:pt x="879" y="67"/>
                    </a:cubicBezTo>
                    <a:cubicBezTo>
                      <a:pt x="818" y="83"/>
                      <a:pt x="757" y="97"/>
                      <a:pt x="696" y="104"/>
                    </a:cubicBezTo>
                    <a:cubicBezTo>
                      <a:pt x="643" y="112"/>
                      <a:pt x="590" y="116"/>
                      <a:pt x="537" y="116"/>
                    </a:cubicBezTo>
                    <a:cubicBezTo>
                      <a:pt x="479" y="116"/>
                      <a:pt x="421" y="111"/>
                      <a:pt x="363" y="103"/>
                    </a:cubicBezTo>
                    <a:cubicBezTo>
                      <a:pt x="250" y="85"/>
                      <a:pt x="141" y="50"/>
                      <a:pt x="37" y="3"/>
                    </a:cubicBezTo>
                    <a:cubicBezTo>
                      <a:pt x="34" y="1"/>
                      <a:pt x="31" y="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979;p25">
                <a:extLst>
                  <a:ext uri="{FF2B5EF4-FFF2-40B4-BE49-F238E27FC236}">
                    <a16:creationId xmlns:a16="http://schemas.microsoft.com/office/drawing/2014/main" id="{5A971C83-D0C0-80F2-D584-82E02F8EBB88}"/>
                  </a:ext>
                </a:extLst>
              </p:cNvPr>
              <p:cNvSpPr/>
              <p:nvPr/>
            </p:nvSpPr>
            <p:spPr>
              <a:xfrm>
                <a:off x="7308219" y="2319223"/>
                <a:ext cx="22312" cy="16805"/>
              </a:xfrm>
              <a:custGeom>
                <a:avLst/>
                <a:gdLst/>
                <a:ahLst/>
                <a:cxnLst/>
                <a:rect l="l" t="t" r="r" b="b"/>
                <a:pathLst>
                  <a:path w="239" h="180" extrusionOk="0">
                    <a:moveTo>
                      <a:pt x="119" y="1"/>
                    </a:moveTo>
                    <a:cubicBezTo>
                      <a:pt x="54" y="1"/>
                      <a:pt x="0" y="41"/>
                      <a:pt x="0" y="90"/>
                    </a:cubicBezTo>
                    <a:cubicBezTo>
                      <a:pt x="0" y="139"/>
                      <a:pt x="54" y="180"/>
                      <a:pt x="119" y="180"/>
                    </a:cubicBezTo>
                    <a:cubicBezTo>
                      <a:pt x="185" y="180"/>
                      <a:pt x="239" y="139"/>
                      <a:pt x="239" y="90"/>
                    </a:cubicBezTo>
                    <a:cubicBezTo>
                      <a:pt x="239" y="41"/>
                      <a:pt x="185" y="1"/>
                      <a:pt x="119" y="1"/>
                    </a:cubicBezTo>
                    <a:close/>
                  </a:path>
                </a:pathLst>
              </a:custGeom>
              <a:solidFill>
                <a:srgbClr val="D99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980;p25">
                <a:extLst>
                  <a:ext uri="{FF2B5EF4-FFF2-40B4-BE49-F238E27FC236}">
                    <a16:creationId xmlns:a16="http://schemas.microsoft.com/office/drawing/2014/main" id="{6AFC815E-4314-C226-C4B5-BBD54CFE997F}"/>
                  </a:ext>
                </a:extLst>
              </p:cNvPr>
              <p:cNvSpPr/>
              <p:nvPr/>
            </p:nvSpPr>
            <p:spPr>
              <a:xfrm>
                <a:off x="7295803" y="2302232"/>
                <a:ext cx="13724" cy="12697"/>
              </a:xfrm>
              <a:custGeom>
                <a:avLst/>
                <a:gdLst/>
                <a:ahLst/>
                <a:cxnLst/>
                <a:rect l="l" t="t" r="r" b="b"/>
                <a:pathLst>
                  <a:path w="147" h="136" extrusionOk="0">
                    <a:moveTo>
                      <a:pt x="73" y="0"/>
                    </a:moveTo>
                    <a:cubicBezTo>
                      <a:pt x="69" y="0"/>
                      <a:pt x="65" y="0"/>
                      <a:pt x="62" y="1"/>
                    </a:cubicBezTo>
                    <a:cubicBezTo>
                      <a:pt x="26" y="7"/>
                      <a:pt x="0" y="43"/>
                      <a:pt x="6" y="80"/>
                    </a:cubicBezTo>
                    <a:cubicBezTo>
                      <a:pt x="12" y="112"/>
                      <a:pt x="40" y="136"/>
                      <a:pt x="73" y="136"/>
                    </a:cubicBezTo>
                    <a:cubicBezTo>
                      <a:pt x="77" y="136"/>
                      <a:pt x="80" y="136"/>
                      <a:pt x="84" y="135"/>
                    </a:cubicBezTo>
                    <a:cubicBezTo>
                      <a:pt x="121" y="129"/>
                      <a:pt x="147" y="95"/>
                      <a:pt x="141" y="58"/>
                    </a:cubicBezTo>
                    <a:cubicBezTo>
                      <a:pt x="135" y="24"/>
                      <a:pt x="106" y="0"/>
                      <a:pt x="73" y="0"/>
                    </a:cubicBezTo>
                    <a:close/>
                  </a:path>
                </a:pathLst>
              </a:custGeom>
              <a:solidFill>
                <a:srgbClr val="261A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981;p25">
                <a:extLst>
                  <a:ext uri="{FF2B5EF4-FFF2-40B4-BE49-F238E27FC236}">
                    <a16:creationId xmlns:a16="http://schemas.microsoft.com/office/drawing/2014/main" id="{65B9A459-6682-660F-41C0-D535E93AD03A}"/>
                  </a:ext>
                </a:extLst>
              </p:cNvPr>
              <p:cNvSpPr/>
              <p:nvPr/>
            </p:nvSpPr>
            <p:spPr>
              <a:xfrm>
                <a:off x="7291228" y="2286174"/>
                <a:ext cx="32768" cy="11483"/>
              </a:xfrm>
              <a:custGeom>
                <a:avLst/>
                <a:gdLst/>
                <a:ahLst/>
                <a:cxnLst/>
                <a:rect l="l" t="t" r="r" b="b"/>
                <a:pathLst>
                  <a:path w="351" h="123" extrusionOk="0">
                    <a:moveTo>
                      <a:pt x="103" y="0"/>
                    </a:moveTo>
                    <a:cubicBezTo>
                      <a:pt x="44" y="0"/>
                      <a:pt x="0" y="13"/>
                      <a:pt x="0" y="13"/>
                    </a:cubicBezTo>
                    <a:lnTo>
                      <a:pt x="0" y="76"/>
                    </a:lnTo>
                    <a:cubicBezTo>
                      <a:pt x="44" y="56"/>
                      <a:pt x="87" y="49"/>
                      <a:pt x="127" y="49"/>
                    </a:cubicBezTo>
                    <a:cubicBezTo>
                      <a:pt x="252" y="49"/>
                      <a:pt x="351" y="122"/>
                      <a:pt x="351" y="122"/>
                    </a:cubicBezTo>
                    <a:cubicBezTo>
                      <a:pt x="282" y="22"/>
                      <a:pt x="179" y="0"/>
                      <a:pt x="10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982;p25">
                <a:extLst>
                  <a:ext uri="{FF2B5EF4-FFF2-40B4-BE49-F238E27FC236}">
                    <a16:creationId xmlns:a16="http://schemas.microsoft.com/office/drawing/2014/main" id="{F18D5669-8146-929A-0FDD-72B26629E40E}"/>
                  </a:ext>
                </a:extLst>
              </p:cNvPr>
              <p:cNvSpPr/>
              <p:nvPr/>
            </p:nvSpPr>
            <p:spPr>
              <a:xfrm>
                <a:off x="7292348" y="2299151"/>
                <a:ext cx="33609" cy="7936"/>
              </a:xfrm>
              <a:custGeom>
                <a:avLst/>
                <a:gdLst/>
                <a:ahLst/>
                <a:cxnLst/>
                <a:rect l="l" t="t" r="r" b="b"/>
                <a:pathLst>
                  <a:path w="360" h="85" extrusionOk="0">
                    <a:moveTo>
                      <a:pt x="195" y="1"/>
                    </a:moveTo>
                    <a:cubicBezTo>
                      <a:pt x="84" y="1"/>
                      <a:pt x="15" y="55"/>
                      <a:pt x="11" y="58"/>
                    </a:cubicBezTo>
                    <a:cubicBezTo>
                      <a:pt x="0" y="67"/>
                      <a:pt x="6" y="85"/>
                      <a:pt x="21" y="85"/>
                    </a:cubicBezTo>
                    <a:cubicBezTo>
                      <a:pt x="24" y="85"/>
                      <a:pt x="27" y="83"/>
                      <a:pt x="30" y="80"/>
                    </a:cubicBezTo>
                    <a:cubicBezTo>
                      <a:pt x="31" y="80"/>
                      <a:pt x="94" y="31"/>
                      <a:pt x="195" y="31"/>
                    </a:cubicBezTo>
                    <a:cubicBezTo>
                      <a:pt x="236" y="31"/>
                      <a:pt x="283" y="39"/>
                      <a:pt x="336" y="62"/>
                    </a:cubicBezTo>
                    <a:cubicBezTo>
                      <a:pt x="338" y="63"/>
                      <a:pt x="340" y="63"/>
                      <a:pt x="342" y="63"/>
                    </a:cubicBezTo>
                    <a:cubicBezTo>
                      <a:pt x="348" y="63"/>
                      <a:pt x="353" y="60"/>
                      <a:pt x="357" y="55"/>
                    </a:cubicBezTo>
                    <a:cubicBezTo>
                      <a:pt x="360" y="47"/>
                      <a:pt x="357" y="38"/>
                      <a:pt x="348" y="34"/>
                    </a:cubicBezTo>
                    <a:cubicBezTo>
                      <a:pt x="291" y="9"/>
                      <a:pt x="240" y="1"/>
                      <a:pt x="195"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983;p25">
                <a:extLst>
                  <a:ext uri="{FF2B5EF4-FFF2-40B4-BE49-F238E27FC236}">
                    <a16:creationId xmlns:a16="http://schemas.microsoft.com/office/drawing/2014/main" id="{71862EF0-A5F3-22B9-5E70-E5090359C200}"/>
                  </a:ext>
                </a:extLst>
              </p:cNvPr>
              <p:cNvSpPr/>
              <p:nvPr/>
            </p:nvSpPr>
            <p:spPr>
              <a:xfrm>
                <a:off x="7244176" y="2307833"/>
                <a:ext cx="13163" cy="12790"/>
              </a:xfrm>
              <a:custGeom>
                <a:avLst/>
                <a:gdLst/>
                <a:ahLst/>
                <a:cxnLst/>
                <a:rect l="l" t="t" r="r" b="b"/>
                <a:pathLst>
                  <a:path w="141" h="137" extrusionOk="0">
                    <a:moveTo>
                      <a:pt x="71" y="0"/>
                    </a:moveTo>
                    <a:cubicBezTo>
                      <a:pt x="69" y="0"/>
                      <a:pt x="68" y="0"/>
                      <a:pt x="66" y="1"/>
                    </a:cubicBezTo>
                    <a:cubicBezTo>
                      <a:pt x="29" y="2"/>
                      <a:pt x="0" y="33"/>
                      <a:pt x="2" y="72"/>
                    </a:cubicBezTo>
                    <a:cubicBezTo>
                      <a:pt x="5" y="108"/>
                      <a:pt x="34" y="136"/>
                      <a:pt x="71" y="136"/>
                    </a:cubicBezTo>
                    <a:cubicBezTo>
                      <a:pt x="71" y="136"/>
                      <a:pt x="72" y="136"/>
                      <a:pt x="73" y="136"/>
                    </a:cubicBezTo>
                    <a:cubicBezTo>
                      <a:pt x="111" y="133"/>
                      <a:pt x="140" y="102"/>
                      <a:pt x="137" y="65"/>
                    </a:cubicBezTo>
                    <a:cubicBezTo>
                      <a:pt x="136" y="28"/>
                      <a:pt x="106" y="0"/>
                      <a:pt x="71" y="0"/>
                    </a:cubicBezTo>
                    <a:close/>
                  </a:path>
                </a:pathLst>
              </a:custGeom>
              <a:solidFill>
                <a:srgbClr val="261A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984;p25">
                <a:extLst>
                  <a:ext uri="{FF2B5EF4-FFF2-40B4-BE49-F238E27FC236}">
                    <a16:creationId xmlns:a16="http://schemas.microsoft.com/office/drawing/2014/main" id="{B6EB799C-3BE3-03C7-E437-AA249D609C4D}"/>
                  </a:ext>
                </a:extLst>
              </p:cNvPr>
              <p:cNvSpPr/>
              <p:nvPr/>
            </p:nvSpPr>
            <p:spPr>
              <a:xfrm>
                <a:off x="7229519" y="2290655"/>
                <a:ext cx="30995" cy="16992"/>
              </a:xfrm>
              <a:custGeom>
                <a:avLst/>
                <a:gdLst/>
                <a:ahLst/>
                <a:cxnLst/>
                <a:rect l="l" t="t" r="r" b="b"/>
                <a:pathLst>
                  <a:path w="332" h="182" extrusionOk="0">
                    <a:moveTo>
                      <a:pt x="303" y="1"/>
                    </a:moveTo>
                    <a:cubicBezTo>
                      <a:pt x="250" y="1"/>
                      <a:pt x="70" y="14"/>
                      <a:pt x="1" y="182"/>
                    </a:cubicBezTo>
                    <a:cubicBezTo>
                      <a:pt x="1" y="182"/>
                      <a:pt x="111" y="55"/>
                      <a:pt x="268" y="55"/>
                    </a:cubicBezTo>
                    <a:cubicBezTo>
                      <a:pt x="289" y="55"/>
                      <a:pt x="310" y="57"/>
                      <a:pt x="332" y="62"/>
                    </a:cubicBezTo>
                    <a:lnTo>
                      <a:pt x="318" y="1"/>
                    </a:lnTo>
                    <a:cubicBezTo>
                      <a:pt x="318" y="1"/>
                      <a:pt x="313" y="1"/>
                      <a:pt x="303" y="1"/>
                    </a:cubicBezTo>
                    <a:close/>
                  </a:path>
                </a:pathLst>
              </a:custGeom>
              <a:solidFill>
                <a:srgbClr val="261A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985;p25">
                <a:extLst>
                  <a:ext uri="{FF2B5EF4-FFF2-40B4-BE49-F238E27FC236}">
                    <a16:creationId xmlns:a16="http://schemas.microsoft.com/office/drawing/2014/main" id="{3382D902-B04E-7AD8-590A-1BF611B4A078}"/>
                  </a:ext>
                </a:extLst>
              </p:cNvPr>
              <p:cNvSpPr/>
              <p:nvPr/>
            </p:nvSpPr>
            <p:spPr>
              <a:xfrm>
                <a:off x="7228212" y="2305593"/>
                <a:ext cx="33702" cy="9616"/>
              </a:xfrm>
              <a:custGeom>
                <a:avLst/>
                <a:gdLst/>
                <a:ahLst/>
                <a:cxnLst/>
                <a:rect l="l" t="t" r="r" b="b"/>
                <a:pathLst>
                  <a:path w="361" h="103" extrusionOk="0">
                    <a:moveTo>
                      <a:pt x="229" y="1"/>
                    </a:moveTo>
                    <a:cubicBezTo>
                      <a:pt x="170" y="1"/>
                      <a:pt x="95" y="16"/>
                      <a:pt x="16" y="74"/>
                    </a:cubicBezTo>
                    <a:cubicBezTo>
                      <a:pt x="1" y="83"/>
                      <a:pt x="10" y="103"/>
                      <a:pt x="23" y="103"/>
                    </a:cubicBezTo>
                    <a:cubicBezTo>
                      <a:pt x="26" y="103"/>
                      <a:pt x="29" y="102"/>
                      <a:pt x="33" y="99"/>
                    </a:cubicBezTo>
                    <a:cubicBezTo>
                      <a:pt x="106" y="46"/>
                      <a:pt x="176" y="31"/>
                      <a:pt x="230" y="31"/>
                    </a:cubicBezTo>
                    <a:cubicBezTo>
                      <a:pt x="294" y="31"/>
                      <a:pt x="336" y="51"/>
                      <a:pt x="337" y="51"/>
                    </a:cubicBezTo>
                    <a:cubicBezTo>
                      <a:pt x="339" y="52"/>
                      <a:pt x="341" y="53"/>
                      <a:pt x="343" y="53"/>
                    </a:cubicBezTo>
                    <a:cubicBezTo>
                      <a:pt x="344" y="53"/>
                      <a:pt x="345" y="53"/>
                      <a:pt x="346" y="53"/>
                    </a:cubicBezTo>
                    <a:cubicBezTo>
                      <a:pt x="350" y="53"/>
                      <a:pt x="355" y="50"/>
                      <a:pt x="356" y="45"/>
                    </a:cubicBezTo>
                    <a:cubicBezTo>
                      <a:pt x="361" y="38"/>
                      <a:pt x="358" y="29"/>
                      <a:pt x="350" y="25"/>
                    </a:cubicBezTo>
                    <a:cubicBezTo>
                      <a:pt x="346" y="23"/>
                      <a:pt x="299" y="1"/>
                      <a:pt x="2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986;p25">
                <a:extLst>
                  <a:ext uri="{FF2B5EF4-FFF2-40B4-BE49-F238E27FC236}">
                    <a16:creationId xmlns:a16="http://schemas.microsoft.com/office/drawing/2014/main" id="{564D39E6-696B-8980-06C4-F076833DA529}"/>
                  </a:ext>
                </a:extLst>
              </p:cNvPr>
              <p:cNvSpPr/>
              <p:nvPr/>
            </p:nvSpPr>
            <p:spPr>
              <a:xfrm>
                <a:off x="4647437" y="1808360"/>
                <a:ext cx="13443" cy="13257"/>
              </a:xfrm>
              <a:custGeom>
                <a:avLst/>
                <a:gdLst/>
                <a:ahLst/>
                <a:cxnLst/>
                <a:rect l="l" t="t" r="r" b="b"/>
                <a:pathLst>
                  <a:path w="144" h="142" extrusionOk="0">
                    <a:moveTo>
                      <a:pt x="72" y="0"/>
                    </a:moveTo>
                    <a:cubicBezTo>
                      <a:pt x="33" y="0"/>
                      <a:pt x="0" y="31"/>
                      <a:pt x="0" y="70"/>
                    </a:cubicBezTo>
                    <a:cubicBezTo>
                      <a:pt x="0" y="111"/>
                      <a:pt x="33" y="142"/>
                      <a:pt x="72" y="142"/>
                    </a:cubicBezTo>
                    <a:cubicBezTo>
                      <a:pt x="112" y="142"/>
                      <a:pt x="143" y="111"/>
                      <a:pt x="143" y="70"/>
                    </a:cubicBezTo>
                    <a:cubicBezTo>
                      <a:pt x="143" y="31"/>
                      <a:pt x="112" y="0"/>
                      <a:pt x="72" y="0"/>
                    </a:cubicBezTo>
                    <a:close/>
                  </a:path>
                </a:pathLst>
              </a:custGeom>
              <a:solidFill>
                <a:srgbClr val="261A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987;p25">
                <a:extLst>
                  <a:ext uri="{FF2B5EF4-FFF2-40B4-BE49-F238E27FC236}">
                    <a16:creationId xmlns:a16="http://schemas.microsoft.com/office/drawing/2014/main" id="{1376AA49-A895-3AEE-F118-B89DB828E61A}"/>
                  </a:ext>
                </a:extLst>
              </p:cNvPr>
              <p:cNvSpPr/>
              <p:nvPr/>
            </p:nvSpPr>
            <p:spPr>
              <a:xfrm>
                <a:off x="4638755" y="1790434"/>
                <a:ext cx="35756" cy="13817"/>
              </a:xfrm>
              <a:custGeom>
                <a:avLst/>
                <a:gdLst/>
                <a:ahLst/>
                <a:cxnLst/>
                <a:rect l="l" t="t" r="r" b="b"/>
                <a:pathLst>
                  <a:path w="383" h="148" extrusionOk="0">
                    <a:moveTo>
                      <a:pt x="190" y="1"/>
                    </a:moveTo>
                    <a:cubicBezTo>
                      <a:pt x="131" y="1"/>
                      <a:pt x="64" y="26"/>
                      <a:pt x="1" y="103"/>
                    </a:cubicBezTo>
                    <a:cubicBezTo>
                      <a:pt x="1" y="103"/>
                      <a:pt x="67" y="75"/>
                      <a:pt x="153" y="75"/>
                    </a:cubicBezTo>
                    <a:cubicBezTo>
                      <a:pt x="219" y="75"/>
                      <a:pt x="297" y="91"/>
                      <a:pt x="366" y="147"/>
                    </a:cubicBezTo>
                    <a:lnTo>
                      <a:pt x="382" y="83"/>
                    </a:lnTo>
                    <a:cubicBezTo>
                      <a:pt x="382" y="83"/>
                      <a:pt x="298" y="1"/>
                      <a:pt x="1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988;p25">
                <a:extLst>
                  <a:ext uri="{FF2B5EF4-FFF2-40B4-BE49-F238E27FC236}">
                    <a16:creationId xmlns:a16="http://schemas.microsoft.com/office/drawing/2014/main" id="{02CDFC6E-005E-4F4B-EBAC-D3B5C6AB7D4C}"/>
                  </a:ext>
                </a:extLst>
              </p:cNvPr>
              <p:cNvSpPr/>
              <p:nvPr/>
            </p:nvSpPr>
            <p:spPr>
              <a:xfrm>
                <a:off x="4635114" y="1804999"/>
                <a:ext cx="34822" cy="10643"/>
              </a:xfrm>
              <a:custGeom>
                <a:avLst/>
                <a:gdLst/>
                <a:ahLst/>
                <a:cxnLst/>
                <a:rect l="l" t="t" r="r" b="b"/>
                <a:pathLst>
                  <a:path w="373" h="114" extrusionOk="0">
                    <a:moveTo>
                      <a:pt x="130" y="0"/>
                    </a:moveTo>
                    <a:cubicBezTo>
                      <a:pt x="63" y="0"/>
                      <a:pt x="18" y="20"/>
                      <a:pt x="14" y="21"/>
                    </a:cubicBezTo>
                    <a:cubicBezTo>
                      <a:pt x="1" y="27"/>
                      <a:pt x="2" y="47"/>
                      <a:pt x="17" y="51"/>
                    </a:cubicBezTo>
                    <a:cubicBezTo>
                      <a:pt x="20" y="51"/>
                      <a:pt x="23" y="51"/>
                      <a:pt x="28" y="50"/>
                    </a:cubicBezTo>
                    <a:cubicBezTo>
                      <a:pt x="29" y="50"/>
                      <a:pt x="68" y="33"/>
                      <a:pt x="129" y="33"/>
                    </a:cubicBezTo>
                    <a:cubicBezTo>
                      <a:pt x="187" y="33"/>
                      <a:pt x="264" y="48"/>
                      <a:pt x="344" y="111"/>
                    </a:cubicBezTo>
                    <a:cubicBezTo>
                      <a:pt x="347" y="113"/>
                      <a:pt x="351" y="114"/>
                      <a:pt x="354" y="114"/>
                    </a:cubicBezTo>
                    <a:cubicBezTo>
                      <a:pt x="359" y="114"/>
                      <a:pt x="363" y="112"/>
                      <a:pt x="366" y="108"/>
                    </a:cubicBezTo>
                    <a:cubicBezTo>
                      <a:pt x="372" y="100"/>
                      <a:pt x="371" y="91"/>
                      <a:pt x="363" y="85"/>
                    </a:cubicBezTo>
                    <a:cubicBezTo>
                      <a:pt x="277" y="18"/>
                      <a:pt x="194" y="0"/>
                      <a:pt x="1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989;p25">
                <a:extLst>
                  <a:ext uri="{FF2B5EF4-FFF2-40B4-BE49-F238E27FC236}">
                    <a16:creationId xmlns:a16="http://schemas.microsoft.com/office/drawing/2014/main" id="{0D89D281-2CE9-FF58-8F79-1AC0F6443CF2}"/>
                  </a:ext>
                </a:extLst>
              </p:cNvPr>
              <p:cNvSpPr/>
              <p:nvPr/>
            </p:nvSpPr>
            <p:spPr>
              <a:xfrm>
                <a:off x="4697383" y="1816388"/>
                <a:ext cx="10363" cy="13070"/>
              </a:xfrm>
              <a:custGeom>
                <a:avLst/>
                <a:gdLst/>
                <a:ahLst/>
                <a:cxnLst/>
                <a:rect l="l" t="t" r="r" b="b"/>
                <a:pathLst>
                  <a:path w="111" h="140" extrusionOk="0">
                    <a:moveTo>
                      <a:pt x="69" y="1"/>
                    </a:moveTo>
                    <a:cubicBezTo>
                      <a:pt x="47" y="1"/>
                      <a:pt x="23" y="23"/>
                      <a:pt x="12" y="56"/>
                    </a:cubicBezTo>
                    <a:cubicBezTo>
                      <a:pt x="0" y="93"/>
                      <a:pt x="9" y="130"/>
                      <a:pt x="33" y="138"/>
                    </a:cubicBezTo>
                    <a:cubicBezTo>
                      <a:pt x="36" y="139"/>
                      <a:pt x="39" y="139"/>
                      <a:pt x="42" y="139"/>
                    </a:cubicBezTo>
                    <a:cubicBezTo>
                      <a:pt x="64" y="139"/>
                      <a:pt x="87" y="117"/>
                      <a:pt x="97" y="84"/>
                    </a:cubicBezTo>
                    <a:cubicBezTo>
                      <a:pt x="111" y="47"/>
                      <a:pt x="100" y="10"/>
                      <a:pt x="78" y="2"/>
                    </a:cubicBezTo>
                    <a:cubicBezTo>
                      <a:pt x="75" y="1"/>
                      <a:pt x="72" y="1"/>
                      <a:pt x="69" y="1"/>
                    </a:cubicBezTo>
                    <a:close/>
                  </a:path>
                </a:pathLst>
              </a:custGeom>
              <a:solidFill>
                <a:srgbClr val="261A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990;p25">
                <a:extLst>
                  <a:ext uri="{FF2B5EF4-FFF2-40B4-BE49-F238E27FC236}">
                    <a16:creationId xmlns:a16="http://schemas.microsoft.com/office/drawing/2014/main" id="{2D76FABB-1D42-C4EE-4B17-7C5E580D565A}"/>
                  </a:ext>
                </a:extLst>
              </p:cNvPr>
              <p:cNvSpPr/>
              <p:nvPr/>
            </p:nvSpPr>
            <p:spPr>
              <a:xfrm>
                <a:off x="4698037" y="1798837"/>
                <a:ext cx="19605" cy="18112"/>
              </a:xfrm>
              <a:custGeom>
                <a:avLst/>
                <a:gdLst/>
                <a:ahLst/>
                <a:cxnLst/>
                <a:rect l="l" t="t" r="r" b="b"/>
                <a:pathLst>
                  <a:path w="210" h="194" extrusionOk="0">
                    <a:moveTo>
                      <a:pt x="87" y="1"/>
                    </a:moveTo>
                    <a:cubicBezTo>
                      <a:pt x="52" y="1"/>
                      <a:pt x="22" y="14"/>
                      <a:pt x="22" y="14"/>
                    </a:cubicBezTo>
                    <a:lnTo>
                      <a:pt x="1" y="75"/>
                    </a:lnTo>
                    <a:cubicBezTo>
                      <a:pt x="18" y="70"/>
                      <a:pt x="33" y="68"/>
                      <a:pt x="48" y="68"/>
                    </a:cubicBezTo>
                    <a:cubicBezTo>
                      <a:pt x="154" y="68"/>
                      <a:pt x="204" y="193"/>
                      <a:pt x="204" y="193"/>
                    </a:cubicBezTo>
                    <a:cubicBezTo>
                      <a:pt x="209" y="32"/>
                      <a:pt x="141" y="1"/>
                      <a:pt x="87" y="1"/>
                    </a:cubicBezTo>
                    <a:close/>
                  </a:path>
                </a:pathLst>
              </a:custGeom>
              <a:solidFill>
                <a:srgbClr val="261A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991;p25">
                <a:extLst>
                  <a:ext uri="{FF2B5EF4-FFF2-40B4-BE49-F238E27FC236}">
                    <a16:creationId xmlns:a16="http://schemas.microsoft.com/office/drawing/2014/main" id="{896C2C40-32AA-E929-2CCD-E7F37E37D8B6}"/>
                  </a:ext>
                </a:extLst>
              </p:cNvPr>
              <p:cNvSpPr/>
              <p:nvPr/>
            </p:nvSpPr>
            <p:spPr>
              <a:xfrm>
                <a:off x="4694862" y="1814335"/>
                <a:ext cx="20539" cy="12043"/>
              </a:xfrm>
              <a:custGeom>
                <a:avLst/>
                <a:gdLst/>
                <a:ahLst/>
                <a:cxnLst/>
                <a:rect l="l" t="t" r="r" b="b"/>
                <a:pathLst>
                  <a:path w="220" h="129" extrusionOk="0">
                    <a:moveTo>
                      <a:pt x="71" y="0"/>
                    </a:moveTo>
                    <a:cubicBezTo>
                      <a:pt x="53" y="0"/>
                      <a:pt x="34" y="3"/>
                      <a:pt x="13" y="9"/>
                    </a:cubicBezTo>
                    <a:cubicBezTo>
                      <a:pt x="5" y="14"/>
                      <a:pt x="1" y="20"/>
                      <a:pt x="1" y="29"/>
                    </a:cubicBezTo>
                    <a:cubicBezTo>
                      <a:pt x="1" y="35"/>
                      <a:pt x="4" y="41"/>
                      <a:pt x="9" y="41"/>
                    </a:cubicBezTo>
                    <a:cubicBezTo>
                      <a:pt x="10" y="41"/>
                      <a:pt x="10" y="41"/>
                      <a:pt x="11" y="41"/>
                    </a:cubicBezTo>
                    <a:cubicBezTo>
                      <a:pt x="31" y="34"/>
                      <a:pt x="50" y="32"/>
                      <a:pt x="66" y="32"/>
                    </a:cubicBezTo>
                    <a:cubicBezTo>
                      <a:pt x="163" y="32"/>
                      <a:pt x="197" y="121"/>
                      <a:pt x="197" y="123"/>
                    </a:cubicBezTo>
                    <a:cubicBezTo>
                      <a:pt x="197" y="126"/>
                      <a:pt x="200" y="127"/>
                      <a:pt x="203" y="129"/>
                    </a:cubicBezTo>
                    <a:cubicBezTo>
                      <a:pt x="206" y="129"/>
                      <a:pt x="209" y="127"/>
                      <a:pt x="212" y="124"/>
                    </a:cubicBezTo>
                    <a:cubicBezTo>
                      <a:pt x="217" y="118"/>
                      <a:pt x="220" y="111"/>
                      <a:pt x="218" y="103"/>
                    </a:cubicBezTo>
                    <a:cubicBezTo>
                      <a:pt x="216" y="98"/>
                      <a:pt x="178" y="0"/>
                      <a:pt x="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992;p25">
                <a:extLst>
                  <a:ext uri="{FF2B5EF4-FFF2-40B4-BE49-F238E27FC236}">
                    <a16:creationId xmlns:a16="http://schemas.microsoft.com/office/drawing/2014/main" id="{3A797CFE-9E85-CD2B-7258-8755841F4E26}"/>
                  </a:ext>
                </a:extLst>
              </p:cNvPr>
              <p:cNvSpPr/>
              <p:nvPr/>
            </p:nvSpPr>
            <p:spPr>
              <a:xfrm>
                <a:off x="4608040" y="1820683"/>
                <a:ext cx="23993" cy="17365"/>
              </a:xfrm>
              <a:custGeom>
                <a:avLst/>
                <a:gdLst/>
                <a:ahLst/>
                <a:cxnLst/>
                <a:rect l="l" t="t" r="r" b="b"/>
                <a:pathLst>
                  <a:path w="257" h="186" extrusionOk="0">
                    <a:moveTo>
                      <a:pt x="112" y="1"/>
                    </a:moveTo>
                    <a:cubicBezTo>
                      <a:pt x="65" y="1"/>
                      <a:pt x="25" y="24"/>
                      <a:pt x="15" y="61"/>
                    </a:cubicBezTo>
                    <a:cubicBezTo>
                      <a:pt x="0" y="108"/>
                      <a:pt x="40" y="162"/>
                      <a:pt x="103" y="180"/>
                    </a:cubicBezTo>
                    <a:cubicBezTo>
                      <a:pt x="117" y="184"/>
                      <a:pt x="131" y="186"/>
                      <a:pt x="145" y="186"/>
                    </a:cubicBezTo>
                    <a:cubicBezTo>
                      <a:pt x="191" y="186"/>
                      <a:pt x="231" y="163"/>
                      <a:pt x="242" y="126"/>
                    </a:cubicBezTo>
                    <a:cubicBezTo>
                      <a:pt x="257" y="78"/>
                      <a:pt x="216" y="26"/>
                      <a:pt x="154" y="7"/>
                    </a:cubicBezTo>
                    <a:cubicBezTo>
                      <a:pt x="140" y="3"/>
                      <a:pt x="126" y="1"/>
                      <a:pt x="112" y="1"/>
                    </a:cubicBezTo>
                    <a:close/>
                  </a:path>
                </a:pathLst>
              </a:custGeom>
              <a:solidFill>
                <a:srgbClr val="FF7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993;p25">
              <a:extLst>
                <a:ext uri="{FF2B5EF4-FFF2-40B4-BE49-F238E27FC236}">
                  <a16:creationId xmlns:a16="http://schemas.microsoft.com/office/drawing/2014/main" id="{C94D838D-51C0-112B-AF54-67DCF4F53561}"/>
                </a:ext>
              </a:extLst>
            </p:cNvPr>
            <p:cNvSpPr/>
            <p:nvPr/>
          </p:nvSpPr>
          <p:spPr>
            <a:xfrm>
              <a:off x="8406026" y="3199869"/>
              <a:ext cx="45745" cy="81783"/>
            </a:xfrm>
            <a:custGeom>
              <a:avLst/>
              <a:gdLst/>
              <a:ahLst/>
              <a:cxnLst/>
              <a:rect l="l" t="t" r="r" b="b"/>
              <a:pathLst>
                <a:path w="490" h="876" extrusionOk="0">
                  <a:moveTo>
                    <a:pt x="0" y="1"/>
                  </a:moveTo>
                  <a:cubicBezTo>
                    <a:pt x="160" y="384"/>
                    <a:pt x="109" y="621"/>
                    <a:pt x="53" y="742"/>
                  </a:cubicBezTo>
                  <a:cubicBezTo>
                    <a:pt x="191" y="821"/>
                    <a:pt x="312" y="875"/>
                    <a:pt x="385" y="875"/>
                  </a:cubicBezTo>
                  <a:cubicBezTo>
                    <a:pt x="417" y="875"/>
                    <a:pt x="439" y="865"/>
                    <a:pt x="449" y="840"/>
                  </a:cubicBezTo>
                  <a:cubicBezTo>
                    <a:pt x="489" y="739"/>
                    <a:pt x="264" y="36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94;p25">
              <a:extLst>
                <a:ext uri="{FF2B5EF4-FFF2-40B4-BE49-F238E27FC236}">
                  <a16:creationId xmlns:a16="http://schemas.microsoft.com/office/drawing/2014/main" id="{4AC0CBDF-0982-CC95-854C-78FD2EBF554C}"/>
                </a:ext>
              </a:extLst>
            </p:cNvPr>
            <p:cNvSpPr/>
            <p:nvPr/>
          </p:nvSpPr>
          <p:spPr>
            <a:xfrm>
              <a:off x="8358751" y="3581618"/>
              <a:ext cx="108668" cy="64045"/>
            </a:xfrm>
            <a:custGeom>
              <a:avLst/>
              <a:gdLst/>
              <a:ahLst/>
              <a:cxnLst/>
              <a:rect l="l" t="t" r="r" b="b"/>
              <a:pathLst>
                <a:path w="1164" h="686" extrusionOk="0">
                  <a:moveTo>
                    <a:pt x="1076" y="1"/>
                  </a:moveTo>
                  <a:lnTo>
                    <a:pt x="0" y="351"/>
                  </a:lnTo>
                  <a:cubicBezTo>
                    <a:pt x="0" y="351"/>
                    <a:pt x="87" y="685"/>
                    <a:pt x="155" y="685"/>
                  </a:cubicBezTo>
                  <a:cubicBezTo>
                    <a:pt x="161" y="685"/>
                    <a:pt x="166" y="683"/>
                    <a:pt x="172" y="678"/>
                  </a:cubicBezTo>
                  <a:cubicBezTo>
                    <a:pt x="242" y="614"/>
                    <a:pt x="1164" y="395"/>
                    <a:pt x="1141" y="286"/>
                  </a:cubicBezTo>
                  <a:cubicBezTo>
                    <a:pt x="1119" y="175"/>
                    <a:pt x="1076" y="1"/>
                    <a:pt x="10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95;p25">
              <a:extLst>
                <a:ext uri="{FF2B5EF4-FFF2-40B4-BE49-F238E27FC236}">
                  <a16:creationId xmlns:a16="http://schemas.microsoft.com/office/drawing/2014/main" id="{313F5CFA-B02F-DA49-3AAA-C2B126261DA7}"/>
                </a:ext>
              </a:extLst>
            </p:cNvPr>
            <p:cNvSpPr/>
            <p:nvPr/>
          </p:nvSpPr>
          <p:spPr>
            <a:xfrm>
              <a:off x="8375785" y="3657765"/>
              <a:ext cx="37997" cy="35570"/>
            </a:xfrm>
            <a:custGeom>
              <a:avLst/>
              <a:gdLst/>
              <a:ahLst/>
              <a:cxnLst/>
              <a:rect l="l" t="t" r="r" b="b"/>
              <a:pathLst>
                <a:path w="407" h="381" extrusionOk="0">
                  <a:moveTo>
                    <a:pt x="13" y="1"/>
                  </a:moveTo>
                  <a:cubicBezTo>
                    <a:pt x="8" y="1"/>
                    <a:pt x="5" y="4"/>
                    <a:pt x="4" y="8"/>
                  </a:cubicBezTo>
                  <a:cubicBezTo>
                    <a:pt x="1" y="20"/>
                    <a:pt x="2" y="33"/>
                    <a:pt x="8" y="45"/>
                  </a:cubicBezTo>
                  <a:cubicBezTo>
                    <a:pt x="13" y="60"/>
                    <a:pt x="17" y="73"/>
                    <a:pt x="23" y="87"/>
                  </a:cubicBezTo>
                  <a:cubicBezTo>
                    <a:pt x="32" y="114"/>
                    <a:pt x="44" y="141"/>
                    <a:pt x="55" y="166"/>
                  </a:cubicBezTo>
                  <a:cubicBezTo>
                    <a:pt x="75" y="218"/>
                    <a:pt x="101" y="269"/>
                    <a:pt x="131" y="317"/>
                  </a:cubicBezTo>
                  <a:cubicBezTo>
                    <a:pt x="125" y="320"/>
                    <a:pt x="119" y="323"/>
                    <a:pt x="113" y="324"/>
                  </a:cubicBezTo>
                  <a:cubicBezTo>
                    <a:pt x="80" y="334"/>
                    <a:pt x="52" y="349"/>
                    <a:pt x="23" y="369"/>
                  </a:cubicBezTo>
                  <a:cubicBezTo>
                    <a:pt x="17" y="373"/>
                    <a:pt x="25" y="381"/>
                    <a:pt x="31" y="381"/>
                  </a:cubicBezTo>
                  <a:cubicBezTo>
                    <a:pt x="62" y="373"/>
                    <a:pt x="93" y="361"/>
                    <a:pt x="123" y="348"/>
                  </a:cubicBezTo>
                  <a:cubicBezTo>
                    <a:pt x="154" y="336"/>
                    <a:pt x="186" y="325"/>
                    <a:pt x="217" y="315"/>
                  </a:cubicBezTo>
                  <a:cubicBezTo>
                    <a:pt x="248" y="305"/>
                    <a:pt x="278" y="296"/>
                    <a:pt x="310" y="285"/>
                  </a:cubicBezTo>
                  <a:lnTo>
                    <a:pt x="356" y="272"/>
                  </a:lnTo>
                  <a:cubicBezTo>
                    <a:pt x="372" y="269"/>
                    <a:pt x="387" y="263"/>
                    <a:pt x="400" y="254"/>
                  </a:cubicBezTo>
                  <a:cubicBezTo>
                    <a:pt x="406" y="246"/>
                    <a:pt x="403" y="238"/>
                    <a:pt x="396" y="235"/>
                  </a:cubicBezTo>
                  <a:cubicBezTo>
                    <a:pt x="392" y="234"/>
                    <a:pt x="388" y="234"/>
                    <a:pt x="384" y="234"/>
                  </a:cubicBezTo>
                  <a:cubicBezTo>
                    <a:pt x="372" y="234"/>
                    <a:pt x="360" y="236"/>
                    <a:pt x="348" y="240"/>
                  </a:cubicBezTo>
                  <a:cubicBezTo>
                    <a:pt x="332" y="246"/>
                    <a:pt x="317" y="251"/>
                    <a:pt x="301" y="255"/>
                  </a:cubicBezTo>
                  <a:cubicBezTo>
                    <a:pt x="268" y="266"/>
                    <a:pt x="236" y="276"/>
                    <a:pt x="204" y="288"/>
                  </a:cubicBezTo>
                  <a:cubicBezTo>
                    <a:pt x="189" y="294"/>
                    <a:pt x="172" y="302"/>
                    <a:pt x="156" y="308"/>
                  </a:cubicBezTo>
                  <a:cubicBezTo>
                    <a:pt x="134" y="255"/>
                    <a:pt x="107" y="205"/>
                    <a:pt x="84" y="153"/>
                  </a:cubicBezTo>
                  <a:cubicBezTo>
                    <a:pt x="72" y="127"/>
                    <a:pt x="62" y="100"/>
                    <a:pt x="52" y="73"/>
                  </a:cubicBezTo>
                  <a:cubicBezTo>
                    <a:pt x="47" y="60"/>
                    <a:pt x="43" y="48"/>
                    <a:pt x="38" y="35"/>
                  </a:cubicBezTo>
                  <a:cubicBezTo>
                    <a:pt x="34" y="23"/>
                    <a:pt x="28" y="11"/>
                    <a:pt x="17" y="2"/>
                  </a:cubicBezTo>
                  <a:cubicBezTo>
                    <a:pt x="16" y="1"/>
                    <a:pt x="14"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ZoneTexte 1089">
            <a:extLst>
              <a:ext uri="{FF2B5EF4-FFF2-40B4-BE49-F238E27FC236}">
                <a16:creationId xmlns:a16="http://schemas.microsoft.com/office/drawing/2014/main" id="{B2E5A7ED-E1BE-2A4B-60A8-B990419941A8}"/>
              </a:ext>
            </a:extLst>
          </p:cNvPr>
          <p:cNvSpPr txBox="1"/>
          <p:nvPr/>
        </p:nvSpPr>
        <p:spPr>
          <a:xfrm>
            <a:off x="8701548" y="4807974"/>
            <a:ext cx="367408" cy="307777"/>
          </a:xfrm>
          <a:prstGeom prst="rect">
            <a:avLst/>
          </a:prstGeom>
          <a:noFill/>
        </p:spPr>
        <p:txBody>
          <a:bodyPr wrap="none" rtlCol="0">
            <a:spAutoFit/>
          </a:bodyPr>
          <a:lstStyle/>
          <a:p>
            <a:r>
              <a:rPr lang="en-US" dirty="0">
                <a:solidFill>
                  <a:schemeClr val="accent6"/>
                </a:solidFill>
                <a:latin typeface="Libre Baskerville" panose="02000000000000000000" pitchFamily="2" charset="0"/>
              </a:rPr>
              <a:t>15</a:t>
            </a:r>
          </a:p>
        </p:txBody>
      </p:sp>
      <p:sp>
        <p:nvSpPr>
          <p:cNvPr id="1091" name="ZoneTexte 1090">
            <a:extLst>
              <a:ext uri="{FF2B5EF4-FFF2-40B4-BE49-F238E27FC236}">
                <a16:creationId xmlns:a16="http://schemas.microsoft.com/office/drawing/2014/main" id="{C07E87FD-4DE5-0AB9-3D4D-D36CEB93EF41}"/>
              </a:ext>
            </a:extLst>
          </p:cNvPr>
          <p:cNvSpPr txBox="1"/>
          <p:nvPr/>
        </p:nvSpPr>
        <p:spPr>
          <a:xfrm>
            <a:off x="97763" y="4761674"/>
            <a:ext cx="8016876" cy="276999"/>
          </a:xfrm>
          <a:prstGeom prst="rect">
            <a:avLst/>
          </a:prstGeom>
          <a:noFill/>
        </p:spPr>
        <p:txBody>
          <a:bodyPr wrap="square" rtlCol="0">
            <a:spAutoFit/>
          </a:bodyPr>
          <a:lstStyle/>
          <a:p>
            <a:r>
              <a:rPr lang="en-US" sz="1200" dirty="0">
                <a:solidFill>
                  <a:schemeClr val="accent6"/>
                </a:solidFill>
                <a:latin typeface="Libre Baskerville" panose="02000000000000000000" pitchFamily="2" charset="0"/>
              </a:rPr>
              <a:t>*Notebook available in the </a:t>
            </a:r>
            <a:r>
              <a:rPr lang="en-US" sz="1200" dirty="0">
                <a:solidFill>
                  <a:schemeClr val="accent6"/>
                </a:solidFill>
                <a:latin typeface="Libre Baskerville" panose="02000000000000000000" pitchFamily="2" charset="0"/>
                <a:hlinkClick r:id="rId3"/>
              </a:rPr>
              <a:t>Github Repository</a:t>
            </a:r>
            <a:endParaRPr lang="en-US" sz="1200" dirty="0">
              <a:solidFill>
                <a:schemeClr val="accent6"/>
              </a:solidFill>
              <a:latin typeface="Libre Baskerville" panose="02000000000000000000" pitchFamily="2" charset="0"/>
            </a:endParaRPr>
          </a:p>
        </p:txBody>
      </p:sp>
    </p:spTree>
    <p:extLst>
      <p:ext uri="{BB962C8B-B14F-4D97-AF65-F5344CB8AC3E}">
        <p14:creationId xmlns:p14="http://schemas.microsoft.com/office/powerpoint/2010/main" val="24708605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96"/>
        <p:cNvGrpSpPr/>
        <p:nvPr/>
      </p:nvGrpSpPr>
      <p:grpSpPr>
        <a:xfrm>
          <a:off x="0" y="0"/>
          <a:ext cx="0" cy="0"/>
          <a:chOff x="0" y="0"/>
          <a:chExt cx="0" cy="0"/>
        </a:xfrm>
      </p:grpSpPr>
      <p:sp>
        <p:nvSpPr>
          <p:cNvPr id="1598" name="Google Shape;1598;p33"/>
          <p:cNvSpPr/>
          <p:nvPr/>
        </p:nvSpPr>
        <p:spPr>
          <a:xfrm>
            <a:off x="3007875" y="3404200"/>
            <a:ext cx="822000" cy="568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599" name="Google Shape;1599;p33"/>
          <p:cNvGrpSpPr/>
          <p:nvPr/>
        </p:nvGrpSpPr>
        <p:grpSpPr>
          <a:xfrm>
            <a:off x="720060" y="1404001"/>
            <a:ext cx="2287812" cy="801908"/>
            <a:chOff x="719990" y="1403997"/>
            <a:chExt cx="2287812" cy="801908"/>
          </a:xfrm>
        </p:grpSpPr>
        <p:sp>
          <p:nvSpPr>
            <p:cNvPr id="1600" name="Google Shape;1600;p33"/>
            <p:cNvSpPr txBox="1"/>
            <p:nvPr/>
          </p:nvSpPr>
          <p:spPr>
            <a:xfrm flipH="1">
              <a:off x="1052434" y="1699205"/>
              <a:ext cx="1955368" cy="506700"/>
            </a:xfrm>
            <a:prstGeom prst="rect">
              <a:avLst/>
            </a:prstGeom>
            <a:noFill/>
            <a:ln>
              <a:noFill/>
            </a:ln>
          </p:spPr>
          <p:txBody>
            <a:bodyPr spcFirstLastPara="1" wrap="square" lIns="91425" tIns="91425" rIns="91425" bIns="91425" anchor="t" anchorCtr="0">
              <a:noAutofit/>
            </a:bodyPr>
            <a:lstStyle/>
            <a:p>
              <a:pPr marL="171450" indent="-171450">
                <a:buFont typeface="Arial" panose="020B0604020202020204" pitchFamily="34" charset="0"/>
                <a:buChar char="•"/>
              </a:pPr>
              <a:r>
                <a:rPr lang="fr-FR" sz="1200" dirty="0">
                  <a:solidFill>
                    <a:schemeClr val="dk1"/>
                  </a:solidFill>
                  <a:latin typeface="Montserrat" pitchFamily="2" charset="77"/>
                  <a:ea typeface="Libre Baskerville"/>
                  <a:cs typeface="Libre Baskerville"/>
                  <a:sym typeface="Libre Baskerville"/>
                </a:rPr>
                <a:t>S</a:t>
              </a:r>
              <a:r>
                <a:rPr lang="en" sz="1200" dirty="0" err="1">
                  <a:solidFill>
                    <a:schemeClr val="dk1"/>
                  </a:solidFill>
                  <a:latin typeface="Montserrat" pitchFamily="2" charset="77"/>
                  <a:ea typeface="Libre Baskerville"/>
                  <a:cs typeface="Libre Baskerville"/>
                  <a:sym typeface="Libre Baskerville"/>
                </a:rPr>
                <a:t>hape</a:t>
              </a:r>
              <a:r>
                <a:rPr lang="en" sz="1200" dirty="0">
                  <a:solidFill>
                    <a:schemeClr val="dk1"/>
                  </a:solidFill>
                  <a:latin typeface="Montserrat" pitchFamily="2" charset="77"/>
                  <a:ea typeface="Libre Baskerville"/>
                  <a:cs typeface="Libre Baskerville"/>
                  <a:sym typeface="Libre Baskerville"/>
                </a:rPr>
                <a:t> : </a:t>
              </a:r>
              <a:r>
                <a:rPr lang="fr-FR" sz="1200" dirty="0">
                  <a:solidFill>
                    <a:schemeClr val="dk1"/>
                  </a:solidFill>
                  <a:latin typeface="Montserrat" pitchFamily="2" charset="77"/>
                  <a:ea typeface="Libre Baskerville"/>
                  <a:cs typeface="Libre Baskerville"/>
                  <a:sym typeface="Libre Baskerville"/>
                </a:rPr>
                <a:t>826,266 x 6</a:t>
              </a:r>
            </a:p>
            <a:p>
              <a:pPr marL="171450" indent="-171450">
                <a:buFont typeface="Arial" panose="020B0604020202020204" pitchFamily="34" charset="0"/>
                <a:buChar char="•"/>
              </a:pPr>
              <a:r>
                <a:rPr lang="fr-FR" sz="1200" dirty="0" err="1">
                  <a:solidFill>
                    <a:schemeClr val="dk1"/>
                  </a:solidFill>
                  <a:latin typeface="Montserrat" pitchFamily="2" charset="77"/>
                  <a:ea typeface="Libre Baskerville"/>
                  <a:cs typeface="Libre Baskerville"/>
                  <a:sym typeface="Libre Baskerville"/>
                </a:rPr>
                <a:t>Before</a:t>
              </a:r>
              <a:r>
                <a:rPr lang="fr-FR" sz="1200" dirty="0">
                  <a:solidFill>
                    <a:schemeClr val="dk1"/>
                  </a:solidFill>
                  <a:latin typeface="Montserrat" pitchFamily="2" charset="77"/>
                  <a:ea typeface="Libre Baskerville"/>
                  <a:cs typeface="Libre Baskerville"/>
                  <a:sym typeface="Libre Baskerville"/>
                </a:rPr>
                <a:t> : </a:t>
              </a:r>
              <a:r>
                <a:rPr lang="en-US" sz="1200" dirty="0">
                  <a:latin typeface="Montserrat" pitchFamily="2" charset="77"/>
                </a:rPr>
                <a:t>1,738,965 x 7</a:t>
              </a:r>
              <a:r>
                <a:rPr lang="fr-FR" sz="1200" dirty="0">
                  <a:solidFill>
                    <a:schemeClr val="dk1"/>
                  </a:solidFill>
                  <a:latin typeface="Montserrat" pitchFamily="2" charset="77"/>
                  <a:ea typeface="Libre Baskerville"/>
                  <a:cs typeface="Libre Baskerville"/>
                  <a:sym typeface="Libre Baskerville"/>
                </a:rPr>
                <a:t> </a:t>
              </a:r>
              <a:endParaRPr sz="1200" dirty="0">
                <a:solidFill>
                  <a:schemeClr val="dk1"/>
                </a:solidFill>
                <a:latin typeface="Montserrat" pitchFamily="2" charset="77"/>
                <a:ea typeface="Libre Baskerville"/>
                <a:cs typeface="Libre Baskerville"/>
                <a:sym typeface="Libre Baskerville"/>
              </a:endParaRPr>
            </a:p>
          </p:txBody>
        </p:sp>
        <p:sp>
          <p:nvSpPr>
            <p:cNvPr id="1601" name="Google Shape;1601;p33"/>
            <p:cNvSpPr txBox="1"/>
            <p:nvPr/>
          </p:nvSpPr>
          <p:spPr>
            <a:xfrm>
              <a:off x="719990" y="1403997"/>
              <a:ext cx="2287800" cy="371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fr-FR" dirty="0">
                  <a:solidFill>
                    <a:schemeClr val="dk1"/>
                  </a:solidFill>
                  <a:latin typeface="Montserrat ExtraBold"/>
                  <a:ea typeface="Montserrat ExtraBold"/>
                  <a:cs typeface="Montserrat ExtraBold"/>
                  <a:sym typeface="Montserrat ExtraBold"/>
                </a:rPr>
                <a:t>population</a:t>
              </a:r>
              <a:r>
                <a:rPr lang="fr-FR" dirty="0">
                  <a:solidFill>
                    <a:schemeClr val="accent5"/>
                  </a:solidFill>
                  <a:latin typeface="Montserrat ExtraBold"/>
                  <a:ea typeface="Montserrat ExtraBold"/>
                  <a:cs typeface="Montserrat ExtraBold"/>
                  <a:sym typeface="Montserrat ExtraBold"/>
                </a:rPr>
                <a:t>*</a:t>
              </a:r>
              <a:r>
                <a:rPr lang="fr-FR" dirty="0">
                  <a:solidFill>
                    <a:schemeClr val="dk1"/>
                  </a:solidFill>
                  <a:latin typeface="Montserrat ExtraBold"/>
                  <a:ea typeface="Montserrat ExtraBold"/>
                  <a:cs typeface="Montserrat ExtraBold"/>
                  <a:sym typeface="Montserrat ExtraBold"/>
                </a:rPr>
                <a:t>    </a:t>
              </a:r>
              <a:r>
                <a:rPr lang="en" dirty="0">
                  <a:solidFill>
                    <a:schemeClr val="dk1"/>
                  </a:solidFill>
                  <a:latin typeface="Montserrat ExtraBold"/>
                  <a:ea typeface="Montserrat ExtraBold"/>
                  <a:cs typeface="Montserrat ExtraBold"/>
                  <a:sym typeface="Montserrat ExtraBold"/>
                </a:rPr>
                <a:t>  </a:t>
              </a:r>
              <a:endParaRPr sz="1800" dirty="0">
                <a:solidFill>
                  <a:schemeClr val="dk1"/>
                </a:solidFill>
                <a:latin typeface="Montserrat ExtraBold"/>
                <a:ea typeface="Montserrat ExtraBold"/>
                <a:cs typeface="Montserrat ExtraBold"/>
                <a:sym typeface="Montserrat ExtraBold"/>
              </a:endParaRPr>
            </a:p>
          </p:txBody>
        </p:sp>
      </p:grpSp>
      <p:grpSp>
        <p:nvGrpSpPr>
          <p:cNvPr id="1602" name="Google Shape;1602;p33"/>
          <p:cNvGrpSpPr/>
          <p:nvPr/>
        </p:nvGrpSpPr>
        <p:grpSpPr>
          <a:xfrm>
            <a:off x="720060" y="2404098"/>
            <a:ext cx="2287810" cy="801909"/>
            <a:chOff x="719990" y="2404093"/>
            <a:chExt cx="2287810" cy="801909"/>
          </a:xfrm>
        </p:grpSpPr>
        <p:sp>
          <p:nvSpPr>
            <p:cNvPr id="1603" name="Google Shape;1603;p33"/>
            <p:cNvSpPr txBox="1"/>
            <p:nvPr/>
          </p:nvSpPr>
          <p:spPr>
            <a:xfrm flipH="1">
              <a:off x="1052431" y="2699302"/>
              <a:ext cx="1955369" cy="506700"/>
            </a:xfrm>
            <a:prstGeom prst="rect">
              <a:avLst/>
            </a:prstGeom>
            <a:noFill/>
            <a:ln>
              <a:noFill/>
            </a:ln>
          </p:spPr>
          <p:txBody>
            <a:bodyPr spcFirstLastPara="1" wrap="square" lIns="91425" tIns="91425" rIns="91425" bIns="91425" anchor="t" anchorCtr="0">
              <a:noAutofit/>
            </a:bodyPr>
            <a:lstStyle/>
            <a:p>
              <a:pPr marL="171450" lvl="3" indent="-171450">
                <a:buFont typeface="Arial" panose="020B0604020202020204" pitchFamily="34" charset="0"/>
                <a:buChar char="•"/>
              </a:pPr>
              <a:r>
                <a:rPr lang="fr-FR" sz="1200" dirty="0">
                  <a:solidFill>
                    <a:schemeClr val="dk1"/>
                  </a:solidFill>
                  <a:latin typeface="Montserrat" pitchFamily="2" charset="77"/>
                  <a:ea typeface="Libre Baskerville"/>
                  <a:cs typeface="Libre Baskerville"/>
                  <a:sym typeface="Libre Baskerville"/>
                </a:rPr>
                <a:t>Shape : 34,980 x 11</a:t>
              </a:r>
            </a:p>
            <a:p>
              <a:pPr marL="171450" lvl="1" indent="-171450">
                <a:buFont typeface="Arial" panose="020B0604020202020204" pitchFamily="34" charset="0"/>
                <a:buChar char="•"/>
              </a:pPr>
              <a:r>
                <a:rPr lang="fr-FR" sz="1200" dirty="0" err="1">
                  <a:solidFill>
                    <a:schemeClr val="dk1"/>
                  </a:solidFill>
                  <a:latin typeface="Montserrat" pitchFamily="2" charset="77"/>
                  <a:ea typeface="Libre Baskerville"/>
                  <a:cs typeface="Libre Baskerville"/>
                  <a:sym typeface="Libre Baskerville"/>
                </a:rPr>
                <a:t>Before</a:t>
              </a:r>
              <a:r>
                <a:rPr lang="fr-FR" sz="1200" dirty="0">
                  <a:solidFill>
                    <a:schemeClr val="dk1"/>
                  </a:solidFill>
                  <a:latin typeface="Montserrat" pitchFamily="2" charset="77"/>
                  <a:ea typeface="Libre Baskerville"/>
                  <a:cs typeface="Libre Baskerville"/>
                  <a:sym typeface="Libre Baskerville"/>
                </a:rPr>
                <a:t> : 34,980 x 61 </a:t>
              </a:r>
            </a:p>
          </p:txBody>
        </p:sp>
        <p:sp>
          <p:nvSpPr>
            <p:cNvPr id="1604" name="Google Shape;1604;p33"/>
            <p:cNvSpPr txBox="1"/>
            <p:nvPr/>
          </p:nvSpPr>
          <p:spPr>
            <a:xfrm>
              <a:off x="719990" y="2404093"/>
              <a:ext cx="2287800" cy="371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dk1"/>
                  </a:solidFill>
                  <a:latin typeface="Montserrat ExtraBold"/>
                  <a:ea typeface="Montserrat ExtraBold"/>
                  <a:cs typeface="Montserrat ExtraBold"/>
                  <a:sym typeface="Montserrat ExtraBold"/>
                </a:rPr>
                <a:t>establishment</a:t>
              </a:r>
              <a:endParaRPr sz="1800" dirty="0">
                <a:solidFill>
                  <a:schemeClr val="dk1"/>
                </a:solidFill>
                <a:latin typeface="Montserrat ExtraBold"/>
                <a:ea typeface="Montserrat ExtraBold"/>
                <a:cs typeface="Montserrat ExtraBold"/>
                <a:sym typeface="Montserrat ExtraBold"/>
              </a:endParaRPr>
            </a:p>
          </p:txBody>
        </p:sp>
      </p:grpSp>
      <p:grpSp>
        <p:nvGrpSpPr>
          <p:cNvPr id="1605" name="Google Shape;1605;p33"/>
          <p:cNvGrpSpPr/>
          <p:nvPr/>
        </p:nvGrpSpPr>
        <p:grpSpPr>
          <a:xfrm>
            <a:off x="720060" y="3404195"/>
            <a:ext cx="2287811" cy="801909"/>
            <a:chOff x="719990" y="3404190"/>
            <a:chExt cx="2287811" cy="801909"/>
          </a:xfrm>
        </p:grpSpPr>
        <p:sp>
          <p:nvSpPr>
            <p:cNvPr id="1606" name="Google Shape;1606;p33"/>
            <p:cNvSpPr txBox="1"/>
            <p:nvPr/>
          </p:nvSpPr>
          <p:spPr>
            <a:xfrm flipH="1">
              <a:off x="1052430" y="3699399"/>
              <a:ext cx="1955371" cy="506700"/>
            </a:xfrm>
            <a:prstGeom prst="rect">
              <a:avLst/>
            </a:prstGeom>
            <a:noFill/>
            <a:ln>
              <a:noFill/>
            </a:ln>
          </p:spPr>
          <p:txBody>
            <a:bodyPr spcFirstLastPara="1" wrap="square" lIns="91425" tIns="91425" rIns="91425" bIns="91425" anchor="t" anchorCtr="0">
              <a:noAutofit/>
            </a:bodyPr>
            <a:lstStyle/>
            <a:p>
              <a:pPr marL="171450" indent="-171450">
                <a:buFont typeface="Arial" panose="020B0604020202020204" pitchFamily="34" charset="0"/>
                <a:buChar char="•"/>
              </a:pPr>
              <a:r>
                <a:rPr lang="fr-FR" sz="1200" dirty="0">
                  <a:solidFill>
                    <a:schemeClr val="dk1"/>
                  </a:solidFill>
                  <a:latin typeface="Montserrat" pitchFamily="2" charset="77"/>
                  <a:ea typeface="Libre Baskerville"/>
                  <a:cs typeface="Libre Baskerville"/>
                  <a:sym typeface="Libre Baskerville"/>
                </a:rPr>
                <a:t>S</a:t>
              </a:r>
              <a:r>
                <a:rPr lang="en" sz="1200" dirty="0" err="1">
                  <a:solidFill>
                    <a:schemeClr val="dk1"/>
                  </a:solidFill>
                  <a:latin typeface="Montserrat" pitchFamily="2" charset="77"/>
                  <a:ea typeface="Libre Baskerville"/>
                  <a:cs typeface="Libre Baskerville"/>
                  <a:sym typeface="Libre Baskerville"/>
                </a:rPr>
                <a:t>hape</a:t>
              </a:r>
              <a:r>
                <a:rPr lang="en" sz="1200" dirty="0">
                  <a:solidFill>
                    <a:schemeClr val="dk1"/>
                  </a:solidFill>
                  <a:latin typeface="Montserrat" pitchFamily="2" charset="77"/>
                  <a:ea typeface="Libre Baskerville"/>
                  <a:cs typeface="Libre Baskerville"/>
                  <a:sym typeface="Libre Baskerville"/>
                </a:rPr>
                <a:t> : </a:t>
              </a:r>
              <a:r>
                <a:rPr lang="fr-FR" sz="1200" dirty="0">
                  <a:solidFill>
                    <a:schemeClr val="dk1"/>
                  </a:solidFill>
                  <a:latin typeface="Montserrat" pitchFamily="2" charset="77"/>
                  <a:ea typeface="Libre Baskerville"/>
                  <a:cs typeface="Libre Baskerville"/>
                  <a:sym typeface="Libre Baskerville"/>
                </a:rPr>
                <a:t>36,370 x 10</a:t>
              </a:r>
            </a:p>
            <a:p>
              <a:pPr marL="171450" indent="-171450">
                <a:buFont typeface="Arial" panose="020B0604020202020204" pitchFamily="34" charset="0"/>
                <a:buChar char="•"/>
              </a:pPr>
              <a:r>
                <a:rPr lang="fr-FR" sz="1200" dirty="0" err="1">
                  <a:solidFill>
                    <a:schemeClr val="dk1"/>
                  </a:solidFill>
                  <a:latin typeface="Montserrat" pitchFamily="2" charset="77"/>
                  <a:ea typeface="Libre Baskerville"/>
                  <a:cs typeface="Libre Baskerville"/>
                  <a:sym typeface="Libre Baskerville"/>
                </a:rPr>
                <a:t>Before</a:t>
              </a:r>
              <a:r>
                <a:rPr lang="fr-FR" sz="1200" dirty="0">
                  <a:solidFill>
                    <a:schemeClr val="dk1"/>
                  </a:solidFill>
                  <a:latin typeface="Montserrat" pitchFamily="2" charset="77"/>
                  <a:ea typeface="Libre Baskerville"/>
                  <a:cs typeface="Libre Baskerville"/>
                  <a:sym typeface="Libre Baskerville"/>
                </a:rPr>
                <a:t> : </a:t>
              </a:r>
              <a:r>
                <a:rPr lang="fr-FR" sz="1200" b="0" i="0" dirty="0">
                  <a:solidFill>
                    <a:srgbClr val="0D0D0D"/>
                  </a:solidFill>
                  <a:effectLst/>
                  <a:latin typeface="Montserrat" pitchFamily="2" charset="77"/>
                </a:rPr>
                <a:t>5,421 x 15</a:t>
              </a:r>
              <a:r>
                <a:rPr lang="fr-FR" sz="1200" dirty="0">
                  <a:solidFill>
                    <a:schemeClr val="dk1"/>
                  </a:solidFill>
                  <a:latin typeface="Montserrat" pitchFamily="2" charset="77"/>
                  <a:ea typeface="Libre Baskerville"/>
                  <a:cs typeface="Libre Baskerville"/>
                  <a:sym typeface="Libre Baskerville"/>
                </a:rPr>
                <a:t> </a:t>
              </a:r>
              <a:endParaRPr sz="1200" dirty="0">
                <a:solidFill>
                  <a:schemeClr val="dk1"/>
                </a:solidFill>
                <a:latin typeface="Montserrat" pitchFamily="2" charset="77"/>
                <a:ea typeface="Libre Baskerville"/>
                <a:cs typeface="Libre Baskerville"/>
                <a:sym typeface="Libre Baskerville"/>
              </a:endParaRPr>
            </a:p>
          </p:txBody>
        </p:sp>
        <p:sp>
          <p:nvSpPr>
            <p:cNvPr id="1607" name="Google Shape;1607;p33"/>
            <p:cNvSpPr txBox="1"/>
            <p:nvPr/>
          </p:nvSpPr>
          <p:spPr>
            <a:xfrm>
              <a:off x="719990" y="3404190"/>
              <a:ext cx="2287800" cy="371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dk1"/>
                  </a:solidFill>
                  <a:latin typeface="Montserrat ExtraBold"/>
                  <a:ea typeface="Montserrat ExtraBold"/>
                  <a:cs typeface="Montserrat ExtraBold"/>
                  <a:sym typeface="Montserrat ExtraBold"/>
                </a:rPr>
                <a:t>geography</a:t>
              </a:r>
              <a:endParaRPr sz="1800" dirty="0">
                <a:solidFill>
                  <a:schemeClr val="dk1"/>
                </a:solidFill>
                <a:latin typeface="Montserrat ExtraBold"/>
                <a:ea typeface="Montserrat ExtraBold"/>
                <a:cs typeface="Montserrat ExtraBold"/>
                <a:sym typeface="Montserrat ExtraBold"/>
              </a:endParaRPr>
            </a:p>
          </p:txBody>
        </p:sp>
      </p:grpSp>
      <p:grpSp>
        <p:nvGrpSpPr>
          <p:cNvPr id="1608" name="Google Shape;1608;p33"/>
          <p:cNvGrpSpPr/>
          <p:nvPr/>
        </p:nvGrpSpPr>
        <p:grpSpPr>
          <a:xfrm>
            <a:off x="6136129" y="1404001"/>
            <a:ext cx="2287811" cy="801909"/>
            <a:chOff x="719990" y="1403997"/>
            <a:chExt cx="2287811" cy="801909"/>
          </a:xfrm>
        </p:grpSpPr>
        <p:sp>
          <p:nvSpPr>
            <p:cNvPr id="1609" name="Google Shape;1609;p33"/>
            <p:cNvSpPr txBox="1"/>
            <p:nvPr/>
          </p:nvSpPr>
          <p:spPr>
            <a:xfrm flipH="1">
              <a:off x="720002" y="1699205"/>
              <a:ext cx="2287800" cy="506700"/>
            </a:xfrm>
            <a:prstGeom prst="rect">
              <a:avLst/>
            </a:prstGeom>
            <a:noFill/>
            <a:ln>
              <a:noFill/>
            </a:ln>
          </p:spPr>
          <p:txBody>
            <a:bodyPr spcFirstLastPara="1" wrap="square" lIns="91425" tIns="91425" rIns="91425" bIns="91425" anchor="t" anchorCtr="0">
              <a:noAutofit/>
            </a:bodyPr>
            <a:lstStyle/>
            <a:p>
              <a:pPr marL="171450" indent="-171450">
                <a:buFont typeface="Arial" panose="020B0604020202020204" pitchFamily="34" charset="0"/>
                <a:buChar char="•"/>
              </a:pPr>
              <a:r>
                <a:rPr lang="fr-FR" sz="1200" dirty="0">
                  <a:solidFill>
                    <a:schemeClr val="dk1"/>
                  </a:solidFill>
                  <a:latin typeface="Montserrat" pitchFamily="2" charset="77"/>
                  <a:ea typeface="Libre Baskerville"/>
                  <a:cs typeface="Libre Baskerville"/>
                  <a:sym typeface="Libre Baskerville"/>
                </a:rPr>
                <a:t>S</a:t>
              </a:r>
              <a:r>
                <a:rPr lang="en" sz="1200" dirty="0" err="1">
                  <a:solidFill>
                    <a:schemeClr val="dk1"/>
                  </a:solidFill>
                  <a:latin typeface="Montserrat" pitchFamily="2" charset="77"/>
                  <a:ea typeface="Libre Baskerville"/>
                  <a:cs typeface="Libre Baskerville"/>
                  <a:sym typeface="Libre Baskerville"/>
                </a:rPr>
                <a:t>hape</a:t>
              </a:r>
              <a:r>
                <a:rPr lang="en" sz="1200" dirty="0">
                  <a:solidFill>
                    <a:schemeClr val="dk1"/>
                  </a:solidFill>
                  <a:latin typeface="Montserrat" pitchFamily="2" charset="77"/>
                  <a:ea typeface="Libre Baskerville"/>
                  <a:cs typeface="Libre Baskerville"/>
                  <a:sym typeface="Libre Baskerville"/>
                </a:rPr>
                <a:t> : </a:t>
              </a:r>
              <a:r>
                <a:rPr lang="fr-FR" sz="1200" dirty="0">
                  <a:solidFill>
                    <a:schemeClr val="dk1"/>
                  </a:solidFill>
                  <a:latin typeface="Montserrat" pitchFamily="2" charset="77"/>
                  <a:ea typeface="Libre Baskerville"/>
                  <a:cs typeface="Libre Baskerville"/>
                  <a:sym typeface="Libre Baskerville"/>
                </a:rPr>
                <a:t>10,842 x 10</a:t>
              </a:r>
            </a:p>
            <a:p>
              <a:pPr marL="171450" indent="-171450">
                <a:buFont typeface="Arial" panose="020B0604020202020204" pitchFamily="34" charset="0"/>
                <a:buChar char="•"/>
              </a:pPr>
              <a:r>
                <a:rPr lang="fr-FR" sz="1200" dirty="0" err="1">
                  <a:solidFill>
                    <a:schemeClr val="dk1"/>
                  </a:solidFill>
                  <a:latin typeface="Montserrat" pitchFamily="2" charset="77"/>
                  <a:ea typeface="Libre Baskerville"/>
                  <a:cs typeface="Libre Baskerville"/>
                  <a:sym typeface="Libre Baskerville"/>
                </a:rPr>
                <a:t>Before</a:t>
              </a:r>
              <a:r>
                <a:rPr lang="fr-FR" sz="1200" dirty="0">
                  <a:solidFill>
                    <a:schemeClr val="dk1"/>
                  </a:solidFill>
                  <a:latin typeface="Montserrat" pitchFamily="2" charset="77"/>
                  <a:ea typeface="Libre Baskerville"/>
                  <a:cs typeface="Libre Baskerville"/>
                  <a:sym typeface="Libre Baskerville"/>
                </a:rPr>
                <a:t> : </a:t>
              </a:r>
              <a:r>
                <a:rPr lang="fr-FR" sz="1200" b="0" i="0" dirty="0">
                  <a:solidFill>
                    <a:srgbClr val="0D0D0D"/>
                  </a:solidFill>
                  <a:effectLst/>
                  <a:latin typeface="Montserrat" pitchFamily="2" charset="77"/>
                </a:rPr>
                <a:t>5,421 x 25</a:t>
              </a:r>
              <a:r>
                <a:rPr lang="fr-FR" sz="1200" dirty="0">
                  <a:solidFill>
                    <a:schemeClr val="dk1"/>
                  </a:solidFill>
                  <a:latin typeface="Montserrat" pitchFamily="2" charset="77"/>
                  <a:ea typeface="Libre Baskerville"/>
                  <a:cs typeface="Libre Baskerville"/>
                  <a:sym typeface="Libre Baskerville"/>
                </a:rPr>
                <a:t> </a:t>
              </a:r>
              <a:endParaRPr sz="1200" dirty="0">
                <a:solidFill>
                  <a:schemeClr val="dk1"/>
                </a:solidFill>
                <a:latin typeface="Montserrat" pitchFamily="2" charset="77"/>
                <a:ea typeface="Libre Baskerville"/>
                <a:cs typeface="Libre Baskerville"/>
                <a:sym typeface="Libre Baskerville"/>
              </a:endParaRPr>
            </a:p>
          </p:txBody>
        </p:sp>
        <p:sp>
          <p:nvSpPr>
            <p:cNvPr id="1610" name="Google Shape;1610;p33"/>
            <p:cNvSpPr txBox="1"/>
            <p:nvPr/>
          </p:nvSpPr>
          <p:spPr>
            <a:xfrm>
              <a:off x="719990" y="1403997"/>
              <a:ext cx="2287800" cy="371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dk1"/>
                  </a:solidFill>
                  <a:latin typeface="Montserrat ExtraBold"/>
                  <a:ea typeface="Montserrat ExtraBold"/>
                  <a:cs typeface="Montserrat ExtraBold"/>
                  <a:sym typeface="Montserrat ExtraBold"/>
                </a:rPr>
                <a:t>salary</a:t>
              </a:r>
              <a:endParaRPr sz="1800" dirty="0">
                <a:solidFill>
                  <a:schemeClr val="dk1"/>
                </a:solidFill>
                <a:latin typeface="Montserrat ExtraBold"/>
                <a:ea typeface="Montserrat ExtraBold"/>
                <a:cs typeface="Montserrat ExtraBold"/>
                <a:sym typeface="Montserrat ExtraBold"/>
              </a:endParaRPr>
            </a:p>
          </p:txBody>
        </p:sp>
      </p:grpSp>
      <p:grpSp>
        <p:nvGrpSpPr>
          <p:cNvPr id="1611" name="Google Shape;1611;p33"/>
          <p:cNvGrpSpPr/>
          <p:nvPr/>
        </p:nvGrpSpPr>
        <p:grpSpPr>
          <a:xfrm>
            <a:off x="6136128" y="2404098"/>
            <a:ext cx="2920785" cy="735079"/>
            <a:chOff x="719989" y="2404093"/>
            <a:chExt cx="2920785" cy="735079"/>
          </a:xfrm>
        </p:grpSpPr>
        <p:sp>
          <p:nvSpPr>
            <p:cNvPr id="1612" name="Google Shape;1612;p33"/>
            <p:cNvSpPr txBox="1"/>
            <p:nvPr/>
          </p:nvSpPr>
          <p:spPr>
            <a:xfrm flipH="1">
              <a:off x="719990" y="2632472"/>
              <a:ext cx="2287800" cy="506700"/>
            </a:xfrm>
            <a:prstGeom prst="rect">
              <a:avLst/>
            </a:prstGeom>
            <a:noFill/>
            <a:ln>
              <a:noFill/>
            </a:ln>
          </p:spPr>
          <p:txBody>
            <a:bodyPr spcFirstLastPara="1" wrap="square" lIns="91425" tIns="91425" rIns="91425" bIns="91425" anchor="t" anchorCtr="0">
              <a:noAutofit/>
            </a:bodyPr>
            <a:lstStyle/>
            <a:p>
              <a:pPr marL="171450" indent="-171450">
                <a:buFont typeface="Arial" panose="020B0604020202020204" pitchFamily="34" charset="0"/>
                <a:buChar char="•"/>
              </a:pPr>
              <a:r>
                <a:rPr lang="fr-FR" sz="1200" dirty="0">
                  <a:solidFill>
                    <a:schemeClr val="dk1"/>
                  </a:solidFill>
                  <a:latin typeface="Montserrat" pitchFamily="2" charset="77"/>
                  <a:ea typeface="Libre Baskerville"/>
                  <a:cs typeface="Libre Baskerville"/>
                  <a:sym typeface="Libre Baskerville"/>
                </a:rPr>
                <a:t>S</a:t>
              </a:r>
              <a:r>
                <a:rPr lang="en" sz="1200" dirty="0" err="1">
                  <a:solidFill>
                    <a:schemeClr val="dk1"/>
                  </a:solidFill>
                  <a:latin typeface="Montserrat" pitchFamily="2" charset="77"/>
                  <a:ea typeface="Libre Baskerville"/>
                  <a:cs typeface="Libre Baskerville"/>
                  <a:sym typeface="Libre Baskerville"/>
                </a:rPr>
                <a:t>hape</a:t>
              </a:r>
              <a:r>
                <a:rPr lang="en" sz="1200" dirty="0">
                  <a:solidFill>
                    <a:schemeClr val="dk1"/>
                  </a:solidFill>
                  <a:latin typeface="Montserrat" pitchFamily="2" charset="77"/>
                  <a:ea typeface="Libre Baskerville"/>
                  <a:cs typeface="Libre Baskerville"/>
                  <a:sym typeface="Libre Baskerville"/>
                </a:rPr>
                <a:t> : </a:t>
              </a:r>
              <a:r>
                <a:rPr lang="fr-FR" sz="1200" dirty="0">
                  <a:solidFill>
                    <a:schemeClr val="dk1"/>
                  </a:solidFill>
                  <a:latin typeface="Montserrat" pitchFamily="2" charset="77"/>
                  <a:ea typeface="Libre Baskerville"/>
                  <a:cs typeface="Libre Baskerville"/>
                  <a:sym typeface="Libre Baskerville"/>
                </a:rPr>
                <a:t>19 x 4</a:t>
              </a:r>
            </a:p>
            <a:p>
              <a:pPr marL="171450" indent="-171450">
                <a:buFont typeface="Arial" panose="020B0604020202020204" pitchFamily="34" charset="0"/>
                <a:buChar char="•"/>
              </a:pPr>
              <a:r>
                <a:rPr lang="fr-FR" sz="1200" dirty="0" err="1">
                  <a:solidFill>
                    <a:schemeClr val="dk1"/>
                  </a:solidFill>
                  <a:latin typeface="Montserrat" pitchFamily="2" charset="77"/>
                  <a:ea typeface="Libre Baskerville"/>
                  <a:cs typeface="Libre Baskerville"/>
                  <a:sym typeface="Libre Baskerville"/>
                </a:rPr>
                <a:t>Before</a:t>
              </a:r>
              <a:r>
                <a:rPr lang="fr-FR" sz="1200" dirty="0">
                  <a:solidFill>
                    <a:schemeClr val="dk1"/>
                  </a:solidFill>
                  <a:latin typeface="Montserrat" pitchFamily="2" charset="77"/>
                  <a:ea typeface="Libre Baskerville"/>
                  <a:cs typeface="Libre Baskerville"/>
                  <a:sym typeface="Libre Baskerville"/>
                </a:rPr>
                <a:t> : </a:t>
              </a:r>
              <a:r>
                <a:rPr lang="fr-FR" sz="1200" b="0" i="0" dirty="0">
                  <a:solidFill>
                    <a:srgbClr val="0D0D0D"/>
                  </a:solidFill>
                  <a:effectLst/>
                  <a:latin typeface="Montserrat" pitchFamily="2" charset="77"/>
                </a:rPr>
                <a:t>140 x 25</a:t>
              </a:r>
              <a:r>
                <a:rPr lang="fr-FR" sz="1200" b="0" i="0" dirty="0">
                  <a:solidFill>
                    <a:schemeClr val="dk1"/>
                  </a:solidFill>
                  <a:effectLst/>
                  <a:latin typeface="Montserrat" pitchFamily="2" charset="77"/>
                  <a:sym typeface="Libre Baskerville"/>
                </a:rPr>
                <a:t> </a:t>
              </a:r>
              <a:r>
                <a:rPr lang="fr-FR" sz="1200" dirty="0">
                  <a:solidFill>
                    <a:schemeClr val="dk1"/>
                  </a:solidFill>
                  <a:latin typeface="Montserrat" pitchFamily="2" charset="77"/>
                  <a:ea typeface="Libre Baskerville"/>
                  <a:cs typeface="Libre Baskerville"/>
                  <a:sym typeface="Libre Baskerville"/>
                </a:rPr>
                <a:t> </a:t>
              </a:r>
            </a:p>
          </p:txBody>
        </p:sp>
        <p:sp>
          <p:nvSpPr>
            <p:cNvPr id="1613" name="Google Shape;1613;p33"/>
            <p:cNvSpPr txBox="1"/>
            <p:nvPr/>
          </p:nvSpPr>
          <p:spPr>
            <a:xfrm>
              <a:off x="719989" y="2404093"/>
              <a:ext cx="2920785" cy="284102"/>
            </a:xfrm>
            <a:prstGeom prst="rect">
              <a:avLst/>
            </a:prstGeom>
            <a:noFill/>
            <a:ln>
              <a:noFill/>
            </a:ln>
          </p:spPr>
          <p:txBody>
            <a:bodyPr spcFirstLastPara="1" wrap="square" lIns="91425" tIns="91425" rIns="91425" bIns="91425" anchor="b" anchorCtr="0">
              <a:noAutofit/>
            </a:bodyPr>
            <a:lstStyle/>
            <a:p>
              <a:r>
                <a:rPr lang="fr-FR" dirty="0" err="1">
                  <a:solidFill>
                    <a:schemeClr val="dk1"/>
                  </a:solidFill>
                  <a:latin typeface="Montserrat ExtraBold"/>
                  <a:ea typeface="Montserrat ExtraBold"/>
                  <a:cs typeface="Montserrat ExtraBold"/>
                  <a:sym typeface="Montserrat ExtraBold"/>
                </a:rPr>
                <a:t>woman_managerial_position</a:t>
              </a:r>
              <a:r>
                <a:rPr lang="fr-FR" dirty="0">
                  <a:solidFill>
                    <a:schemeClr val="dk1"/>
                  </a:solidFill>
                  <a:latin typeface="Montserrat ExtraBold"/>
                  <a:ea typeface="Montserrat ExtraBold"/>
                  <a:cs typeface="Montserrat ExtraBold"/>
                  <a:sym typeface="Montserrat ExtraBold"/>
                </a:rPr>
                <a:t> </a:t>
              </a:r>
              <a:endParaRPr dirty="0">
                <a:solidFill>
                  <a:schemeClr val="dk1"/>
                </a:solidFill>
                <a:latin typeface="Montserrat ExtraBold"/>
                <a:ea typeface="Montserrat ExtraBold"/>
                <a:cs typeface="Montserrat ExtraBold"/>
                <a:sym typeface="Montserrat ExtraBold"/>
              </a:endParaRPr>
            </a:p>
          </p:txBody>
        </p:sp>
      </p:grpSp>
      <p:grpSp>
        <p:nvGrpSpPr>
          <p:cNvPr id="1614" name="Google Shape;1614;p33"/>
          <p:cNvGrpSpPr/>
          <p:nvPr/>
        </p:nvGrpSpPr>
        <p:grpSpPr>
          <a:xfrm>
            <a:off x="6136129" y="3404195"/>
            <a:ext cx="2287811" cy="801909"/>
            <a:chOff x="719990" y="3404190"/>
            <a:chExt cx="2287811" cy="801909"/>
          </a:xfrm>
        </p:grpSpPr>
        <p:sp>
          <p:nvSpPr>
            <p:cNvPr id="1615" name="Google Shape;1615;p33"/>
            <p:cNvSpPr txBox="1"/>
            <p:nvPr/>
          </p:nvSpPr>
          <p:spPr>
            <a:xfrm flipH="1">
              <a:off x="720002" y="3699399"/>
              <a:ext cx="2287800" cy="5067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Montserrat" pitchFamily="2" charset="77"/>
                  <a:ea typeface="Libre Baskerville"/>
                  <a:cs typeface="Libre Baskerville"/>
                  <a:sym typeface="Libre Baskerville"/>
                </a:rPr>
                <a:t>Shape : </a:t>
              </a:r>
              <a:r>
                <a:rPr lang="fr-FR" sz="1200" dirty="0">
                  <a:solidFill>
                    <a:schemeClr val="dk1"/>
                  </a:solidFill>
                  <a:latin typeface="Montserrat" pitchFamily="2" charset="77"/>
                  <a:ea typeface="Libre Baskerville"/>
                  <a:cs typeface="Libre Baskerville"/>
                  <a:sym typeface="Libre Baskerville"/>
                </a:rPr>
                <a:t>42 x 4 </a:t>
              </a:r>
              <a:endParaRPr sz="1200" dirty="0">
                <a:solidFill>
                  <a:schemeClr val="dk1"/>
                </a:solidFill>
                <a:latin typeface="Montserrat" pitchFamily="2" charset="77"/>
                <a:ea typeface="Libre Baskerville"/>
                <a:cs typeface="Libre Baskerville"/>
                <a:sym typeface="Libre Baskerville"/>
              </a:endParaRPr>
            </a:p>
          </p:txBody>
        </p:sp>
        <p:sp>
          <p:nvSpPr>
            <p:cNvPr id="1616" name="Google Shape;1616;p33"/>
            <p:cNvSpPr txBox="1"/>
            <p:nvPr/>
          </p:nvSpPr>
          <p:spPr>
            <a:xfrm>
              <a:off x="719990" y="3404190"/>
              <a:ext cx="2287800" cy="371400"/>
            </a:xfrm>
            <a:prstGeom prst="rect">
              <a:avLst/>
            </a:prstGeom>
            <a:noFill/>
            <a:ln>
              <a:noFill/>
            </a:ln>
          </p:spPr>
          <p:txBody>
            <a:bodyPr spcFirstLastPara="1" wrap="square" lIns="91425" tIns="91425" rIns="91425" bIns="91425" anchor="b" anchorCtr="0">
              <a:noAutofit/>
            </a:bodyPr>
            <a:lstStyle/>
            <a:p>
              <a:r>
                <a:rPr lang="fr-FR" dirty="0" err="1">
                  <a:solidFill>
                    <a:schemeClr val="dk1"/>
                  </a:solidFill>
                  <a:latin typeface="Montserrat ExtraBold"/>
                  <a:ea typeface="Montserrat ExtraBold"/>
                  <a:cs typeface="Montserrat ExtraBold"/>
                  <a:sym typeface="Montserrat ExtraBold"/>
                </a:rPr>
                <a:t>french_cat_job</a:t>
              </a:r>
              <a:r>
                <a:rPr lang="fr-FR" dirty="0">
                  <a:solidFill>
                    <a:schemeClr val="dk1"/>
                  </a:solidFill>
                  <a:latin typeface="Montserrat ExtraBold"/>
                  <a:ea typeface="Montserrat ExtraBold"/>
                  <a:cs typeface="Montserrat ExtraBold"/>
                  <a:sym typeface="Montserrat ExtraBold"/>
                </a:rPr>
                <a:t> </a:t>
              </a:r>
              <a:endParaRPr dirty="0">
                <a:solidFill>
                  <a:schemeClr val="dk1"/>
                </a:solidFill>
                <a:latin typeface="Montserrat ExtraBold"/>
                <a:ea typeface="Montserrat ExtraBold"/>
                <a:cs typeface="Montserrat ExtraBold"/>
                <a:sym typeface="Montserrat ExtraBold"/>
              </a:endParaRPr>
            </a:p>
          </p:txBody>
        </p:sp>
      </p:grpSp>
      <p:sp>
        <p:nvSpPr>
          <p:cNvPr id="1617" name="Google Shape;1617;p33"/>
          <p:cNvSpPr/>
          <p:nvPr/>
        </p:nvSpPr>
        <p:spPr>
          <a:xfrm>
            <a:off x="3007875" y="2404100"/>
            <a:ext cx="822000" cy="568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3"/>
          <p:cNvSpPr/>
          <p:nvPr/>
        </p:nvSpPr>
        <p:spPr>
          <a:xfrm>
            <a:off x="2996881" y="1397439"/>
            <a:ext cx="822000" cy="568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9" name="Google Shape;1619;p33"/>
          <p:cNvSpPr/>
          <p:nvPr/>
        </p:nvSpPr>
        <p:spPr>
          <a:xfrm>
            <a:off x="5314125" y="3404200"/>
            <a:ext cx="822000" cy="568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3"/>
          <p:cNvSpPr/>
          <p:nvPr/>
        </p:nvSpPr>
        <p:spPr>
          <a:xfrm>
            <a:off x="5314125" y="2404100"/>
            <a:ext cx="822000" cy="568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3"/>
          <p:cNvSpPr/>
          <p:nvPr/>
        </p:nvSpPr>
        <p:spPr>
          <a:xfrm>
            <a:off x="5314125" y="1404012"/>
            <a:ext cx="822000" cy="568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0" name="Google Shape;1640;p33"/>
          <p:cNvGrpSpPr/>
          <p:nvPr/>
        </p:nvGrpSpPr>
        <p:grpSpPr>
          <a:xfrm>
            <a:off x="3283649" y="3523282"/>
            <a:ext cx="270453" cy="353587"/>
            <a:chOff x="-35101800" y="2631050"/>
            <a:chExt cx="222925" cy="291450"/>
          </a:xfrm>
        </p:grpSpPr>
        <p:sp>
          <p:nvSpPr>
            <p:cNvPr id="1641" name="Google Shape;1641;p33"/>
            <p:cNvSpPr/>
            <p:nvPr/>
          </p:nvSpPr>
          <p:spPr>
            <a:xfrm>
              <a:off x="-34999400" y="2699575"/>
              <a:ext cx="18150" cy="18125"/>
            </a:xfrm>
            <a:custGeom>
              <a:avLst/>
              <a:gdLst/>
              <a:ahLst/>
              <a:cxnLst/>
              <a:rect l="l" t="t" r="r" b="b"/>
              <a:pathLst>
                <a:path w="726" h="725" extrusionOk="0">
                  <a:moveTo>
                    <a:pt x="347" y="0"/>
                  </a:moveTo>
                  <a:cubicBezTo>
                    <a:pt x="158" y="0"/>
                    <a:pt x="1" y="158"/>
                    <a:pt x="1" y="347"/>
                  </a:cubicBezTo>
                  <a:cubicBezTo>
                    <a:pt x="1" y="567"/>
                    <a:pt x="158" y="725"/>
                    <a:pt x="347" y="725"/>
                  </a:cubicBezTo>
                  <a:cubicBezTo>
                    <a:pt x="568" y="725"/>
                    <a:pt x="725" y="567"/>
                    <a:pt x="725" y="347"/>
                  </a:cubicBezTo>
                  <a:cubicBezTo>
                    <a:pt x="725"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3"/>
            <p:cNvSpPr/>
            <p:nvPr/>
          </p:nvSpPr>
          <p:spPr>
            <a:xfrm>
              <a:off x="-34999400" y="2732650"/>
              <a:ext cx="18150" cy="52800"/>
            </a:xfrm>
            <a:custGeom>
              <a:avLst/>
              <a:gdLst/>
              <a:ahLst/>
              <a:cxnLst/>
              <a:rect l="l" t="t" r="r" b="b"/>
              <a:pathLst>
                <a:path w="726" h="2112" extrusionOk="0">
                  <a:moveTo>
                    <a:pt x="347" y="0"/>
                  </a:moveTo>
                  <a:cubicBezTo>
                    <a:pt x="158" y="0"/>
                    <a:pt x="1" y="190"/>
                    <a:pt x="1" y="379"/>
                  </a:cubicBezTo>
                  <a:lnTo>
                    <a:pt x="1" y="1765"/>
                  </a:lnTo>
                  <a:cubicBezTo>
                    <a:pt x="1" y="1985"/>
                    <a:pt x="158" y="2111"/>
                    <a:pt x="347" y="2111"/>
                  </a:cubicBezTo>
                  <a:cubicBezTo>
                    <a:pt x="568" y="2111"/>
                    <a:pt x="725" y="1954"/>
                    <a:pt x="725" y="1765"/>
                  </a:cubicBezTo>
                  <a:lnTo>
                    <a:pt x="725" y="379"/>
                  </a:lnTo>
                  <a:cubicBezTo>
                    <a:pt x="725" y="190"/>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3"/>
            <p:cNvSpPr/>
            <p:nvPr/>
          </p:nvSpPr>
          <p:spPr>
            <a:xfrm>
              <a:off x="-35067125" y="2665700"/>
              <a:ext cx="153600" cy="154400"/>
            </a:xfrm>
            <a:custGeom>
              <a:avLst/>
              <a:gdLst/>
              <a:ahLst/>
              <a:cxnLst/>
              <a:rect l="l" t="t" r="r" b="b"/>
              <a:pathLst>
                <a:path w="6144" h="6176" extrusionOk="0">
                  <a:moveTo>
                    <a:pt x="3056" y="694"/>
                  </a:moveTo>
                  <a:cubicBezTo>
                    <a:pt x="4411" y="694"/>
                    <a:pt x="5482" y="1765"/>
                    <a:pt x="5482" y="3088"/>
                  </a:cubicBezTo>
                  <a:cubicBezTo>
                    <a:pt x="5482" y="4443"/>
                    <a:pt x="4411" y="5482"/>
                    <a:pt x="3056" y="5482"/>
                  </a:cubicBezTo>
                  <a:cubicBezTo>
                    <a:pt x="1733" y="5482"/>
                    <a:pt x="662" y="4443"/>
                    <a:pt x="662" y="3088"/>
                  </a:cubicBezTo>
                  <a:cubicBezTo>
                    <a:pt x="662" y="1796"/>
                    <a:pt x="1764" y="694"/>
                    <a:pt x="3056" y="694"/>
                  </a:cubicBezTo>
                  <a:close/>
                  <a:moveTo>
                    <a:pt x="3056" y="1"/>
                  </a:moveTo>
                  <a:cubicBezTo>
                    <a:pt x="1386" y="1"/>
                    <a:pt x="0" y="1387"/>
                    <a:pt x="0" y="3088"/>
                  </a:cubicBezTo>
                  <a:cubicBezTo>
                    <a:pt x="0" y="4789"/>
                    <a:pt x="1386" y="6176"/>
                    <a:pt x="3056" y="6176"/>
                  </a:cubicBezTo>
                  <a:cubicBezTo>
                    <a:pt x="4757" y="6176"/>
                    <a:pt x="6144" y="4789"/>
                    <a:pt x="6144" y="3088"/>
                  </a:cubicBezTo>
                  <a:cubicBezTo>
                    <a:pt x="6144" y="1387"/>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3"/>
            <p:cNvSpPr/>
            <p:nvPr/>
          </p:nvSpPr>
          <p:spPr>
            <a:xfrm>
              <a:off x="-35101800" y="2631050"/>
              <a:ext cx="222925" cy="291450"/>
            </a:xfrm>
            <a:custGeom>
              <a:avLst/>
              <a:gdLst/>
              <a:ahLst/>
              <a:cxnLst/>
              <a:rect l="l" t="t" r="r" b="b"/>
              <a:pathLst>
                <a:path w="8917" h="11658" extrusionOk="0">
                  <a:moveTo>
                    <a:pt x="4443" y="693"/>
                  </a:moveTo>
                  <a:cubicBezTo>
                    <a:pt x="6554" y="693"/>
                    <a:pt x="8192" y="2395"/>
                    <a:pt x="8192" y="4474"/>
                  </a:cubicBezTo>
                  <a:cubicBezTo>
                    <a:pt x="8192" y="5293"/>
                    <a:pt x="7940" y="6081"/>
                    <a:pt x="7436" y="6711"/>
                  </a:cubicBezTo>
                  <a:lnTo>
                    <a:pt x="4443" y="10775"/>
                  </a:lnTo>
                  <a:lnTo>
                    <a:pt x="1450" y="6711"/>
                  </a:lnTo>
                  <a:cubicBezTo>
                    <a:pt x="1009" y="6049"/>
                    <a:pt x="726" y="5293"/>
                    <a:pt x="726" y="4474"/>
                  </a:cubicBezTo>
                  <a:cubicBezTo>
                    <a:pt x="726" y="2395"/>
                    <a:pt x="2364" y="693"/>
                    <a:pt x="4443" y="693"/>
                  </a:cubicBezTo>
                  <a:close/>
                  <a:moveTo>
                    <a:pt x="4443" y="0"/>
                  </a:moveTo>
                  <a:cubicBezTo>
                    <a:pt x="2017" y="0"/>
                    <a:pt x="1" y="1985"/>
                    <a:pt x="1" y="4443"/>
                  </a:cubicBezTo>
                  <a:cubicBezTo>
                    <a:pt x="1" y="5419"/>
                    <a:pt x="316" y="6333"/>
                    <a:pt x="883" y="7120"/>
                  </a:cubicBezTo>
                  <a:lnTo>
                    <a:pt x="4191" y="11531"/>
                  </a:lnTo>
                  <a:cubicBezTo>
                    <a:pt x="4254" y="11594"/>
                    <a:pt x="4349" y="11657"/>
                    <a:pt x="4443" y="11657"/>
                  </a:cubicBezTo>
                  <a:cubicBezTo>
                    <a:pt x="4569" y="11657"/>
                    <a:pt x="4664" y="11594"/>
                    <a:pt x="4727" y="11531"/>
                  </a:cubicBezTo>
                  <a:lnTo>
                    <a:pt x="8003" y="7120"/>
                  </a:lnTo>
                  <a:cubicBezTo>
                    <a:pt x="8602" y="6333"/>
                    <a:pt x="8917" y="5419"/>
                    <a:pt x="8917" y="4443"/>
                  </a:cubicBezTo>
                  <a:cubicBezTo>
                    <a:pt x="8917" y="1985"/>
                    <a:pt x="6901"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0" name="Google Shape;1650;p33"/>
          <p:cNvSpPr txBox="1"/>
          <p:nvPr/>
        </p:nvSpPr>
        <p:spPr>
          <a:xfrm>
            <a:off x="3969902" y="2311251"/>
            <a:ext cx="1204195" cy="55709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00000"/>
                </a:solidFill>
                <a:highlight>
                  <a:schemeClr val="accent3"/>
                </a:highlight>
                <a:latin typeface="Montserrat ExtraBold"/>
                <a:ea typeface="Montserrat ExtraBold"/>
                <a:cs typeface="Montserrat ExtraBold"/>
                <a:sym typeface="Montserrat ExtraBold"/>
              </a:rPr>
              <a:t>Cleaned datasets</a:t>
            </a:r>
            <a:endParaRPr dirty="0">
              <a:solidFill>
                <a:srgbClr val="000000"/>
              </a:solidFill>
              <a:highlight>
                <a:schemeClr val="accent3"/>
              </a:highlight>
              <a:latin typeface="Montserrat ExtraBold"/>
              <a:ea typeface="Montserrat ExtraBold"/>
              <a:cs typeface="Montserrat ExtraBold"/>
              <a:sym typeface="Montserrat ExtraBold"/>
            </a:endParaRPr>
          </a:p>
        </p:txBody>
      </p:sp>
      <p:cxnSp>
        <p:nvCxnSpPr>
          <p:cNvPr id="1651" name="Google Shape;1651;p33"/>
          <p:cNvCxnSpPr>
            <a:cxnSpLocks/>
            <a:stCxn id="1650" idx="0"/>
            <a:endCxn id="1618" idx="6"/>
          </p:cNvCxnSpPr>
          <p:nvPr/>
        </p:nvCxnSpPr>
        <p:spPr>
          <a:xfrm rot="16200000" flipV="1">
            <a:off x="3880585" y="1619835"/>
            <a:ext cx="629712" cy="753119"/>
          </a:xfrm>
          <a:prstGeom prst="bentConnector2">
            <a:avLst/>
          </a:prstGeom>
          <a:noFill/>
          <a:ln w="9525" cap="flat" cmpd="sng">
            <a:solidFill>
              <a:schemeClr val="lt2"/>
            </a:solidFill>
            <a:prstDash val="solid"/>
            <a:round/>
            <a:headEnd type="none" w="med" len="med"/>
            <a:tailEnd type="oval" w="med" len="med"/>
          </a:ln>
        </p:spPr>
      </p:cxnSp>
      <p:cxnSp>
        <p:nvCxnSpPr>
          <p:cNvPr id="1652" name="Google Shape;1652;p33"/>
          <p:cNvCxnSpPr>
            <a:cxnSpLocks/>
            <a:stCxn id="1650" idx="0"/>
            <a:endCxn id="1621" idx="2"/>
          </p:cNvCxnSpPr>
          <p:nvPr/>
        </p:nvCxnSpPr>
        <p:spPr>
          <a:xfrm rot="5400000" flipH="1" flipV="1">
            <a:off x="4631493" y="1628620"/>
            <a:ext cx="623139" cy="742125"/>
          </a:xfrm>
          <a:prstGeom prst="bentConnector2">
            <a:avLst/>
          </a:prstGeom>
          <a:noFill/>
          <a:ln w="9525" cap="flat" cmpd="sng">
            <a:solidFill>
              <a:schemeClr val="lt2"/>
            </a:solidFill>
            <a:prstDash val="solid"/>
            <a:round/>
            <a:headEnd type="none" w="med" len="med"/>
            <a:tailEnd type="oval" w="med" len="med"/>
          </a:ln>
        </p:spPr>
      </p:cxnSp>
      <p:cxnSp>
        <p:nvCxnSpPr>
          <p:cNvPr id="1653" name="Google Shape;1653;p33"/>
          <p:cNvCxnSpPr>
            <a:cxnSpLocks/>
            <a:stCxn id="1650" idx="3"/>
            <a:endCxn id="1620" idx="2"/>
          </p:cNvCxnSpPr>
          <p:nvPr/>
        </p:nvCxnSpPr>
        <p:spPr>
          <a:xfrm>
            <a:off x="5174097" y="2589798"/>
            <a:ext cx="140028" cy="98402"/>
          </a:xfrm>
          <a:prstGeom prst="bentConnector3">
            <a:avLst>
              <a:gd name="adj1" fmla="val 50000"/>
            </a:avLst>
          </a:prstGeom>
          <a:noFill/>
          <a:ln w="9525" cap="flat" cmpd="sng">
            <a:solidFill>
              <a:schemeClr val="lt2"/>
            </a:solidFill>
            <a:prstDash val="solid"/>
            <a:round/>
            <a:headEnd type="none" w="med" len="med"/>
            <a:tailEnd type="oval" w="med" len="med"/>
          </a:ln>
        </p:spPr>
      </p:cxnSp>
      <p:cxnSp>
        <p:nvCxnSpPr>
          <p:cNvPr id="1654" name="Google Shape;1654;p33"/>
          <p:cNvCxnSpPr>
            <a:cxnSpLocks/>
            <a:stCxn id="1617" idx="6"/>
            <a:endCxn id="1650" idx="1"/>
          </p:cNvCxnSpPr>
          <p:nvPr/>
        </p:nvCxnSpPr>
        <p:spPr>
          <a:xfrm flipV="1">
            <a:off x="3829875" y="2589798"/>
            <a:ext cx="140027" cy="98402"/>
          </a:xfrm>
          <a:prstGeom prst="bentConnector3">
            <a:avLst>
              <a:gd name="adj1" fmla="val 50000"/>
            </a:avLst>
          </a:prstGeom>
          <a:noFill/>
          <a:ln w="9525" cap="flat" cmpd="sng">
            <a:solidFill>
              <a:schemeClr val="lt2"/>
            </a:solidFill>
            <a:prstDash val="solid"/>
            <a:round/>
            <a:headEnd type="oval" w="med" len="med"/>
            <a:tailEnd type="none" w="med" len="med"/>
          </a:ln>
        </p:spPr>
      </p:cxnSp>
      <p:cxnSp>
        <p:nvCxnSpPr>
          <p:cNvPr id="1655" name="Google Shape;1655;p33"/>
          <p:cNvCxnSpPr>
            <a:cxnSpLocks/>
            <a:stCxn id="1650" idx="2"/>
            <a:endCxn id="1598" idx="6"/>
          </p:cNvCxnSpPr>
          <p:nvPr/>
        </p:nvCxnSpPr>
        <p:spPr>
          <a:xfrm rot="5400000">
            <a:off x="3790960" y="2907260"/>
            <a:ext cx="819956" cy="742125"/>
          </a:xfrm>
          <a:prstGeom prst="bentConnector2">
            <a:avLst/>
          </a:prstGeom>
          <a:noFill/>
          <a:ln w="9525" cap="flat" cmpd="sng">
            <a:solidFill>
              <a:schemeClr val="lt2"/>
            </a:solidFill>
            <a:prstDash val="solid"/>
            <a:round/>
            <a:headEnd type="none" w="med" len="med"/>
            <a:tailEnd type="oval" w="med" len="med"/>
          </a:ln>
        </p:spPr>
      </p:cxnSp>
      <p:cxnSp>
        <p:nvCxnSpPr>
          <p:cNvPr id="1656" name="Google Shape;1656;p33"/>
          <p:cNvCxnSpPr>
            <a:cxnSpLocks/>
            <a:stCxn id="1650" idx="2"/>
            <a:endCxn id="1619" idx="2"/>
          </p:cNvCxnSpPr>
          <p:nvPr/>
        </p:nvCxnSpPr>
        <p:spPr>
          <a:xfrm rot="16200000" flipH="1">
            <a:off x="4533084" y="2907259"/>
            <a:ext cx="819956" cy="742125"/>
          </a:xfrm>
          <a:prstGeom prst="bentConnector2">
            <a:avLst/>
          </a:prstGeom>
          <a:noFill/>
          <a:ln w="9525" cap="flat" cmpd="sng">
            <a:solidFill>
              <a:schemeClr val="lt2"/>
            </a:solidFill>
            <a:prstDash val="solid"/>
            <a:round/>
            <a:headEnd type="none" w="med" len="med"/>
            <a:tailEnd type="oval" w="med" len="med"/>
          </a:ln>
        </p:spPr>
      </p:cxnSp>
      <p:sp>
        <p:nvSpPr>
          <p:cNvPr id="4" name="Google Shape;852;p25">
            <a:extLst>
              <a:ext uri="{FF2B5EF4-FFF2-40B4-BE49-F238E27FC236}">
                <a16:creationId xmlns:a16="http://schemas.microsoft.com/office/drawing/2014/main" id="{EE5E8C21-7A2E-11EE-5D81-89E01D86EDC3}"/>
              </a:ext>
            </a:extLst>
          </p:cNvPr>
          <p:cNvSpPr txBox="1">
            <a:spLocks noGrp="1"/>
          </p:cNvSpPr>
          <p:nvPr>
            <p:ph type="title"/>
          </p:nvPr>
        </p:nvSpPr>
        <p:spPr>
          <a:xfrm>
            <a:off x="253377" y="632170"/>
            <a:ext cx="8637246" cy="414600"/>
          </a:xfrm>
          <a:prstGeom prst="rect">
            <a:avLst/>
          </a:prstGeom>
        </p:spPr>
        <p:txBody>
          <a:bodyPr spcFirstLastPara="1" wrap="square" lIns="91425" tIns="91425" rIns="91425" bIns="91425" anchor="ctr" anchorCtr="0">
            <a:noAutofit/>
          </a:bodyPr>
          <a:lstStyle/>
          <a:p>
            <a:pPr>
              <a:buSzPts val="1100"/>
            </a:pPr>
            <a:r>
              <a:rPr lang="en" b="1" dirty="0">
                <a:latin typeface="Montserrat"/>
                <a:ea typeface="Montserrat"/>
                <a:cs typeface="Montserrat"/>
                <a:sym typeface="Montserrat"/>
              </a:rPr>
              <a:t>AFTER CLEANING</a:t>
            </a:r>
            <a:endParaRPr b="1" dirty="0">
              <a:latin typeface="Montserrat"/>
              <a:ea typeface="Montserrat"/>
              <a:cs typeface="Montserrat"/>
              <a:sym typeface="Montserrat"/>
            </a:endParaRPr>
          </a:p>
        </p:txBody>
      </p:sp>
      <p:grpSp>
        <p:nvGrpSpPr>
          <p:cNvPr id="48" name="Google Shape;1960;p47">
            <a:extLst>
              <a:ext uri="{FF2B5EF4-FFF2-40B4-BE49-F238E27FC236}">
                <a16:creationId xmlns:a16="http://schemas.microsoft.com/office/drawing/2014/main" id="{DD1884D2-AAE0-4F59-E4DC-705016DF6FFC}"/>
              </a:ext>
            </a:extLst>
          </p:cNvPr>
          <p:cNvGrpSpPr/>
          <p:nvPr/>
        </p:nvGrpSpPr>
        <p:grpSpPr>
          <a:xfrm>
            <a:off x="3246766" y="1478670"/>
            <a:ext cx="366269" cy="366732"/>
            <a:chOff x="-61784125" y="1931250"/>
            <a:chExt cx="316650" cy="317050"/>
          </a:xfrm>
        </p:grpSpPr>
        <p:sp>
          <p:nvSpPr>
            <p:cNvPr id="49" name="Google Shape;1961;p47">
              <a:extLst>
                <a:ext uri="{FF2B5EF4-FFF2-40B4-BE49-F238E27FC236}">
                  <a16:creationId xmlns:a16="http://schemas.microsoft.com/office/drawing/2014/main" id="{70C19EE8-D95F-622E-AE12-4D99041E6EF9}"/>
                </a:ext>
              </a:extLst>
            </p:cNvPr>
            <p:cNvSpPr/>
            <p:nvPr/>
          </p:nvSpPr>
          <p:spPr>
            <a:xfrm>
              <a:off x="-61688025" y="1931250"/>
              <a:ext cx="124450" cy="134300"/>
            </a:xfrm>
            <a:custGeom>
              <a:avLst/>
              <a:gdLst/>
              <a:ahLst/>
              <a:cxnLst/>
              <a:rect l="l" t="t" r="r" b="b"/>
              <a:pathLst>
                <a:path w="4978" h="5372" extrusionOk="0">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962;p47">
              <a:extLst>
                <a:ext uri="{FF2B5EF4-FFF2-40B4-BE49-F238E27FC236}">
                  <a16:creationId xmlns:a16="http://schemas.microsoft.com/office/drawing/2014/main" id="{E204C7BA-D1BE-4F8A-1321-A582E2C0503D}"/>
                </a:ext>
              </a:extLst>
            </p:cNvPr>
            <p:cNvSpPr/>
            <p:nvPr/>
          </p:nvSpPr>
          <p:spPr>
            <a:xfrm>
              <a:off x="-61784125" y="2113325"/>
              <a:ext cx="124450" cy="134975"/>
            </a:xfrm>
            <a:custGeom>
              <a:avLst/>
              <a:gdLst/>
              <a:ahLst/>
              <a:cxnLst/>
              <a:rect l="l" t="t" r="r" b="b"/>
              <a:pathLst>
                <a:path w="4978" h="5399"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963;p47">
              <a:extLst>
                <a:ext uri="{FF2B5EF4-FFF2-40B4-BE49-F238E27FC236}">
                  <a16:creationId xmlns:a16="http://schemas.microsoft.com/office/drawing/2014/main" id="{D268D334-1724-CB13-7511-0AD995905ABC}"/>
                </a:ext>
              </a:extLst>
            </p:cNvPr>
            <p:cNvSpPr/>
            <p:nvPr/>
          </p:nvSpPr>
          <p:spPr>
            <a:xfrm>
              <a:off x="-61591150" y="2113325"/>
              <a:ext cx="123675" cy="134175"/>
            </a:xfrm>
            <a:custGeom>
              <a:avLst/>
              <a:gdLst/>
              <a:ahLst/>
              <a:cxnLst/>
              <a:rect l="l" t="t" r="r" b="b"/>
              <a:pathLst>
                <a:path w="4947" h="5367"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964;p47">
              <a:extLst>
                <a:ext uri="{FF2B5EF4-FFF2-40B4-BE49-F238E27FC236}">
                  <a16:creationId xmlns:a16="http://schemas.microsoft.com/office/drawing/2014/main" id="{BC810BE4-030A-CE5C-F075-D0F6612FF177}"/>
                </a:ext>
              </a:extLst>
            </p:cNvPr>
            <p:cNvSpPr/>
            <p:nvPr/>
          </p:nvSpPr>
          <p:spPr>
            <a:xfrm>
              <a:off x="-61677800" y="2072225"/>
              <a:ext cx="106350" cy="62450"/>
            </a:xfrm>
            <a:custGeom>
              <a:avLst/>
              <a:gdLst/>
              <a:ahLst/>
              <a:cxnLst/>
              <a:rect l="l" t="t" r="r" b="b"/>
              <a:pathLst>
                <a:path w="4254" h="2498" extrusionOk="0">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7150;p64">
            <a:extLst>
              <a:ext uri="{FF2B5EF4-FFF2-40B4-BE49-F238E27FC236}">
                <a16:creationId xmlns:a16="http://schemas.microsoft.com/office/drawing/2014/main" id="{D1BC64DB-079B-09DF-AB5F-CA661F54190E}"/>
              </a:ext>
            </a:extLst>
          </p:cNvPr>
          <p:cNvSpPr/>
          <p:nvPr/>
        </p:nvSpPr>
        <p:spPr>
          <a:xfrm>
            <a:off x="3231740" y="2517972"/>
            <a:ext cx="350401" cy="350371"/>
          </a:xfrm>
          <a:custGeom>
            <a:avLst/>
            <a:gdLst/>
            <a:ahLst/>
            <a:cxnLst/>
            <a:rect l="l" t="t" r="r" b="b"/>
            <a:pathLst>
              <a:path w="11879" h="11878" extrusionOk="0">
                <a:moveTo>
                  <a:pt x="5892" y="693"/>
                </a:moveTo>
                <a:cubicBezTo>
                  <a:pt x="6302" y="693"/>
                  <a:pt x="6617" y="1008"/>
                  <a:pt x="6617" y="1418"/>
                </a:cubicBezTo>
                <a:cubicBezTo>
                  <a:pt x="6617" y="1796"/>
                  <a:pt x="6302" y="2111"/>
                  <a:pt x="5892" y="2111"/>
                </a:cubicBezTo>
                <a:cubicBezTo>
                  <a:pt x="5514" y="2111"/>
                  <a:pt x="5199" y="1796"/>
                  <a:pt x="5199" y="1418"/>
                </a:cubicBezTo>
                <a:cubicBezTo>
                  <a:pt x="5231" y="1008"/>
                  <a:pt x="5546" y="693"/>
                  <a:pt x="5892" y="693"/>
                </a:cubicBezTo>
                <a:close/>
                <a:moveTo>
                  <a:pt x="5892" y="2741"/>
                </a:moveTo>
                <a:cubicBezTo>
                  <a:pt x="6837" y="2741"/>
                  <a:pt x="7625" y="3529"/>
                  <a:pt x="7625" y="4505"/>
                </a:cubicBezTo>
                <a:lnTo>
                  <a:pt x="7625" y="5545"/>
                </a:lnTo>
                <a:lnTo>
                  <a:pt x="4159" y="5545"/>
                </a:lnTo>
                <a:lnTo>
                  <a:pt x="4159" y="4505"/>
                </a:lnTo>
                <a:cubicBezTo>
                  <a:pt x="4159" y="3529"/>
                  <a:pt x="4947" y="2741"/>
                  <a:pt x="5892" y="2741"/>
                </a:cubicBezTo>
                <a:close/>
                <a:moveTo>
                  <a:pt x="8381" y="5104"/>
                </a:moveTo>
                <a:cubicBezTo>
                  <a:pt x="9326" y="5356"/>
                  <a:pt x="9767" y="5703"/>
                  <a:pt x="9767" y="5892"/>
                </a:cubicBezTo>
                <a:cubicBezTo>
                  <a:pt x="9767" y="6238"/>
                  <a:pt x="8381" y="6931"/>
                  <a:pt x="5955" y="6931"/>
                </a:cubicBezTo>
                <a:cubicBezTo>
                  <a:pt x="5898" y="6932"/>
                  <a:pt x="5842" y="6932"/>
                  <a:pt x="5787" y="6932"/>
                </a:cubicBezTo>
                <a:cubicBezTo>
                  <a:pt x="3434" y="6932"/>
                  <a:pt x="2112" y="6292"/>
                  <a:pt x="2112" y="5892"/>
                </a:cubicBezTo>
                <a:cubicBezTo>
                  <a:pt x="2112" y="5703"/>
                  <a:pt x="2553" y="5388"/>
                  <a:pt x="3498" y="5104"/>
                </a:cubicBezTo>
                <a:lnTo>
                  <a:pt x="3498" y="5892"/>
                </a:lnTo>
                <a:cubicBezTo>
                  <a:pt x="3498" y="6081"/>
                  <a:pt x="3655" y="6238"/>
                  <a:pt x="3844" y="6238"/>
                </a:cubicBezTo>
                <a:lnTo>
                  <a:pt x="8034" y="6238"/>
                </a:lnTo>
                <a:cubicBezTo>
                  <a:pt x="8223" y="6238"/>
                  <a:pt x="8381" y="6081"/>
                  <a:pt x="8381" y="5892"/>
                </a:cubicBezTo>
                <a:lnTo>
                  <a:pt x="8381" y="5104"/>
                </a:lnTo>
                <a:close/>
                <a:moveTo>
                  <a:pt x="1765" y="10428"/>
                </a:moveTo>
                <a:cubicBezTo>
                  <a:pt x="2427" y="10428"/>
                  <a:pt x="2805" y="10680"/>
                  <a:pt x="2805" y="10775"/>
                </a:cubicBezTo>
                <a:cubicBezTo>
                  <a:pt x="2805" y="10869"/>
                  <a:pt x="2427" y="11121"/>
                  <a:pt x="1765" y="11121"/>
                </a:cubicBezTo>
                <a:cubicBezTo>
                  <a:pt x="1072" y="11121"/>
                  <a:pt x="694" y="10869"/>
                  <a:pt x="694" y="10775"/>
                </a:cubicBezTo>
                <a:cubicBezTo>
                  <a:pt x="694" y="10712"/>
                  <a:pt x="1072" y="10428"/>
                  <a:pt x="1765" y="10428"/>
                </a:cubicBezTo>
                <a:close/>
                <a:moveTo>
                  <a:pt x="5955" y="10428"/>
                </a:moveTo>
                <a:cubicBezTo>
                  <a:pt x="6617" y="10428"/>
                  <a:pt x="6963" y="10712"/>
                  <a:pt x="6963" y="10775"/>
                </a:cubicBezTo>
                <a:cubicBezTo>
                  <a:pt x="6963" y="10869"/>
                  <a:pt x="6617" y="11121"/>
                  <a:pt x="5955" y="11121"/>
                </a:cubicBezTo>
                <a:cubicBezTo>
                  <a:pt x="5262" y="11121"/>
                  <a:pt x="4915" y="10869"/>
                  <a:pt x="4915" y="10775"/>
                </a:cubicBezTo>
                <a:cubicBezTo>
                  <a:pt x="4915" y="10712"/>
                  <a:pt x="5262" y="10428"/>
                  <a:pt x="5955" y="10428"/>
                </a:cubicBezTo>
                <a:close/>
                <a:moveTo>
                  <a:pt x="10082" y="10428"/>
                </a:moveTo>
                <a:cubicBezTo>
                  <a:pt x="10775" y="10428"/>
                  <a:pt x="11153" y="10680"/>
                  <a:pt x="11153" y="10775"/>
                </a:cubicBezTo>
                <a:cubicBezTo>
                  <a:pt x="11153" y="10869"/>
                  <a:pt x="10775" y="11121"/>
                  <a:pt x="10082" y="11121"/>
                </a:cubicBezTo>
                <a:cubicBezTo>
                  <a:pt x="9421" y="11121"/>
                  <a:pt x="9043" y="10869"/>
                  <a:pt x="9043" y="10775"/>
                </a:cubicBezTo>
                <a:cubicBezTo>
                  <a:pt x="9043" y="10712"/>
                  <a:pt x="9421" y="10428"/>
                  <a:pt x="10082" y="10428"/>
                </a:cubicBezTo>
                <a:close/>
                <a:moveTo>
                  <a:pt x="5987" y="0"/>
                </a:moveTo>
                <a:cubicBezTo>
                  <a:pt x="5231" y="0"/>
                  <a:pt x="4600" y="630"/>
                  <a:pt x="4600" y="1355"/>
                </a:cubicBezTo>
                <a:cubicBezTo>
                  <a:pt x="4600" y="1733"/>
                  <a:pt x="4726" y="2016"/>
                  <a:pt x="4947" y="2300"/>
                </a:cubicBezTo>
                <a:cubicBezTo>
                  <a:pt x="4159" y="2710"/>
                  <a:pt x="3624" y="3497"/>
                  <a:pt x="3561" y="4442"/>
                </a:cubicBezTo>
                <a:cubicBezTo>
                  <a:pt x="2742" y="4631"/>
                  <a:pt x="1481" y="5072"/>
                  <a:pt x="1481" y="5923"/>
                </a:cubicBezTo>
                <a:cubicBezTo>
                  <a:pt x="1481" y="6679"/>
                  <a:pt x="2427" y="7120"/>
                  <a:pt x="3151" y="7309"/>
                </a:cubicBezTo>
                <a:lnTo>
                  <a:pt x="1954" y="9798"/>
                </a:lnTo>
                <a:lnTo>
                  <a:pt x="1828" y="9798"/>
                </a:lnTo>
                <a:cubicBezTo>
                  <a:pt x="851" y="9798"/>
                  <a:pt x="64" y="10239"/>
                  <a:pt x="64" y="10806"/>
                </a:cubicBezTo>
                <a:cubicBezTo>
                  <a:pt x="1" y="11373"/>
                  <a:pt x="725" y="11846"/>
                  <a:pt x="1765" y="11846"/>
                </a:cubicBezTo>
                <a:cubicBezTo>
                  <a:pt x="2679" y="11846"/>
                  <a:pt x="3498" y="11436"/>
                  <a:pt x="3498" y="10806"/>
                </a:cubicBezTo>
                <a:cubicBezTo>
                  <a:pt x="3498" y="10334"/>
                  <a:pt x="3057" y="10019"/>
                  <a:pt x="2584" y="9924"/>
                </a:cubicBezTo>
                <a:lnTo>
                  <a:pt x="3781" y="7498"/>
                </a:lnTo>
                <a:cubicBezTo>
                  <a:pt x="4317" y="7624"/>
                  <a:pt x="4947" y="7656"/>
                  <a:pt x="5577" y="7719"/>
                </a:cubicBezTo>
                <a:lnTo>
                  <a:pt x="5577" y="9830"/>
                </a:lnTo>
                <a:cubicBezTo>
                  <a:pt x="4947" y="9924"/>
                  <a:pt x="4222" y="10239"/>
                  <a:pt x="4222" y="10869"/>
                </a:cubicBezTo>
                <a:cubicBezTo>
                  <a:pt x="4222" y="11499"/>
                  <a:pt x="5041" y="11877"/>
                  <a:pt x="5955" y="11877"/>
                </a:cubicBezTo>
                <a:cubicBezTo>
                  <a:pt x="6837" y="11877"/>
                  <a:pt x="7688" y="11499"/>
                  <a:pt x="7688" y="10869"/>
                </a:cubicBezTo>
                <a:cubicBezTo>
                  <a:pt x="7688" y="10239"/>
                  <a:pt x="6932" y="9924"/>
                  <a:pt x="6302" y="9830"/>
                </a:cubicBezTo>
                <a:lnTo>
                  <a:pt x="6302" y="7719"/>
                </a:lnTo>
                <a:cubicBezTo>
                  <a:pt x="6932" y="7719"/>
                  <a:pt x="7562" y="7624"/>
                  <a:pt x="8097" y="7498"/>
                </a:cubicBezTo>
                <a:lnTo>
                  <a:pt x="9295" y="9924"/>
                </a:lnTo>
                <a:cubicBezTo>
                  <a:pt x="8822" y="10082"/>
                  <a:pt x="8381" y="10334"/>
                  <a:pt x="8381" y="10806"/>
                </a:cubicBezTo>
                <a:cubicBezTo>
                  <a:pt x="8381" y="11436"/>
                  <a:pt x="9200" y="11846"/>
                  <a:pt x="10114" y="11846"/>
                </a:cubicBezTo>
                <a:cubicBezTo>
                  <a:pt x="11090" y="11846"/>
                  <a:pt x="11878" y="11405"/>
                  <a:pt x="11878" y="10806"/>
                </a:cubicBezTo>
                <a:cubicBezTo>
                  <a:pt x="11878" y="10239"/>
                  <a:pt x="11153" y="9798"/>
                  <a:pt x="10114" y="9798"/>
                </a:cubicBezTo>
                <a:lnTo>
                  <a:pt x="9988" y="9798"/>
                </a:lnTo>
                <a:lnTo>
                  <a:pt x="8822" y="7309"/>
                </a:lnTo>
                <a:cubicBezTo>
                  <a:pt x="9515" y="7120"/>
                  <a:pt x="10460" y="6679"/>
                  <a:pt x="10460" y="5923"/>
                </a:cubicBezTo>
                <a:cubicBezTo>
                  <a:pt x="10460" y="5072"/>
                  <a:pt x="9200" y="4631"/>
                  <a:pt x="8381" y="4442"/>
                </a:cubicBezTo>
                <a:cubicBezTo>
                  <a:pt x="8350" y="3497"/>
                  <a:pt x="7782" y="2710"/>
                  <a:pt x="6995" y="2300"/>
                </a:cubicBezTo>
                <a:cubicBezTo>
                  <a:pt x="7247" y="2080"/>
                  <a:pt x="7341" y="1764"/>
                  <a:pt x="7341" y="1355"/>
                </a:cubicBezTo>
                <a:cubicBezTo>
                  <a:pt x="7341" y="630"/>
                  <a:pt x="6711" y="0"/>
                  <a:pt x="59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1882;p39">
            <a:extLst>
              <a:ext uri="{FF2B5EF4-FFF2-40B4-BE49-F238E27FC236}">
                <a16:creationId xmlns:a16="http://schemas.microsoft.com/office/drawing/2014/main" id="{AB983D65-2D8A-11DE-62A2-F6B4F6D87E30}"/>
              </a:ext>
            </a:extLst>
          </p:cNvPr>
          <p:cNvGrpSpPr/>
          <p:nvPr/>
        </p:nvGrpSpPr>
        <p:grpSpPr>
          <a:xfrm>
            <a:off x="5559317" y="1525117"/>
            <a:ext cx="351663" cy="333831"/>
            <a:chOff x="6222125" y="2025975"/>
            <a:chExt cx="499450" cy="474125"/>
          </a:xfrm>
          <a:solidFill>
            <a:schemeClr val="bg2"/>
          </a:solidFill>
        </p:grpSpPr>
        <p:sp>
          <p:nvSpPr>
            <p:cNvPr id="1536" name="Google Shape;1883;p39">
              <a:extLst>
                <a:ext uri="{FF2B5EF4-FFF2-40B4-BE49-F238E27FC236}">
                  <a16:creationId xmlns:a16="http://schemas.microsoft.com/office/drawing/2014/main" id="{B808A0B2-955C-1678-0666-09F517080DE7}"/>
                </a:ext>
              </a:extLst>
            </p:cNvPr>
            <p:cNvSpPr/>
            <p:nvPr/>
          </p:nvSpPr>
          <p:spPr>
            <a:xfrm>
              <a:off x="6222125" y="2025975"/>
              <a:ext cx="499450" cy="474125"/>
            </a:xfrm>
            <a:custGeom>
              <a:avLst/>
              <a:gdLst/>
              <a:ahLst/>
              <a:cxnLst/>
              <a:rect l="l" t="t" r="r" b="b"/>
              <a:pathLst>
                <a:path w="19978" h="18965" extrusionOk="0">
                  <a:moveTo>
                    <a:pt x="10490" y="1134"/>
                  </a:moveTo>
                  <a:cubicBezTo>
                    <a:pt x="15095" y="1134"/>
                    <a:pt x="18839" y="4878"/>
                    <a:pt x="18839" y="9483"/>
                  </a:cubicBezTo>
                  <a:cubicBezTo>
                    <a:pt x="18839" y="14087"/>
                    <a:pt x="15095" y="17832"/>
                    <a:pt x="10490" y="17832"/>
                  </a:cubicBezTo>
                  <a:cubicBezTo>
                    <a:pt x="5886" y="17832"/>
                    <a:pt x="2142" y="14087"/>
                    <a:pt x="2142" y="9483"/>
                  </a:cubicBezTo>
                  <a:cubicBezTo>
                    <a:pt x="2142" y="4878"/>
                    <a:pt x="5886" y="1134"/>
                    <a:pt x="10490" y="1134"/>
                  </a:cubicBezTo>
                  <a:close/>
                  <a:moveTo>
                    <a:pt x="10488" y="0"/>
                  </a:moveTo>
                  <a:cubicBezTo>
                    <a:pt x="6717" y="0"/>
                    <a:pt x="3222" y="2259"/>
                    <a:pt x="1731" y="5853"/>
                  </a:cubicBezTo>
                  <a:cubicBezTo>
                    <a:pt x="1" y="10032"/>
                    <a:pt x="1462" y="14854"/>
                    <a:pt x="5222" y="17367"/>
                  </a:cubicBezTo>
                  <a:cubicBezTo>
                    <a:pt x="6828" y="18439"/>
                    <a:pt x="8663" y="18964"/>
                    <a:pt x="10487" y="18964"/>
                  </a:cubicBezTo>
                  <a:cubicBezTo>
                    <a:pt x="12934" y="18964"/>
                    <a:pt x="15362" y="18020"/>
                    <a:pt x="17194" y="16186"/>
                  </a:cubicBezTo>
                  <a:cubicBezTo>
                    <a:pt x="18978" y="14414"/>
                    <a:pt x="19978" y="11998"/>
                    <a:pt x="19972" y="9483"/>
                  </a:cubicBezTo>
                  <a:cubicBezTo>
                    <a:pt x="19972" y="4960"/>
                    <a:pt x="16777" y="1065"/>
                    <a:pt x="12341" y="183"/>
                  </a:cubicBezTo>
                  <a:cubicBezTo>
                    <a:pt x="11721" y="60"/>
                    <a:pt x="11101" y="0"/>
                    <a:pt x="104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37" name="Google Shape;1884;p39">
              <a:extLst>
                <a:ext uri="{FF2B5EF4-FFF2-40B4-BE49-F238E27FC236}">
                  <a16:creationId xmlns:a16="http://schemas.microsoft.com/office/drawing/2014/main" id="{B421DE4B-0FB7-FB20-FB1F-E105062BB550}"/>
                </a:ext>
              </a:extLst>
            </p:cNvPr>
            <p:cNvSpPr/>
            <p:nvPr/>
          </p:nvSpPr>
          <p:spPr>
            <a:xfrm>
              <a:off x="6309175" y="2087825"/>
              <a:ext cx="350425" cy="350425"/>
            </a:xfrm>
            <a:custGeom>
              <a:avLst/>
              <a:gdLst/>
              <a:ahLst/>
              <a:cxnLst/>
              <a:rect l="l" t="t" r="r" b="b"/>
              <a:pathLst>
                <a:path w="14017" h="14017" extrusionOk="0">
                  <a:moveTo>
                    <a:pt x="7008" y="1133"/>
                  </a:moveTo>
                  <a:cubicBezTo>
                    <a:pt x="10248" y="1133"/>
                    <a:pt x="12884" y="3769"/>
                    <a:pt x="12884" y="7009"/>
                  </a:cubicBezTo>
                  <a:cubicBezTo>
                    <a:pt x="12884" y="10249"/>
                    <a:pt x="10248" y="12885"/>
                    <a:pt x="7008" y="12885"/>
                  </a:cubicBezTo>
                  <a:cubicBezTo>
                    <a:pt x="3769" y="12885"/>
                    <a:pt x="1133" y="10249"/>
                    <a:pt x="1133" y="7009"/>
                  </a:cubicBezTo>
                  <a:cubicBezTo>
                    <a:pt x="1133" y="3769"/>
                    <a:pt x="3769" y="1133"/>
                    <a:pt x="7008" y="1133"/>
                  </a:cubicBezTo>
                  <a:close/>
                  <a:moveTo>
                    <a:pt x="7008" y="1"/>
                  </a:moveTo>
                  <a:cubicBezTo>
                    <a:pt x="3144" y="1"/>
                    <a:pt x="0" y="3144"/>
                    <a:pt x="0" y="7009"/>
                  </a:cubicBezTo>
                  <a:cubicBezTo>
                    <a:pt x="0" y="10874"/>
                    <a:pt x="3144" y="14017"/>
                    <a:pt x="7008" y="14017"/>
                  </a:cubicBezTo>
                  <a:cubicBezTo>
                    <a:pt x="10873" y="14017"/>
                    <a:pt x="14017" y="10874"/>
                    <a:pt x="14017" y="7009"/>
                  </a:cubicBezTo>
                  <a:cubicBezTo>
                    <a:pt x="14017" y="3144"/>
                    <a:pt x="10873" y="1"/>
                    <a:pt x="70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38" name="Google Shape;1885;p39">
              <a:extLst>
                <a:ext uri="{FF2B5EF4-FFF2-40B4-BE49-F238E27FC236}">
                  <a16:creationId xmlns:a16="http://schemas.microsoft.com/office/drawing/2014/main" id="{ACE7F98B-59D3-9757-B4C1-30127D5AE98E}"/>
                </a:ext>
              </a:extLst>
            </p:cNvPr>
            <p:cNvSpPr/>
            <p:nvPr/>
          </p:nvSpPr>
          <p:spPr>
            <a:xfrm>
              <a:off x="6431600" y="2142250"/>
              <a:ext cx="105575" cy="241575"/>
            </a:xfrm>
            <a:custGeom>
              <a:avLst/>
              <a:gdLst/>
              <a:ahLst/>
              <a:cxnLst/>
              <a:rect l="l" t="t" r="r" b="b"/>
              <a:pathLst>
                <a:path w="4223" h="9663" extrusionOk="0">
                  <a:moveTo>
                    <a:pt x="2111" y="1"/>
                  </a:moveTo>
                  <a:cubicBezTo>
                    <a:pt x="1797" y="1"/>
                    <a:pt x="1547" y="254"/>
                    <a:pt x="1547" y="568"/>
                  </a:cubicBezTo>
                  <a:lnTo>
                    <a:pt x="1547" y="1504"/>
                  </a:lnTo>
                  <a:cubicBezTo>
                    <a:pt x="599" y="1785"/>
                    <a:pt x="1" y="2718"/>
                    <a:pt x="143" y="3697"/>
                  </a:cubicBezTo>
                  <a:cubicBezTo>
                    <a:pt x="285" y="4675"/>
                    <a:pt x="1124" y="5399"/>
                    <a:pt x="2111" y="5399"/>
                  </a:cubicBezTo>
                  <a:cubicBezTo>
                    <a:pt x="2872" y="5399"/>
                    <a:pt x="3256" y="6320"/>
                    <a:pt x="2715" y="6858"/>
                  </a:cubicBezTo>
                  <a:cubicBezTo>
                    <a:pt x="2542" y="7033"/>
                    <a:pt x="2328" y="7111"/>
                    <a:pt x="2118" y="7111"/>
                  </a:cubicBezTo>
                  <a:cubicBezTo>
                    <a:pt x="1679" y="7111"/>
                    <a:pt x="1257" y="6769"/>
                    <a:pt x="1257" y="6254"/>
                  </a:cubicBezTo>
                  <a:cubicBezTo>
                    <a:pt x="1257" y="5940"/>
                    <a:pt x="1003" y="5686"/>
                    <a:pt x="689" y="5686"/>
                  </a:cubicBezTo>
                  <a:cubicBezTo>
                    <a:pt x="378" y="5686"/>
                    <a:pt x="125" y="5940"/>
                    <a:pt x="125" y="6254"/>
                  </a:cubicBezTo>
                  <a:cubicBezTo>
                    <a:pt x="125" y="7133"/>
                    <a:pt x="701" y="7909"/>
                    <a:pt x="1547" y="8159"/>
                  </a:cubicBezTo>
                  <a:lnTo>
                    <a:pt x="1547" y="9098"/>
                  </a:lnTo>
                  <a:cubicBezTo>
                    <a:pt x="1547" y="9409"/>
                    <a:pt x="1797" y="9663"/>
                    <a:pt x="2111" y="9663"/>
                  </a:cubicBezTo>
                  <a:cubicBezTo>
                    <a:pt x="2425" y="9663"/>
                    <a:pt x="2679" y="9409"/>
                    <a:pt x="2679" y="9098"/>
                  </a:cubicBezTo>
                  <a:lnTo>
                    <a:pt x="2679" y="8159"/>
                  </a:lnTo>
                  <a:cubicBezTo>
                    <a:pt x="3624" y="7878"/>
                    <a:pt x="4222" y="6945"/>
                    <a:pt x="4080" y="5967"/>
                  </a:cubicBezTo>
                  <a:cubicBezTo>
                    <a:pt x="3939" y="4991"/>
                    <a:pt x="3102" y="4267"/>
                    <a:pt x="2118" y="4267"/>
                  </a:cubicBezTo>
                  <a:cubicBezTo>
                    <a:pt x="2116" y="4267"/>
                    <a:pt x="2114" y="4267"/>
                    <a:pt x="2111" y="4267"/>
                  </a:cubicBezTo>
                  <a:cubicBezTo>
                    <a:pt x="2106" y="4267"/>
                    <a:pt x="2100" y="4267"/>
                    <a:pt x="2095" y="4267"/>
                  </a:cubicBezTo>
                  <a:cubicBezTo>
                    <a:pt x="1622" y="4267"/>
                    <a:pt x="1239" y="3884"/>
                    <a:pt x="1239" y="3410"/>
                  </a:cubicBezTo>
                  <a:cubicBezTo>
                    <a:pt x="1239" y="2935"/>
                    <a:pt x="1622" y="2555"/>
                    <a:pt x="2095" y="2555"/>
                  </a:cubicBezTo>
                  <a:cubicBezTo>
                    <a:pt x="2100" y="2555"/>
                    <a:pt x="2106" y="2555"/>
                    <a:pt x="2111" y="2555"/>
                  </a:cubicBezTo>
                  <a:cubicBezTo>
                    <a:pt x="2582" y="2555"/>
                    <a:pt x="2966" y="2939"/>
                    <a:pt x="2966" y="3410"/>
                  </a:cubicBezTo>
                  <a:cubicBezTo>
                    <a:pt x="2966" y="3724"/>
                    <a:pt x="3220" y="3977"/>
                    <a:pt x="3534" y="3977"/>
                  </a:cubicBezTo>
                  <a:cubicBezTo>
                    <a:pt x="3845" y="3977"/>
                    <a:pt x="4098" y="3724"/>
                    <a:pt x="4098" y="3410"/>
                  </a:cubicBezTo>
                  <a:cubicBezTo>
                    <a:pt x="4098" y="2531"/>
                    <a:pt x="3522" y="1755"/>
                    <a:pt x="2679" y="1504"/>
                  </a:cubicBezTo>
                  <a:lnTo>
                    <a:pt x="2679" y="568"/>
                  </a:lnTo>
                  <a:cubicBezTo>
                    <a:pt x="2679" y="254"/>
                    <a:pt x="2425" y="1"/>
                    <a:pt x="21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539" name="Google Shape;1961;p40">
            <a:extLst>
              <a:ext uri="{FF2B5EF4-FFF2-40B4-BE49-F238E27FC236}">
                <a16:creationId xmlns:a16="http://schemas.microsoft.com/office/drawing/2014/main" id="{543403BD-0FC4-B633-CD25-3464BFB07298}"/>
              </a:ext>
            </a:extLst>
          </p:cNvPr>
          <p:cNvGrpSpPr/>
          <p:nvPr/>
        </p:nvGrpSpPr>
        <p:grpSpPr>
          <a:xfrm>
            <a:off x="5543685" y="2524652"/>
            <a:ext cx="362877" cy="361175"/>
            <a:chOff x="-55620175" y="2686900"/>
            <a:chExt cx="319800" cy="318300"/>
          </a:xfrm>
        </p:grpSpPr>
        <p:sp>
          <p:nvSpPr>
            <p:cNvPr id="1540" name="Google Shape;1962;p40">
              <a:extLst>
                <a:ext uri="{FF2B5EF4-FFF2-40B4-BE49-F238E27FC236}">
                  <a16:creationId xmlns:a16="http://schemas.microsoft.com/office/drawing/2014/main" id="{9BE30775-6700-654C-B919-70F294E8CBBD}"/>
                </a:ext>
              </a:extLst>
            </p:cNvPr>
            <p:cNvSpPr/>
            <p:nvPr/>
          </p:nvSpPr>
          <p:spPr>
            <a:xfrm>
              <a:off x="-55514650" y="2917925"/>
              <a:ext cx="72500" cy="29775"/>
            </a:xfrm>
            <a:custGeom>
              <a:avLst/>
              <a:gdLst/>
              <a:ahLst/>
              <a:cxnLst/>
              <a:rect l="l" t="t" r="r" b="b"/>
              <a:pathLst>
                <a:path w="2900" h="1191" extrusionOk="0">
                  <a:moveTo>
                    <a:pt x="387" y="1"/>
                  </a:moveTo>
                  <a:cubicBezTo>
                    <a:pt x="292" y="1"/>
                    <a:pt x="206" y="40"/>
                    <a:pt x="158" y="119"/>
                  </a:cubicBezTo>
                  <a:cubicBezTo>
                    <a:pt x="1" y="277"/>
                    <a:pt x="1" y="529"/>
                    <a:pt x="158" y="655"/>
                  </a:cubicBezTo>
                  <a:cubicBezTo>
                    <a:pt x="505" y="1001"/>
                    <a:pt x="978" y="1190"/>
                    <a:pt x="1450" y="1190"/>
                  </a:cubicBezTo>
                  <a:cubicBezTo>
                    <a:pt x="1954" y="1190"/>
                    <a:pt x="2427" y="1001"/>
                    <a:pt x="2742" y="655"/>
                  </a:cubicBezTo>
                  <a:cubicBezTo>
                    <a:pt x="2899" y="497"/>
                    <a:pt x="2899" y="245"/>
                    <a:pt x="2742" y="119"/>
                  </a:cubicBezTo>
                  <a:cubicBezTo>
                    <a:pt x="2679" y="72"/>
                    <a:pt x="2592" y="48"/>
                    <a:pt x="2502" y="48"/>
                  </a:cubicBezTo>
                  <a:cubicBezTo>
                    <a:pt x="2411" y="48"/>
                    <a:pt x="2317" y="72"/>
                    <a:pt x="2238" y="119"/>
                  </a:cubicBezTo>
                  <a:cubicBezTo>
                    <a:pt x="2049" y="340"/>
                    <a:pt x="1734" y="434"/>
                    <a:pt x="1450" y="434"/>
                  </a:cubicBezTo>
                  <a:cubicBezTo>
                    <a:pt x="1135" y="434"/>
                    <a:pt x="852" y="340"/>
                    <a:pt x="663" y="119"/>
                  </a:cubicBezTo>
                  <a:cubicBezTo>
                    <a:pt x="584" y="40"/>
                    <a:pt x="481" y="1"/>
                    <a:pt x="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963;p40">
              <a:extLst>
                <a:ext uri="{FF2B5EF4-FFF2-40B4-BE49-F238E27FC236}">
                  <a16:creationId xmlns:a16="http://schemas.microsoft.com/office/drawing/2014/main" id="{D146C1D1-1FAB-85D1-03B4-CF721435DCA5}"/>
                </a:ext>
              </a:extLst>
            </p:cNvPr>
            <p:cNvSpPr/>
            <p:nvPr/>
          </p:nvSpPr>
          <p:spPr>
            <a:xfrm>
              <a:off x="-55450050" y="2854725"/>
              <a:ext cx="18125" cy="18150"/>
            </a:xfrm>
            <a:custGeom>
              <a:avLst/>
              <a:gdLst/>
              <a:ahLst/>
              <a:cxnLst/>
              <a:rect l="l" t="t" r="r" b="b"/>
              <a:pathLst>
                <a:path w="725" h="726" extrusionOk="0">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964;p40">
              <a:extLst>
                <a:ext uri="{FF2B5EF4-FFF2-40B4-BE49-F238E27FC236}">
                  <a16:creationId xmlns:a16="http://schemas.microsoft.com/office/drawing/2014/main" id="{1A07CE13-2077-2FBD-ADD5-2BB7BA890FC1}"/>
                </a:ext>
              </a:extLst>
            </p:cNvPr>
            <p:cNvSpPr/>
            <p:nvPr/>
          </p:nvSpPr>
          <p:spPr>
            <a:xfrm>
              <a:off x="-55524875" y="2855525"/>
              <a:ext cx="18925" cy="17450"/>
            </a:xfrm>
            <a:custGeom>
              <a:avLst/>
              <a:gdLst/>
              <a:ahLst/>
              <a:cxnLst/>
              <a:rect l="l" t="t" r="r" b="b"/>
              <a:pathLst>
                <a:path w="757" h="698" extrusionOk="0">
                  <a:moveTo>
                    <a:pt x="410" y="0"/>
                  </a:moveTo>
                  <a:cubicBezTo>
                    <a:pt x="189" y="0"/>
                    <a:pt x="0" y="158"/>
                    <a:pt x="0" y="347"/>
                  </a:cubicBezTo>
                  <a:cubicBezTo>
                    <a:pt x="0" y="536"/>
                    <a:pt x="189" y="693"/>
                    <a:pt x="410" y="693"/>
                  </a:cubicBezTo>
                  <a:cubicBezTo>
                    <a:pt x="423" y="696"/>
                    <a:pt x="437" y="697"/>
                    <a:pt x="451" y="697"/>
                  </a:cubicBezTo>
                  <a:cubicBezTo>
                    <a:pt x="598" y="697"/>
                    <a:pt x="756" y="548"/>
                    <a:pt x="756" y="347"/>
                  </a:cubicBez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965;p40">
              <a:extLst>
                <a:ext uri="{FF2B5EF4-FFF2-40B4-BE49-F238E27FC236}">
                  <a16:creationId xmlns:a16="http://schemas.microsoft.com/office/drawing/2014/main" id="{F711E7E6-EED1-2748-BD15-2C5C2781E531}"/>
                </a:ext>
              </a:extLst>
            </p:cNvPr>
            <p:cNvSpPr/>
            <p:nvPr/>
          </p:nvSpPr>
          <p:spPr>
            <a:xfrm>
              <a:off x="-55620175" y="2686900"/>
              <a:ext cx="319800" cy="318300"/>
            </a:xfrm>
            <a:custGeom>
              <a:avLst/>
              <a:gdLst/>
              <a:ahLst/>
              <a:cxnLst/>
              <a:rect l="l" t="t" r="r" b="b"/>
              <a:pathLst>
                <a:path w="12792" h="12732" extrusionOk="0">
                  <a:moveTo>
                    <a:pt x="5671" y="2240"/>
                  </a:moveTo>
                  <a:cubicBezTo>
                    <a:pt x="6333" y="2240"/>
                    <a:pt x="6931" y="2429"/>
                    <a:pt x="7435" y="2744"/>
                  </a:cubicBezTo>
                  <a:cubicBezTo>
                    <a:pt x="7057" y="4225"/>
                    <a:pt x="5703" y="5233"/>
                    <a:pt x="4159" y="5233"/>
                  </a:cubicBezTo>
                  <a:lnTo>
                    <a:pt x="2332" y="5233"/>
                  </a:lnTo>
                  <a:cubicBezTo>
                    <a:pt x="2489" y="3532"/>
                    <a:pt x="3938" y="2240"/>
                    <a:pt x="5671" y="2240"/>
                  </a:cubicBezTo>
                  <a:close/>
                  <a:moveTo>
                    <a:pt x="8318" y="732"/>
                  </a:moveTo>
                  <a:cubicBezTo>
                    <a:pt x="8434" y="732"/>
                    <a:pt x="8549" y="741"/>
                    <a:pt x="8664" y="759"/>
                  </a:cubicBezTo>
                  <a:cubicBezTo>
                    <a:pt x="9735" y="917"/>
                    <a:pt x="10523" y="1925"/>
                    <a:pt x="10523" y="3059"/>
                  </a:cubicBezTo>
                  <a:lnTo>
                    <a:pt x="10523" y="6147"/>
                  </a:lnTo>
                  <a:cubicBezTo>
                    <a:pt x="10271" y="6021"/>
                    <a:pt x="10050" y="5958"/>
                    <a:pt x="9767" y="5958"/>
                  </a:cubicBezTo>
                  <a:lnTo>
                    <a:pt x="9767" y="5580"/>
                  </a:lnTo>
                  <a:cubicBezTo>
                    <a:pt x="9767" y="3626"/>
                    <a:pt x="8349" y="1957"/>
                    <a:pt x="6490" y="1578"/>
                  </a:cubicBezTo>
                  <a:cubicBezTo>
                    <a:pt x="6975" y="1040"/>
                    <a:pt x="7643" y="732"/>
                    <a:pt x="8318" y="732"/>
                  </a:cubicBezTo>
                  <a:close/>
                  <a:moveTo>
                    <a:pt x="1544" y="6745"/>
                  </a:moveTo>
                  <a:lnTo>
                    <a:pt x="1544" y="8226"/>
                  </a:lnTo>
                  <a:cubicBezTo>
                    <a:pt x="1134" y="8226"/>
                    <a:pt x="788" y="7879"/>
                    <a:pt x="788" y="7470"/>
                  </a:cubicBezTo>
                  <a:cubicBezTo>
                    <a:pt x="788" y="7092"/>
                    <a:pt x="1134" y="6745"/>
                    <a:pt x="1544" y="6745"/>
                  </a:cubicBezTo>
                  <a:close/>
                  <a:moveTo>
                    <a:pt x="9798" y="6745"/>
                  </a:moveTo>
                  <a:cubicBezTo>
                    <a:pt x="10208" y="6745"/>
                    <a:pt x="10554" y="7060"/>
                    <a:pt x="10554" y="7470"/>
                  </a:cubicBezTo>
                  <a:cubicBezTo>
                    <a:pt x="10554" y="7879"/>
                    <a:pt x="10208" y="8226"/>
                    <a:pt x="9798" y="8226"/>
                  </a:cubicBezTo>
                  <a:lnTo>
                    <a:pt x="9798" y="6745"/>
                  </a:lnTo>
                  <a:close/>
                  <a:moveTo>
                    <a:pt x="10712" y="8667"/>
                  </a:moveTo>
                  <a:cubicBezTo>
                    <a:pt x="10775" y="8888"/>
                    <a:pt x="10869" y="9108"/>
                    <a:pt x="11027" y="9297"/>
                  </a:cubicBezTo>
                  <a:cubicBezTo>
                    <a:pt x="11090" y="9455"/>
                    <a:pt x="11216" y="9549"/>
                    <a:pt x="11342" y="9707"/>
                  </a:cubicBezTo>
                  <a:lnTo>
                    <a:pt x="9652" y="9707"/>
                  </a:lnTo>
                  <a:cubicBezTo>
                    <a:pt x="9738" y="9468"/>
                    <a:pt x="9768" y="9254"/>
                    <a:pt x="9798" y="8982"/>
                  </a:cubicBezTo>
                  <a:cubicBezTo>
                    <a:pt x="10145" y="8982"/>
                    <a:pt x="10460" y="8856"/>
                    <a:pt x="10712" y="8667"/>
                  </a:cubicBezTo>
                  <a:close/>
                  <a:moveTo>
                    <a:pt x="8066" y="3280"/>
                  </a:moveTo>
                  <a:cubicBezTo>
                    <a:pt x="8664" y="3847"/>
                    <a:pt x="9042" y="4729"/>
                    <a:pt x="9042" y="5643"/>
                  </a:cubicBezTo>
                  <a:lnTo>
                    <a:pt x="9042" y="8636"/>
                  </a:lnTo>
                  <a:cubicBezTo>
                    <a:pt x="9042" y="10463"/>
                    <a:pt x="7530" y="11975"/>
                    <a:pt x="5671" y="11975"/>
                  </a:cubicBezTo>
                  <a:cubicBezTo>
                    <a:pt x="3812" y="11975"/>
                    <a:pt x="2269" y="10431"/>
                    <a:pt x="2269" y="8573"/>
                  </a:cubicBezTo>
                  <a:lnTo>
                    <a:pt x="2269" y="5989"/>
                  </a:lnTo>
                  <a:lnTo>
                    <a:pt x="4159" y="5989"/>
                  </a:lnTo>
                  <a:cubicBezTo>
                    <a:pt x="5104" y="5989"/>
                    <a:pt x="6049" y="5643"/>
                    <a:pt x="6805" y="5044"/>
                  </a:cubicBezTo>
                  <a:cubicBezTo>
                    <a:pt x="7404" y="4571"/>
                    <a:pt x="7782" y="3941"/>
                    <a:pt x="8066" y="3280"/>
                  </a:cubicBezTo>
                  <a:close/>
                  <a:moveTo>
                    <a:pt x="8329" y="0"/>
                  </a:moveTo>
                  <a:cubicBezTo>
                    <a:pt x="7237" y="0"/>
                    <a:pt x="6224" y="580"/>
                    <a:pt x="5671" y="1547"/>
                  </a:cubicBezTo>
                  <a:lnTo>
                    <a:pt x="5640" y="1547"/>
                  </a:lnTo>
                  <a:cubicBezTo>
                    <a:pt x="3340" y="1547"/>
                    <a:pt x="1481" y="3374"/>
                    <a:pt x="1481" y="5643"/>
                  </a:cubicBezTo>
                  <a:lnTo>
                    <a:pt x="1481" y="5989"/>
                  </a:lnTo>
                  <a:cubicBezTo>
                    <a:pt x="662" y="5989"/>
                    <a:pt x="0" y="6651"/>
                    <a:pt x="0" y="7470"/>
                  </a:cubicBezTo>
                  <a:cubicBezTo>
                    <a:pt x="0" y="8320"/>
                    <a:pt x="662" y="8982"/>
                    <a:pt x="1481" y="8982"/>
                  </a:cubicBezTo>
                  <a:cubicBezTo>
                    <a:pt x="1702" y="11061"/>
                    <a:pt x="3466" y="12731"/>
                    <a:pt x="5577" y="12731"/>
                  </a:cubicBezTo>
                  <a:cubicBezTo>
                    <a:pt x="7215" y="12731"/>
                    <a:pt x="8570" y="11818"/>
                    <a:pt x="9263" y="10463"/>
                  </a:cubicBezTo>
                  <a:lnTo>
                    <a:pt x="12319" y="10463"/>
                  </a:lnTo>
                  <a:cubicBezTo>
                    <a:pt x="12476" y="10463"/>
                    <a:pt x="12634" y="10368"/>
                    <a:pt x="12665" y="10211"/>
                  </a:cubicBezTo>
                  <a:cubicBezTo>
                    <a:pt x="12791" y="9990"/>
                    <a:pt x="12728" y="9833"/>
                    <a:pt x="12571" y="9770"/>
                  </a:cubicBezTo>
                  <a:cubicBezTo>
                    <a:pt x="11783" y="9360"/>
                    <a:pt x="11248" y="8573"/>
                    <a:pt x="11248" y="7690"/>
                  </a:cubicBezTo>
                  <a:lnTo>
                    <a:pt x="11248" y="3122"/>
                  </a:lnTo>
                  <a:cubicBezTo>
                    <a:pt x="11248" y="1578"/>
                    <a:pt x="10208" y="287"/>
                    <a:pt x="8790" y="35"/>
                  </a:cubicBezTo>
                  <a:cubicBezTo>
                    <a:pt x="8636" y="12"/>
                    <a:pt x="8481" y="0"/>
                    <a:pt x="83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45" name="Google Shape;7144;p64">
            <a:extLst>
              <a:ext uri="{FF2B5EF4-FFF2-40B4-BE49-F238E27FC236}">
                <a16:creationId xmlns:a16="http://schemas.microsoft.com/office/drawing/2014/main" id="{606D810B-BE7F-5C69-87B6-6524AEA82719}"/>
              </a:ext>
            </a:extLst>
          </p:cNvPr>
          <p:cNvSpPr/>
          <p:nvPr/>
        </p:nvSpPr>
        <p:spPr>
          <a:xfrm>
            <a:off x="5683550" y="3513114"/>
            <a:ext cx="195185" cy="350371"/>
          </a:xfrm>
          <a:custGeom>
            <a:avLst/>
            <a:gdLst/>
            <a:ahLst/>
            <a:cxnLst/>
            <a:rect l="l" t="t" r="r" b="b"/>
            <a:pathLst>
              <a:path w="6617" h="11878" extrusionOk="0">
                <a:moveTo>
                  <a:pt x="2962" y="725"/>
                </a:moveTo>
                <a:lnTo>
                  <a:pt x="2489" y="2111"/>
                </a:lnTo>
                <a:lnTo>
                  <a:pt x="1575" y="2111"/>
                </a:lnTo>
                <a:lnTo>
                  <a:pt x="1103" y="725"/>
                </a:lnTo>
                <a:close/>
                <a:moveTo>
                  <a:pt x="3277" y="3529"/>
                </a:moveTo>
                <a:lnTo>
                  <a:pt x="5892" y="6144"/>
                </a:lnTo>
                <a:lnTo>
                  <a:pt x="5892" y="6616"/>
                </a:lnTo>
                <a:lnTo>
                  <a:pt x="5419" y="6616"/>
                </a:lnTo>
                <a:lnTo>
                  <a:pt x="3434" y="4663"/>
                </a:lnTo>
                <a:lnTo>
                  <a:pt x="3277" y="3529"/>
                </a:lnTo>
                <a:close/>
                <a:moveTo>
                  <a:pt x="2458" y="2804"/>
                </a:moveTo>
                <a:lnTo>
                  <a:pt x="3434" y="9357"/>
                </a:lnTo>
                <a:lnTo>
                  <a:pt x="2048" y="10964"/>
                </a:lnTo>
                <a:lnTo>
                  <a:pt x="693" y="9357"/>
                </a:lnTo>
                <a:lnTo>
                  <a:pt x="1670" y="2804"/>
                </a:lnTo>
                <a:close/>
                <a:moveTo>
                  <a:pt x="693" y="0"/>
                </a:moveTo>
                <a:cubicBezTo>
                  <a:pt x="567" y="0"/>
                  <a:pt x="473" y="32"/>
                  <a:pt x="410" y="158"/>
                </a:cubicBezTo>
                <a:cubicBezTo>
                  <a:pt x="315" y="252"/>
                  <a:pt x="315" y="378"/>
                  <a:pt x="378" y="473"/>
                </a:cubicBezTo>
                <a:lnTo>
                  <a:pt x="1040" y="2489"/>
                </a:lnTo>
                <a:lnTo>
                  <a:pt x="0" y="9389"/>
                </a:lnTo>
                <a:cubicBezTo>
                  <a:pt x="0" y="9452"/>
                  <a:pt x="0" y="9578"/>
                  <a:pt x="95" y="9672"/>
                </a:cubicBezTo>
                <a:lnTo>
                  <a:pt x="1828" y="11751"/>
                </a:lnTo>
                <a:cubicBezTo>
                  <a:pt x="1891" y="11814"/>
                  <a:pt x="1985" y="11877"/>
                  <a:pt x="2080" y="11877"/>
                </a:cubicBezTo>
                <a:cubicBezTo>
                  <a:pt x="2206" y="11877"/>
                  <a:pt x="2300" y="11814"/>
                  <a:pt x="2363" y="11751"/>
                </a:cubicBezTo>
                <a:lnTo>
                  <a:pt x="4096" y="9672"/>
                </a:lnTo>
                <a:cubicBezTo>
                  <a:pt x="4190" y="9578"/>
                  <a:pt x="4190" y="9483"/>
                  <a:pt x="4190" y="9389"/>
                </a:cubicBezTo>
                <a:lnTo>
                  <a:pt x="3623" y="5797"/>
                </a:lnTo>
                <a:lnTo>
                  <a:pt x="5041" y="7183"/>
                </a:lnTo>
                <a:cubicBezTo>
                  <a:pt x="5136" y="7246"/>
                  <a:pt x="5199" y="7309"/>
                  <a:pt x="5293" y="7309"/>
                </a:cubicBezTo>
                <a:lnTo>
                  <a:pt x="6270" y="7309"/>
                </a:lnTo>
                <a:cubicBezTo>
                  <a:pt x="6459" y="7309"/>
                  <a:pt x="6616" y="7152"/>
                  <a:pt x="6616" y="6931"/>
                </a:cubicBezTo>
                <a:lnTo>
                  <a:pt x="6616" y="5955"/>
                </a:lnTo>
                <a:cubicBezTo>
                  <a:pt x="6616" y="5892"/>
                  <a:pt x="6585" y="5766"/>
                  <a:pt x="6490" y="5734"/>
                </a:cubicBezTo>
                <a:lnTo>
                  <a:pt x="3119" y="2426"/>
                </a:lnTo>
                <a:lnTo>
                  <a:pt x="3749" y="473"/>
                </a:lnTo>
                <a:cubicBezTo>
                  <a:pt x="3781" y="378"/>
                  <a:pt x="3749" y="252"/>
                  <a:pt x="3718" y="158"/>
                </a:cubicBezTo>
                <a:cubicBezTo>
                  <a:pt x="3623" y="95"/>
                  <a:pt x="3560" y="0"/>
                  <a:pt x="3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ZoneTexte 1545">
            <a:extLst>
              <a:ext uri="{FF2B5EF4-FFF2-40B4-BE49-F238E27FC236}">
                <a16:creationId xmlns:a16="http://schemas.microsoft.com/office/drawing/2014/main" id="{68D868B3-50AD-BC4B-8826-8236DC8F7D74}"/>
              </a:ext>
            </a:extLst>
          </p:cNvPr>
          <p:cNvSpPr txBox="1"/>
          <p:nvPr/>
        </p:nvSpPr>
        <p:spPr>
          <a:xfrm>
            <a:off x="8701548" y="4807974"/>
            <a:ext cx="380232" cy="307777"/>
          </a:xfrm>
          <a:prstGeom prst="rect">
            <a:avLst/>
          </a:prstGeom>
          <a:noFill/>
        </p:spPr>
        <p:txBody>
          <a:bodyPr wrap="none" rtlCol="0">
            <a:spAutoFit/>
          </a:bodyPr>
          <a:lstStyle/>
          <a:p>
            <a:r>
              <a:rPr lang="en-US" dirty="0">
                <a:solidFill>
                  <a:schemeClr val="accent6"/>
                </a:solidFill>
                <a:latin typeface="Libre Baskerville" panose="02000000000000000000" pitchFamily="2" charset="0"/>
              </a:rPr>
              <a:t>16</a:t>
            </a:r>
          </a:p>
        </p:txBody>
      </p:sp>
    </p:spTree>
    <p:extLst>
      <p:ext uri="{BB962C8B-B14F-4D97-AF65-F5344CB8AC3E}">
        <p14:creationId xmlns:p14="http://schemas.microsoft.com/office/powerpoint/2010/main" val="1909042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96"/>
        <p:cNvGrpSpPr/>
        <p:nvPr/>
      </p:nvGrpSpPr>
      <p:grpSpPr>
        <a:xfrm>
          <a:off x="0" y="0"/>
          <a:ext cx="0" cy="0"/>
          <a:chOff x="0" y="0"/>
          <a:chExt cx="0" cy="0"/>
        </a:xfrm>
      </p:grpSpPr>
      <p:sp>
        <p:nvSpPr>
          <p:cNvPr id="1598" name="Google Shape;1598;p33"/>
          <p:cNvSpPr/>
          <p:nvPr/>
        </p:nvSpPr>
        <p:spPr>
          <a:xfrm>
            <a:off x="3007875" y="3404200"/>
            <a:ext cx="822000" cy="568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599" name="Google Shape;1599;p33"/>
          <p:cNvGrpSpPr/>
          <p:nvPr/>
        </p:nvGrpSpPr>
        <p:grpSpPr>
          <a:xfrm>
            <a:off x="720060" y="1393115"/>
            <a:ext cx="2287812" cy="801908"/>
            <a:chOff x="719990" y="1403997"/>
            <a:chExt cx="2287812" cy="801908"/>
          </a:xfrm>
        </p:grpSpPr>
        <p:sp>
          <p:nvSpPr>
            <p:cNvPr id="1600" name="Google Shape;1600;p33"/>
            <p:cNvSpPr txBox="1"/>
            <p:nvPr/>
          </p:nvSpPr>
          <p:spPr>
            <a:xfrm flipH="1">
              <a:off x="1052434" y="1699205"/>
              <a:ext cx="1955368" cy="506700"/>
            </a:xfrm>
            <a:prstGeom prst="rect">
              <a:avLst/>
            </a:prstGeom>
            <a:noFill/>
            <a:ln>
              <a:noFill/>
            </a:ln>
          </p:spPr>
          <p:txBody>
            <a:bodyPr spcFirstLastPara="1" wrap="square" lIns="91425" tIns="91425" rIns="91425" bIns="91425" anchor="t" anchorCtr="0">
              <a:noAutofit/>
            </a:bodyPr>
            <a:lstStyle/>
            <a:p>
              <a:pPr marL="171450" indent="-171450">
                <a:buFont typeface="Arial" panose="020B0604020202020204" pitchFamily="34" charset="0"/>
                <a:buChar char="•"/>
              </a:pPr>
              <a:r>
                <a:rPr lang="fr-FR" sz="1200" dirty="0">
                  <a:solidFill>
                    <a:schemeClr val="dk1"/>
                  </a:solidFill>
                  <a:latin typeface="Montserrat" pitchFamily="2" charset="77"/>
                  <a:ea typeface="Libre Baskerville"/>
                  <a:cs typeface="Libre Baskerville"/>
                  <a:sym typeface="Libre Baskerville"/>
                </a:rPr>
                <a:t>S</a:t>
              </a:r>
              <a:r>
                <a:rPr lang="en" sz="1200" dirty="0" err="1">
                  <a:solidFill>
                    <a:schemeClr val="dk1"/>
                  </a:solidFill>
                  <a:latin typeface="Montserrat" pitchFamily="2" charset="77"/>
                  <a:ea typeface="Libre Baskerville"/>
                  <a:cs typeface="Libre Baskerville"/>
                  <a:sym typeface="Libre Baskerville"/>
                </a:rPr>
                <a:t>hape</a:t>
              </a:r>
              <a:r>
                <a:rPr lang="en" sz="1200" dirty="0">
                  <a:solidFill>
                    <a:schemeClr val="dk1"/>
                  </a:solidFill>
                  <a:latin typeface="Montserrat" pitchFamily="2" charset="77"/>
                  <a:ea typeface="Libre Baskerville"/>
                  <a:cs typeface="Libre Baskerville"/>
                  <a:sym typeface="Libre Baskerville"/>
                </a:rPr>
                <a:t> : </a:t>
              </a:r>
              <a:r>
                <a:rPr lang="fr-FR" sz="1200" dirty="0">
                  <a:solidFill>
                    <a:schemeClr val="dk1"/>
                  </a:solidFill>
                  <a:latin typeface="Montserrat" pitchFamily="2" charset="77"/>
                  <a:ea typeface="Libre Baskerville"/>
                  <a:cs typeface="Libre Baskerville"/>
                  <a:sym typeface="Libre Baskerville"/>
                </a:rPr>
                <a:t>826,266 x 6</a:t>
              </a:r>
            </a:p>
            <a:p>
              <a:pPr marL="171450" indent="-171450">
                <a:buFont typeface="Arial" panose="020B0604020202020204" pitchFamily="34" charset="0"/>
                <a:buChar char="•"/>
              </a:pPr>
              <a:r>
                <a:rPr lang="fr-FR" sz="1200" dirty="0" err="1">
                  <a:solidFill>
                    <a:schemeClr val="dk1"/>
                  </a:solidFill>
                  <a:latin typeface="Montserrat" pitchFamily="2" charset="77"/>
                  <a:ea typeface="Libre Baskerville"/>
                  <a:cs typeface="Libre Baskerville"/>
                  <a:sym typeface="Libre Baskerville"/>
                </a:rPr>
                <a:t>Before</a:t>
              </a:r>
              <a:r>
                <a:rPr lang="fr-FR" sz="1200" dirty="0">
                  <a:solidFill>
                    <a:schemeClr val="dk1"/>
                  </a:solidFill>
                  <a:latin typeface="Montserrat" pitchFamily="2" charset="77"/>
                  <a:ea typeface="Libre Baskerville"/>
                  <a:cs typeface="Libre Baskerville"/>
                  <a:sym typeface="Libre Baskerville"/>
                </a:rPr>
                <a:t> : </a:t>
              </a:r>
              <a:r>
                <a:rPr lang="en-US" sz="1200" dirty="0">
                  <a:latin typeface="Montserrat" pitchFamily="2" charset="77"/>
                </a:rPr>
                <a:t>1,738,965 x 7</a:t>
              </a:r>
              <a:r>
                <a:rPr lang="fr-FR" sz="1200" dirty="0">
                  <a:solidFill>
                    <a:schemeClr val="dk1"/>
                  </a:solidFill>
                  <a:latin typeface="Montserrat" pitchFamily="2" charset="77"/>
                  <a:ea typeface="Libre Baskerville"/>
                  <a:cs typeface="Libre Baskerville"/>
                  <a:sym typeface="Libre Baskerville"/>
                </a:rPr>
                <a:t> </a:t>
              </a:r>
              <a:endParaRPr sz="1200" dirty="0">
                <a:solidFill>
                  <a:schemeClr val="dk1"/>
                </a:solidFill>
                <a:latin typeface="Montserrat" pitchFamily="2" charset="77"/>
                <a:ea typeface="Libre Baskerville"/>
                <a:cs typeface="Libre Baskerville"/>
                <a:sym typeface="Libre Baskerville"/>
              </a:endParaRPr>
            </a:p>
          </p:txBody>
        </p:sp>
        <p:sp>
          <p:nvSpPr>
            <p:cNvPr id="1601" name="Google Shape;1601;p33"/>
            <p:cNvSpPr txBox="1"/>
            <p:nvPr/>
          </p:nvSpPr>
          <p:spPr>
            <a:xfrm>
              <a:off x="719990" y="1403997"/>
              <a:ext cx="2287800" cy="371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fr-FR" dirty="0">
                  <a:solidFill>
                    <a:schemeClr val="bg2"/>
                  </a:solidFill>
                  <a:latin typeface="Montserrat ExtraBold"/>
                  <a:ea typeface="Montserrat ExtraBold"/>
                  <a:cs typeface="Montserrat ExtraBold"/>
                  <a:sym typeface="Montserrat ExtraBold"/>
                </a:rPr>
                <a:t>population</a:t>
              </a:r>
              <a:r>
                <a:rPr lang="en" dirty="0">
                  <a:solidFill>
                    <a:schemeClr val="accent6"/>
                  </a:solidFill>
                  <a:latin typeface="Montserrat ExtraBold"/>
                  <a:ea typeface="Montserrat ExtraBold"/>
                  <a:cs typeface="Montserrat ExtraBold"/>
                  <a:sym typeface="Montserrat ExtraBold"/>
                </a:rPr>
                <a:t>*</a:t>
              </a:r>
              <a:endParaRPr sz="1800" dirty="0">
                <a:solidFill>
                  <a:schemeClr val="accent6"/>
                </a:solidFill>
                <a:latin typeface="Montserrat ExtraBold"/>
                <a:ea typeface="Montserrat ExtraBold"/>
                <a:cs typeface="Montserrat ExtraBold"/>
                <a:sym typeface="Montserrat ExtraBold"/>
              </a:endParaRPr>
            </a:p>
          </p:txBody>
        </p:sp>
      </p:grpSp>
      <p:grpSp>
        <p:nvGrpSpPr>
          <p:cNvPr id="1602" name="Google Shape;1602;p33"/>
          <p:cNvGrpSpPr/>
          <p:nvPr/>
        </p:nvGrpSpPr>
        <p:grpSpPr>
          <a:xfrm>
            <a:off x="720060" y="2393212"/>
            <a:ext cx="2287810" cy="801909"/>
            <a:chOff x="719990" y="2404093"/>
            <a:chExt cx="2287810" cy="801909"/>
          </a:xfrm>
        </p:grpSpPr>
        <p:sp>
          <p:nvSpPr>
            <p:cNvPr id="1603" name="Google Shape;1603;p33"/>
            <p:cNvSpPr txBox="1"/>
            <p:nvPr/>
          </p:nvSpPr>
          <p:spPr>
            <a:xfrm flipH="1">
              <a:off x="1052431" y="2699302"/>
              <a:ext cx="1955369" cy="506700"/>
            </a:xfrm>
            <a:prstGeom prst="rect">
              <a:avLst/>
            </a:prstGeom>
            <a:noFill/>
            <a:ln>
              <a:noFill/>
            </a:ln>
          </p:spPr>
          <p:txBody>
            <a:bodyPr spcFirstLastPara="1" wrap="square" lIns="91425" tIns="91425" rIns="91425" bIns="91425" anchor="t" anchorCtr="0">
              <a:noAutofit/>
            </a:bodyPr>
            <a:lstStyle/>
            <a:p>
              <a:pPr marL="171450" lvl="3" indent="-171450">
                <a:buFont typeface="Arial" panose="020B0604020202020204" pitchFamily="34" charset="0"/>
                <a:buChar char="•"/>
              </a:pPr>
              <a:r>
                <a:rPr lang="fr-FR" sz="1200" dirty="0">
                  <a:solidFill>
                    <a:schemeClr val="dk1"/>
                  </a:solidFill>
                  <a:latin typeface="Montserrat" pitchFamily="2" charset="77"/>
                  <a:ea typeface="Libre Baskerville"/>
                  <a:cs typeface="Libre Baskerville"/>
                  <a:sym typeface="Libre Baskerville"/>
                </a:rPr>
                <a:t>Shape : 34,980 x 11</a:t>
              </a:r>
            </a:p>
            <a:p>
              <a:pPr marL="171450" lvl="1" indent="-171450">
                <a:buFont typeface="Arial" panose="020B0604020202020204" pitchFamily="34" charset="0"/>
                <a:buChar char="•"/>
              </a:pPr>
              <a:r>
                <a:rPr lang="fr-FR" sz="1200" dirty="0" err="1">
                  <a:solidFill>
                    <a:schemeClr val="dk1"/>
                  </a:solidFill>
                  <a:latin typeface="Montserrat" pitchFamily="2" charset="77"/>
                  <a:ea typeface="Libre Baskerville"/>
                  <a:cs typeface="Libre Baskerville"/>
                  <a:sym typeface="Libre Baskerville"/>
                </a:rPr>
                <a:t>Before</a:t>
              </a:r>
              <a:r>
                <a:rPr lang="fr-FR" sz="1200" dirty="0">
                  <a:solidFill>
                    <a:schemeClr val="dk1"/>
                  </a:solidFill>
                  <a:latin typeface="Montserrat" pitchFamily="2" charset="77"/>
                  <a:ea typeface="Libre Baskerville"/>
                  <a:cs typeface="Libre Baskerville"/>
                  <a:sym typeface="Libre Baskerville"/>
                </a:rPr>
                <a:t> : 34,980 x 61 </a:t>
              </a:r>
            </a:p>
          </p:txBody>
        </p:sp>
        <p:sp>
          <p:nvSpPr>
            <p:cNvPr id="1604" name="Google Shape;1604;p33"/>
            <p:cNvSpPr txBox="1"/>
            <p:nvPr/>
          </p:nvSpPr>
          <p:spPr>
            <a:xfrm>
              <a:off x="719990" y="2404093"/>
              <a:ext cx="2287800" cy="371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bg2"/>
                  </a:solidFill>
                  <a:latin typeface="Montserrat ExtraBold"/>
                  <a:ea typeface="Montserrat ExtraBold"/>
                  <a:cs typeface="Montserrat ExtraBold"/>
                  <a:sym typeface="Montserrat ExtraBold"/>
                </a:rPr>
                <a:t>establishment</a:t>
              </a:r>
              <a:endParaRPr sz="1800" dirty="0">
                <a:solidFill>
                  <a:schemeClr val="bg2"/>
                </a:solidFill>
                <a:latin typeface="Montserrat ExtraBold"/>
                <a:ea typeface="Montserrat ExtraBold"/>
                <a:cs typeface="Montserrat ExtraBold"/>
                <a:sym typeface="Montserrat ExtraBold"/>
              </a:endParaRPr>
            </a:p>
          </p:txBody>
        </p:sp>
      </p:grpSp>
      <p:grpSp>
        <p:nvGrpSpPr>
          <p:cNvPr id="1605" name="Google Shape;1605;p33"/>
          <p:cNvGrpSpPr/>
          <p:nvPr/>
        </p:nvGrpSpPr>
        <p:grpSpPr>
          <a:xfrm>
            <a:off x="720060" y="3393309"/>
            <a:ext cx="2287811" cy="801909"/>
            <a:chOff x="719990" y="3404190"/>
            <a:chExt cx="2287811" cy="801909"/>
          </a:xfrm>
        </p:grpSpPr>
        <p:sp>
          <p:nvSpPr>
            <p:cNvPr id="1606" name="Google Shape;1606;p33"/>
            <p:cNvSpPr txBox="1"/>
            <p:nvPr/>
          </p:nvSpPr>
          <p:spPr>
            <a:xfrm flipH="1">
              <a:off x="1052430" y="3699399"/>
              <a:ext cx="1955371" cy="506700"/>
            </a:xfrm>
            <a:prstGeom prst="rect">
              <a:avLst/>
            </a:prstGeom>
            <a:noFill/>
            <a:ln>
              <a:noFill/>
            </a:ln>
          </p:spPr>
          <p:txBody>
            <a:bodyPr spcFirstLastPara="1" wrap="square" lIns="91425" tIns="91425" rIns="91425" bIns="91425" anchor="t" anchorCtr="0">
              <a:noAutofit/>
            </a:bodyPr>
            <a:lstStyle/>
            <a:p>
              <a:pPr marL="171450" indent="-171450">
                <a:buFont typeface="Arial" panose="020B0604020202020204" pitchFamily="34" charset="0"/>
                <a:buChar char="•"/>
              </a:pPr>
              <a:r>
                <a:rPr lang="fr-FR" sz="1200" dirty="0">
                  <a:solidFill>
                    <a:schemeClr val="dk1"/>
                  </a:solidFill>
                  <a:latin typeface="Montserrat" pitchFamily="2" charset="77"/>
                  <a:ea typeface="Libre Baskerville"/>
                  <a:cs typeface="Libre Baskerville"/>
                  <a:sym typeface="Libre Baskerville"/>
                </a:rPr>
                <a:t>S</a:t>
              </a:r>
              <a:r>
                <a:rPr lang="en" sz="1200" dirty="0" err="1">
                  <a:solidFill>
                    <a:schemeClr val="dk1"/>
                  </a:solidFill>
                  <a:latin typeface="Montserrat" pitchFamily="2" charset="77"/>
                  <a:ea typeface="Libre Baskerville"/>
                  <a:cs typeface="Libre Baskerville"/>
                  <a:sym typeface="Libre Baskerville"/>
                </a:rPr>
                <a:t>hape</a:t>
              </a:r>
              <a:r>
                <a:rPr lang="en" sz="1200" dirty="0">
                  <a:solidFill>
                    <a:schemeClr val="dk1"/>
                  </a:solidFill>
                  <a:latin typeface="Montserrat" pitchFamily="2" charset="77"/>
                  <a:ea typeface="Libre Baskerville"/>
                  <a:cs typeface="Libre Baskerville"/>
                  <a:sym typeface="Libre Baskerville"/>
                </a:rPr>
                <a:t> : </a:t>
              </a:r>
              <a:r>
                <a:rPr lang="fr-FR" sz="1200" dirty="0">
                  <a:solidFill>
                    <a:schemeClr val="dk1"/>
                  </a:solidFill>
                  <a:latin typeface="Montserrat" pitchFamily="2" charset="77"/>
                  <a:ea typeface="Libre Baskerville"/>
                  <a:cs typeface="Libre Baskerville"/>
                  <a:sym typeface="Libre Baskerville"/>
                </a:rPr>
                <a:t>36,370 x 10</a:t>
              </a:r>
            </a:p>
            <a:p>
              <a:pPr marL="171450" indent="-171450">
                <a:buFont typeface="Arial" panose="020B0604020202020204" pitchFamily="34" charset="0"/>
                <a:buChar char="•"/>
              </a:pPr>
              <a:r>
                <a:rPr lang="fr-FR" sz="1200" dirty="0" err="1">
                  <a:solidFill>
                    <a:schemeClr val="dk1"/>
                  </a:solidFill>
                  <a:latin typeface="Montserrat" pitchFamily="2" charset="77"/>
                  <a:ea typeface="Libre Baskerville"/>
                  <a:cs typeface="Libre Baskerville"/>
                  <a:sym typeface="Libre Baskerville"/>
                </a:rPr>
                <a:t>Before</a:t>
              </a:r>
              <a:r>
                <a:rPr lang="fr-FR" sz="1200" dirty="0">
                  <a:solidFill>
                    <a:schemeClr val="dk1"/>
                  </a:solidFill>
                  <a:latin typeface="Montserrat" pitchFamily="2" charset="77"/>
                  <a:ea typeface="Libre Baskerville"/>
                  <a:cs typeface="Libre Baskerville"/>
                  <a:sym typeface="Libre Baskerville"/>
                </a:rPr>
                <a:t> : </a:t>
              </a:r>
              <a:r>
                <a:rPr lang="fr-FR" sz="1200" b="0" i="0" dirty="0">
                  <a:solidFill>
                    <a:srgbClr val="0D0D0D"/>
                  </a:solidFill>
                  <a:effectLst/>
                  <a:latin typeface="Montserrat" pitchFamily="2" charset="77"/>
                </a:rPr>
                <a:t>5,421 x 15</a:t>
              </a:r>
              <a:r>
                <a:rPr lang="fr-FR" sz="1200" dirty="0">
                  <a:solidFill>
                    <a:schemeClr val="dk1"/>
                  </a:solidFill>
                  <a:latin typeface="Montserrat" pitchFamily="2" charset="77"/>
                  <a:ea typeface="Libre Baskerville"/>
                  <a:cs typeface="Libre Baskerville"/>
                  <a:sym typeface="Libre Baskerville"/>
                </a:rPr>
                <a:t> </a:t>
              </a:r>
              <a:endParaRPr sz="1200" dirty="0">
                <a:solidFill>
                  <a:schemeClr val="dk1"/>
                </a:solidFill>
                <a:latin typeface="Montserrat" pitchFamily="2" charset="77"/>
                <a:ea typeface="Libre Baskerville"/>
                <a:cs typeface="Libre Baskerville"/>
                <a:sym typeface="Libre Baskerville"/>
              </a:endParaRPr>
            </a:p>
          </p:txBody>
        </p:sp>
        <p:sp>
          <p:nvSpPr>
            <p:cNvPr id="1607" name="Google Shape;1607;p33"/>
            <p:cNvSpPr txBox="1"/>
            <p:nvPr/>
          </p:nvSpPr>
          <p:spPr>
            <a:xfrm>
              <a:off x="719990" y="3404190"/>
              <a:ext cx="2287800" cy="371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bg2"/>
                  </a:solidFill>
                  <a:latin typeface="Montserrat ExtraBold"/>
                  <a:ea typeface="Montserrat ExtraBold"/>
                  <a:cs typeface="Montserrat ExtraBold"/>
                  <a:sym typeface="Montserrat ExtraBold"/>
                </a:rPr>
                <a:t>geography</a:t>
              </a:r>
              <a:endParaRPr sz="1800" dirty="0">
                <a:solidFill>
                  <a:schemeClr val="bg2"/>
                </a:solidFill>
                <a:latin typeface="Montserrat ExtraBold"/>
                <a:ea typeface="Montserrat ExtraBold"/>
                <a:cs typeface="Montserrat ExtraBold"/>
                <a:sym typeface="Montserrat ExtraBold"/>
              </a:endParaRPr>
            </a:p>
          </p:txBody>
        </p:sp>
      </p:grpSp>
      <p:grpSp>
        <p:nvGrpSpPr>
          <p:cNvPr id="1608" name="Google Shape;1608;p33"/>
          <p:cNvGrpSpPr/>
          <p:nvPr/>
        </p:nvGrpSpPr>
        <p:grpSpPr>
          <a:xfrm>
            <a:off x="6136129" y="1393115"/>
            <a:ext cx="2287811" cy="801909"/>
            <a:chOff x="719990" y="1403997"/>
            <a:chExt cx="2287811" cy="801909"/>
          </a:xfrm>
        </p:grpSpPr>
        <p:sp>
          <p:nvSpPr>
            <p:cNvPr id="1609" name="Google Shape;1609;p33"/>
            <p:cNvSpPr txBox="1"/>
            <p:nvPr/>
          </p:nvSpPr>
          <p:spPr>
            <a:xfrm flipH="1">
              <a:off x="720002" y="1699205"/>
              <a:ext cx="2287800" cy="506700"/>
            </a:xfrm>
            <a:prstGeom prst="rect">
              <a:avLst/>
            </a:prstGeom>
            <a:noFill/>
            <a:ln>
              <a:noFill/>
            </a:ln>
          </p:spPr>
          <p:txBody>
            <a:bodyPr spcFirstLastPara="1" wrap="square" lIns="91425" tIns="91425" rIns="91425" bIns="91425" anchor="t" anchorCtr="0">
              <a:noAutofit/>
            </a:bodyPr>
            <a:lstStyle/>
            <a:p>
              <a:pPr marL="171450" indent="-171450">
                <a:buFont typeface="Arial" panose="020B0604020202020204" pitchFamily="34" charset="0"/>
                <a:buChar char="•"/>
              </a:pPr>
              <a:r>
                <a:rPr lang="fr-FR" sz="1200" dirty="0">
                  <a:solidFill>
                    <a:schemeClr val="dk1"/>
                  </a:solidFill>
                  <a:latin typeface="Montserrat" pitchFamily="2" charset="77"/>
                  <a:ea typeface="Libre Baskerville"/>
                  <a:cs typeface="Libre Baskerville"/>
                  <a:sym typeface="Libre Baskerville"/>
                </a:rPr>
                <a:t>S</a:t>
              </a:r>
              <a:r>
                <a:rPr lang="en" sz="1200" dirty="0" err="1">
                  <a:solidFill>
                    <a:schemeClr val="dk1"/>
                  </a:solidFill>
                  <a:latin typeface="Montserrat" pitchFamily="2" charset="77"/>
                  <a:ea typeface="Libre Baskerville"/>
                  <a:cs typeface="Libre Baskerville"/>
                  <a:sym typeface="Libre Baskerville"/>
                </a:rPr>
                <a:t>hape</a:t>
              </a:r>
              <a:r>
                <a:rPr lang="en" sz="1200" dirty="0">
                  <a:solidFill>
                    <a:schemeClr val="dk1"/>
                  </a:solidFill>
                  <a:latin typeface="Montserrat" pitchFamily="2" charset="77"/>
                  <a:ea typeface="Libre Baskerville"/>
                  <a:cs typeface="Libre Baskerville"/>
                  <a:sym typeface="Libre Baskerville"/>
                </a:rPr>
                <a:t> : </a:t>
              </a:r>
              <a:r>
                <a:rPr lang="fr-FR" sz="1200" dirty="0">
                  <a:solidFill>
                    <a:schemeClr val="dk1"/>
                  </a:solidFill>
                  <a:latin typeface="Montserrat" pitchFamily="2" charset="77"/>
                  <a:ea typeface="Libre Baskerville"/>
                  <a:cs typeface="Libre Baskerville"/>
                  <a:sym typeface="Libre Baskerville"/>
                </a:rPr>
                <a:t>10,842 x 10</a:t>
              </a:r>
            </a:p>
            <a:p>
              <a:pPr marL="171450" indent="-171450">
                <a:buFont typeface="Arial" panose="020B0604020202020204" pitchFamily="34" charset="0"/>
                <a:buChar char="•"/>
              </a:pPr>
              <a:r>
                <a:rPr lang="fr-FR" sz="1200" dirty="0" err="1">
                  <a:solidFill>
                    <a:schemeClr val="dk1"/>
                  </a:solidFill>
                  <a:latin typeface="Montserrat" pitchFamily="2" charset="77"/>
                  <a:ea typeface="Libre Baskerville"/>
                  <a:cs typeface="Libre Baskerville"/>
                  <a:sym typeface="Libre Baskerville"/>
                </a:rPr>
                <a:t>Before</a:t>
              </a:r>
              <a:r>
                <a:rPr lang="fr-FR" sz="1200" dirty="0">
                  <a:solidFill>
                    <a:schemeClr val="dk1"/>
                  </a:solidFill>
                  <a:latin typeface="Montserrat" pitchFamily="2" charset="77"/>
                  <a:ea typeface="Libre Baskerville"/>
                  <a:cs typeface="Libre Baskerville"/>
                  <a:sym typeface="Libre Baskerville"/>
                </a:rPr>
                <a:t> : </a:t>
              </a:r>
              <a:r>
                <a:rPr lang="fr-FR" sz="1200" b="0" i="0" dirty="0">
                  <a:solidFill>
                    <a:srgbClr val="0D0D0D"/>
                  </a:solidFill>
                  <a:effectLst/>
                  <a:latin typeface="Montserrat" pitchFamily="2" charset="77"/>
                </a:rPr>
                <a:t>5,421 x 25</a:t>
              </a:r>
              <a:r>
                <a:rPr lang="fr-FR" sz="1200" dirty="0">
                  <a:solidFill>
                    <a:schemeClr val="dk1"/>
                  </a:solidFill>
                  <a:latin typeface="Montserrat" pitchFamily="2" charset="77"/>
                  <a:ea typeface="Libre Baskerville"/>
                  <a:cs typeface="Libre Baskerville"/>
                  <a:sym typeface="Libre Baskerville"/>
                </a:rPr>
                <a:t> </a:t>
              </a:r>
              <a:endParaRPr sz="1200" dirty="0">
                <a:solidFill>
                  <a:schemeClr val="dk1"/>
                </a:solidFill>
                <a:latin typeface="Montserrat" pitchFamily="2" charset="77"/>
                <a:ea typeface="Libre Baskerville"/>
                <a:cs typeface="Libre Baskerville"/>
                <a:sym typeface="Libre Baskerville"/>
              </a:endParaRPr>
            </a:p>
          </p:txBody>
        </p:sp>
        <p:sp>
          <p:nvSpPr>
            <p:cNvPr id="1610" name="Google Shape;1610;p33"/>
            <p:cNvSpPr txBox="1"/>
            <p:nvPr/>
          </p:nvSpPr>
          <p:spPr>
            <a:xfrm>
              <a:off x="719990" y="1403997"/>
              <a:ext cx="2287800" cy="371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fr-FR" dirty="0" err="1">
                  <a:solidFill>
                    <a:schemeClr val="bg2"/>
                  </a:solidFill>
                  <a:latin typeface="Montserrat ExtraBold"/>
                  <a:ea typeface="Montserrat ExtraBold"/>
                  <a:cs typeface="Montserrat ExtraBold"/>
                  <a:sym typeface="Montserrat ExtraBold"/>
                </a:rPr>
                <a:t>salary</a:t>
              </a:r>
              <a:r>
                <a:rPr lang="en" dirty="0">
                  <a:solidFill>
                    <a:schemeClr val="accent6"/>
                  </a:solidFill>
                  <a:latin typeface="Montserrat ExtraBold"/>
                  <a:ea typeface="Montserrat ExtraBold"/>
                  <a:cs typeface="Montserrat ExtraBold"/>
                  <a:sym typeface="Montserrat ExtraBold"/>
                </a:rPr>
                <a:t>**</a:t>
              </a:r>
              <a:endParaRPr sz="1800" dirty="0">
                <a:solidFill>
                  <a:schemeClr val="accent6"/>
                </a:solidFill>
                <a:latin typeface="Montserrat ExtraBold"/>
                <a:ea typeface="Montserrat ExtraBold"/>
                <a:cs typeface="Montserrat ExtraBold"/>
                <a:sym typeface="Montserrat ExtraBold"/>
              </a:endParaRPr>
            </a:p>
          </p:txBody>
        </p:sp>
      </p:grpSp>
      <p:grpSp>
        <p:nvGrpSpPr>
          <p:cNvPr id="1611" name="Google Shape;1611;p33"/>
          <p:cNvGrpSpPr/>
          <p:nvPr/>
        </p:nvGrpSpPr>
        <p:grpSpPr>
          <a:xfrm>
            <a:off x="6136128" y="2404098"/>
            <a:ext cx="2920785" cy="735079"/>
            <a:chOff x="719989" y="2404093"/>
            <a:chExt cx="2920785" cy="735079"/>
          </a:xfrm>
        </p:grpSpPr>
        <p:sp>
          <p:nvSpPr>
            <p:cNvPr id="1612" name="Google Shape;1612;p33"/>
            <p:cNvSpPr txBox="1"/>
            <p:nvPr/>
          </p:nvSpPr>
          <p:spPr>
            <a:xfrm flipH="1">
              <a:off x="719990" y="2632472"/>
              <a:ext cx="2287800" cy="506700"/>
            </a:xfrm>
            <a:prstGeom prst="rect">
              <a:avLst/>
            </a:prstGeom>
            <a:noFill/>
            <a:ln>
              <a:noFill/>
            </a:ln>
          </p:spPr>
          <p:txBody>
            <a:bodyPr spcFirstLastPara="1" wrap="square" lIns="91425" tIns="91425" rIns="91425" bIns="91425" anchor="t" anchorCtr="0">
              <a:noAutofit/>
            </a:bodyPr>
            <a:lstStyle/>
            <a:p>
              <a:pPr marL="171450" indent="-171450">
                <a:buFont typeface="Arial" panose="020B0604020202020204" pitchFamily="34" charset="0"/>
                <a:buChar char="•"/>
              </a:pPr>
              <a:r>
                <a:rPr lang="fr-FR" sz="1200" dirty="0">
                  <a:solidFill>
                    <a:schemeClr val="accent6">
                      <a:lumMod val="75000"/>
                    </a:schemeClr>
                  </a:solidFill>
                  <a:latin typeface="Montserrat" pitchFamily="2" charset="77"/>
                  <a:ea typeface="Libre Baskerville"/>
                  <a:cs typeface="Libre Baskerville"/>
                  <a:sym typeface="Libre Baskerville"/>
                </a:rPr>
                <a:t>S</a:t>
              </a:r>
              <a:r>
                <a:rPr lang="en" sz="1200" dirty="0" err="1">
                  <a:solidFill>
                    <a:schemeClr val="accent6">
                      <a:lumMod val="75000"/>
                    </a:schemeClr>
                  </a:solidFill>
                  <a:latin typeface="Montserrat" pitchFamily="2" charset="77"/>
                  <a:ea typeface="Libre Baskerville"/>
                  <a:cs typeface="Libre Baskerville"/>
                  <a:sym typeface="Libre Baskerville"/>
                </a:rPr>
                <a:t>hape</a:t>
              </a:r>
              <a:r>
                <a:rPr lang="en" sz="1200" dirty="0">
                  <a:solidFill>
                    <a:schemeClr val="accent6">
                      <a:lumMod val="75000"/>
                    </a:schemeClr>
                  </a:solidFill>
                  <a:latin typeface="Montserrat" pitchFamily="2" charset="77"/>
                  <a:ea typeface="Libre Baskerville"/>
                  <a:cs typeface="Libre Baskerville"/>
                  <a:sym typeface="Libre Baskerville"/>
                </a:rPr>
                <a:t> : </a:t>
              </a:r>
              <a:r>
                <a:rPr lang="fr-FR" sz="1200" dirty="0">
                  <a:solidFill>
                    <a:schemeClr val="accent6">
                      <a:lumMod val="75000"/>
                    </a:schemeClr>
                  </a:solidFill>
                  <a:latin typeface="Montserrat" pitchFamily="2" charset="77"/>
                  <a:ea typeface="Libre Baskerville"/>
                  <a:cs typeface="Libre Baskerville"/>
                  <a:sym typeface="Libre Baskerville"/>
                </a:rPr>
                <a:t>19 x 4</a:t>
              </a:r>
            </a:p>
            <a:p>
              <a:pPr marL="171450" indent="-171450">
                <a:buFont typeface="Arial" panose="020B0604020202020204" pitchFamily="34" charset="0"/>
                <a:buChar char="•"/>
              </a:pPr>
              <a:r>
                <a:rPr lang="fr-FR" sz="1200" dirty="0" err="1">
                  <a:solidFill>
                    <a:schemeClr val="accent6">
                      <a:lumMod val="75000"/>
                    </a:schemeClr>
                  </a:solidFill>
                  <a:latin typeface="Montserrat" pitchFamily="2" charset="77"/>
                  <a:ea typeface="Libre Baskerville"/>
                  <a:cs typeface="Libre Baskerville"/>
                  <a:sym typeface="Libre Baskerville"/>
                </a:rPr>
                <a:t>Before</a:t>
              </a:r>
              <a:r>
                <a:rPr lang="fr-FR" sz="1200" dirty="0">
                  <a:solidFill>
                    <a:schemeClr val="accent6">
                      <a:lumMod val="75000"/>
                    </a:schemeClr>
                  </a:solidFill>
                  <a:latin typeface="Montserrat" pitchFamily="2" charset="77"/>
                  <a:ea typeface="Libre Baskerville"/>
                  <a:cs typeface="Libre Baskerville"/>
                  <a:sym typeface="Libre Baskerville"/>
                </a:rPr>
                <a:t> : </a:t>
              </a:r>
              <a:r>
                <a:rPr lang="fr-FR" sz="1200" b="0" i="0" dirty="0">
                  <a:solidFill>
                    <a:schemeClr val="accent6">
                      <a:lumMod val="75000"/>
                    </a:schemeClr>
                  </a:solidFill>
                  <a:effectLst/>
                  <a:latin typeface="Montserrat" pitchFamily="2" charset="77"/>
                </a:rPr>
                <a:t>140 x 25</a:t>
              </a:r>
              <a:r>
                <a:rPr lang="fr-FR" sz="1200" b="0" i="0" dirty="0">
                  <a:solidFill>
                    <a:schemeClr val="accent6">
                      <a:lumMod val="75000"/>
                    </a:schemeClr>
                  </a:solidFill>
                  <a:effectLst/>
                  <a:latin typeface="Montserrat" pitchFamily="2" charset="77"/>
                  <a:sym typeface="Libre Baskerville"/>
                </a:rPr>
                <a:t> </a:t>
              </a:r>
              <a:r>
                <a:rPr lang="fr-FR" sz="1200" dirty="0">
                  <a:solidFill>
                    <a:schemeClr val="accent6">
                      <a:lumMod val="75000"/>
                    </a:schemeClr>
                  </a:solidFill>
                  <a:latin typeface="Montserrat" pitchFamily="2" charset="77"/>
                  <a:ea typeface="Libre Baskerville"/>
                  <a:cs typeface="Libre Baskerville"/>
                  <a:sym typeface="Libre Baskerville"/>
                </a:rPr>
                <a:t> </a:t>
              </a:r>
            </a:p>
          </p:txBody>
        </p:sp>
        <p:sp>
          <p:nvSpPr>
            <p:cNvPr id="1613" name="Google Shape;1613;p33"/>
            <p:cNvSpPr txBox="1"/>
            <p:nvPr/>
          </p:nvSpPr>
          <p:spPr>
            <a:xfrm>
              <a:off x="719989" y="2404093"/>
              <a:ext cx="2920785" cy="284102"/>
            </a:xfrm>
            <a:prstGeom prst="rect">
              <a:avLst/>
            </a:prstGeom>
            <a:noFill/>
            <a:ln>
              <a:noFill/>
            </a:ln>
          </p:spPr>
          <p:txBody>
            <a:bodyPr spcFirstLastPara="1" wrap="square" lIns="91425" tIns="91425" rIns="91425" bIns="91425" anchor="b" anchorCtr="0">
              <a:noAutofit/>
            </a:bodyPr>
            <a:lstStyle/>
            <a:p>
              <a:r>
                <a:rPr lang="fr-FR" dirty="0" err="1">
                  <a:solidFill>
                    <a:schemeClr val="accent6">
                      <a:lumMod val="75000"/>
                    </a:schemeClr>
                  </a:solidFill>
                  <a:latin typeface="Montserrat ExtraBold"/>
                  <a:ea typeface="Montserrat ExtraBold"/>
                  <a:cs typeface="Montserrat ExtraBold"/>
                  <a:sym typeface="Montserrat ExtraBold"/>
                </a:rPr>
                <a:t>woman_managerial_position</a:t>
              </a:r>
              <a:r>
                <a:rPr lang="fr-FR" dirty="0">
                  <a:solidFill>
                    <a:schemeClr val="accent6">
                      <a:lumMod val="75000"/>
                    </a:schemeClr>
                  </a:solidFill>
                  <a:latin typeface="Montserrat ExtraBold"/>
                  <a:ea typeface="Montserrat ExtraBold"/>
                  <a:cs typeface="Montserrat ExtraBold"/>
                  <a:sym typeface="Montserrat ExtraBold"/>
                </a:rPr>
                <a:t> </a:t>
              </a:r>
              <a:endParaRPr dirty="0">
                <a:solidFill>
                  <a:schemeClr val="accent6">
                    <a:lumMod val="75000"/>
                  </a:schemeClr>
                </a:solidFill>
                <a:latin typeface="Montserrat ExtraBold"/>
                <a:ea typeface="Montserrat ExtraBold"/>
                <a:cs typeface="Montserrat ExtraBold"/>
                <a:sym typeface="Montserrat ExtraBold"/>
              </a:endParaRPr>
            </a:p>
          </p:txBody>
        </p:sp>
      </p:grpSp>
      <p:grpSp>
        <p:nvGrpSpPr>
          <p:cNvPr id="1614" name="Google Shape;1614;p33"/>
          <p:cNvGrpSpPr/>
          <p:nvPr/>
        </p:nvGrpSpPr>
        <p:grpSpPr>
          <a:xfrm>
            <a:off x="6136129" y="3404195"/>
            <a:ext cx="2287811" cy="801909"/>
            <a:chOff x="719990" y="3404190"/>
            <a:chExt cx="2287811" cy="801909"/>
          </a:xfrm>
        </p:grpSpPr>
        <p:sp>
          <p:nvSpPr>
            <p:cNvPr id="1615" name="Google Shape;1615;p33"/>
            <p:cNvSpPr txBox="1"/>
            <p:nvPr/>
          </p:nvSpPr>
          <p:spPr>
            <a:xfrm flipH="1">
              <a:off x="720002" y="3699399"/>
              <a:ext cx="2287800" cy="506700"/>
            </a:xfrm>
            <a:prstGeom prst="rect">
              <a:avLst/>
            </a:prstGeom>
            <a:noFill/>
            <a:ln>
              <a:noFill/>
            </a:ln>
          </p:spPr>
          <p:txBody>
            <a:bodyPr spcFirstLastPara="1" wrap="square" lIns="91425" tIns="91425" rIns="91425" bIns="91425" anchor="t" anchorCtr="0">
              <a:noAutofit/>
            </a:bodyPr>
            <a:lstStyle/>
            <a:p>
              <a:r>
                <a:rPr lang="en" sz="1200" dirty="0">
                  <a:solidFill>
                    <a:schemeClr val="accent6">
                      <a:lumMod val="75000"/>
                    </a:schemeClr>
                  </a:solidFill>
                  <a:latin typeface="Montserrat" pitchFamily="2" charset="77"/>
                  <a:ea typeface="Libre Baskerville"/>
                  <a:cs typeface="Libre Baskerville"/>
                  <a:sym typeface="Libre Baskerville"/>
                </a:rPr>
                <a:t>Shape : </a:t>
              </a:r>
              <a:r>
                <a:rPr lang="fr-FR" sz="1200" dirty="0">
                  <a:solidFill>
                    <a:schemeClr val="accent6">
                      <a:lumMod val="75000"/>
                    </a:schemeClr>
                  </a:solidFill>
                  <a:latin typeface="Montserrat" pitchFamily="2" charset="77"/>
                  <a:ea typeface="Libre Baskerville"/>
                  <a:cs typeface="Libre Baskerville"/>
                  <a:sym typeface="Libre Baskerville"/>
                </a:rPr>
                <a:t>42 x 4 </a:t>
              </a:r>
              <a:endParaRPr sz="1200" dirty="0">
                <a:solidFill>
                  <a:schemeClr val="accent6">
                    <a:lumMod val="75000"/>
                  </a:schemeClr>
                </a:solidFill>
                <a:latin typeface="Montserrat" pitchFamily="2" charset="77"/>
                <a:ea typeface="Libre Baskerville"/>
                <a:cs typeface="Libre Baskerville"/>
                <a:sym typeface="Libre Baskerville"/>
              </a:endParaRPr>
            </a:p>
          </p:txBody>
        </p:sp>
        <p:sp>
          <p:nvSpPr>
            <p:cNvPr id="1616" name="Google Shape;1616;p33"/>
            <p:cNvSpPr txBox="1"/>
            <p:nvPr/>
          </p:nvSpPr>
          <p:spPr>
            <a:xfrm>
              <a:off x="719990" y="3404190"/>
              <a:ext cx="2287800" cy="371400"/>
            </a:xfrm>
            <a:prstGeom prst="rect">
              <a:avLst/>
            </a:prstGeom>
            <a:noFill/>
            <a:ln>
              <a:noFill/>
            </a:ln>
          </p:spPr>
          <p:txBody>
            <a:bodyPr spcFirstLastPara="1" wrap="square" lIns="91425" tIns="91425" rIns="91425" bIns="91425" anchor="b" anchorCtr="0">
              <a:noAutofit/>
            </a:bodyPr>
            <a:lstStyle/>
            <a:p>
              <a:r>
                <a:rPr lang="fr-FR" dirty="0" err="1">
                  <a:solidFill>
                    <a:schemeClr val="accent6">
                      <a:lumMod val="75000"/>
                    </a:schemeClr>
                  </a:solidFill>
                  <a:latin typeface="Montserrat ExtraBold"/>
                  <a:ea typeface="Montserrat ExtraBold"/>
                  <a:cs typeface="Montserrat ExtraBold"/>
                  <a:sym typeface="Montserrat ExtraBold"/>
                </a:rPr>
                <a:t>french_cat_job</a:t>
              </a:r>
              <a:r>
                <a:rPr lang="fr-FR" dirty="0">
                  <a:solidFill>
                    <a:schemeClr val="accent6">
                      <a:lumMod val="75000"/>
                    </a:schemeClr>
                  </a:solidFill>
                  <a:latin typeface="Montserrat ExtraBold"/>
                  <a:ea typeface="Montserrat ExtraBold"/>
                  <a:cs typeface="Montserrat ExtraBold"/>
                  <a:sym typeface="Montserrat ExtraBold"/>
                </a:rPr>
                <a:t> </a:t>
              </a:r>
              <a:endParaRPr dirty="0">
                <a:solidFill>
                  <a:schemeClr val="accent6">
                    <a:lumMod val="75000"/>
                  </a:schemeClr>
                </a:solidFill>
                <a:latin typeface="Montserrat ExtraBold"/>
                <a:ea typeface="Montserrat ExtraBold"/>
                <a:cs typeface="Montserrat ExtraBold"/>
                <a:sym typeface="Montserrat ExtraBold"/>
              </a:endParaRPr>
            </a:p>
          </p:txBody>
        </p:sp>
      </p:grpSp>
      <p:sp>
        <p:nvSpPr>
          <p:cNvPr id="1617" name="Google Shape;1617;p33"/>
          <p:cNvSpPr/>
          <p:nvPr/>
        </p:nvSpPr>
        <p:spPr>
          <a:xfrm>
            <a:off x="3007875" y="2404100"/>
            <a:ext cx="822000" cy="568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3"/>
          <p:cNvSpPr/>
          <p:nvPr/>
        </p:nvSpPr>
        <p:spPr>
          <a:xfrm>
            <a:off x="2996881" y="1397439"/>
            <a:ext cx="822000" cy="568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9" name="Google Shape;1619;p33"/>
          <p:cNvSpPr/>
          <p:nvPr/>
        </p:nvSpPr>
        <p:spPr>
          <a:xfrm>
            <a:off x="5314125" y="3404200"/>
            <a:ext cx="822000" cy="568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1620" name="Google Shape;1620;p33"/>
          <p:cNvSpPr/>
          <p:nvPr/>
        </p:nvSpPr>
        <p:spPr>
          <a:xfrm>
            <a:off x="5314125" y="2404100"/>
            <a:ext cx="822000" cy="568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1621" name="Google Shape;1621;p33"/>
          <p:cNvSpPr/>
          <p:nvPr/>
        </p:nvSpPr>
        <p:spPr>
          <a:xfrm>
            <a:off x="5314125" y="1404012"/>
            <a:ext cx="822000" cy="568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0" name="Google Shape;1640;p33"/>
          <p:cNvGrpSpPr/>
          <p:nvPr/>
        </p:nvGrpSpPr>
        <p:grpSpPr>
          <a:xfrm>
            <a:off x="3283649" y="3523282"/>
            <a:ext cx="270453" cy="353587"/>
            <a:chOff x="-35101800" y="2631050"/>
            <a:chExt cx="222925" cy="291450"/>
          </a:xfrm>
        </p:grpSpPr>
        <p:sp>
          <p:nvSpPr>
            <p:cNvPr id="1641" name="Google Shape;1641;p33"/>
            <p:cNvSpPr/>
            <p:nvPr/>
          </p:nvSpPr>
          <p:spPr>
            <a:xfrm>
              <a:off x="-34999400" y="2699575"/>
              <a:ext cx="18150" cy="18125"/>
            </a:xfrm>
            <a:custGeom>
              <a:avLst/>
              <a:gdLst/>
              <a:ahLst/>
              <a:cxnLst/>
              <a:rect l="l" t="t" r="r" b="b"/>
              <a:pathLst>
                <a:path w="726" h="725" extrusionOk="0">
                  <a:moveTo>
                    <a:pt x="347" y="0"/>
                  </a:moveTo>
                  <a:cubicBezTo>
                    <a:pt x="158" y="0"/>
                    <a:pt x="1" y="158"/>
                    <a:pt x="1" y="347"/>
                  </a:cubicBezTo>
                  <a:cubicBezTo>
                    <a:pt x="1" y="567"/>
                    <a:pt x="158" y="725"/>
                    <a:pt x="347" y="725"/>
                  </a:cubicBezTo>
                  <a:cubicBezTo>
                    <a:pt x="568" y="725"/>
                    <a:pt x="725" y="567"/>
                    <a:pt x="725" y="347"/>
                  </a:cubicBezTo>
                  <a:cubicBezTo>
                    <a:pt x="725"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3"/>
            <p:cNvSpPr/>
            <p:nvPr/>
          </p:nvSpPr>
          <p:spPr>
            <a:xfrm>
              <a:off x="-34999400" y="2732650"/>
              <a:ext cx="18150" cy="52800"/>
            </a:xfrm>
            <a:custGeom>
              <a:avLst/>
              <a:gdLst/>
              <a:ahLst/>
              <a:cxnLst/>
              <a:rect l="l" t="t" r="r" b="b"/>
              <a:pathLst>
                <a:path w="726" h="2112" extrusionOk="0">
                  <a:moveTo>
                    <a:pt x="347" y="0"/>
                  </a:moveTo>
                  <a:cubicBezTo>
                    <a:pt x="158" y="0"/>
                    <a:pt x="1" y="190"/>
                    <a:pt x="1" y="379"/>
                  </a:cubicBezTo>
                  <a:lnTo>
                    <a:pt x="1" y="1765"/>
                  </a:lnTo>
                  <a:cubicBezTo>
                    <a:pt x="1" y="1985"/>
                    <a:pt x="158" y="2111"/>
                    <a:pt x="347" y="2111"/>
                  </a:cubicBezTo>
                  <a:cubicBezTo>
                    <a:pt x="568" y="2111"/>
                    <a:pt x="725" y="1954"/>
                    <a:pt x="725" y="1765"/>
                  </a:cubicBezTo>
                  <a:lnTo>
                    <a:pt x="725" y="379"/>
                  </a:lnTo>
                  <a:cubicBezTo>
                    <a:pt x="725" y="190"/>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3"/>
            <p:cNvSpPr/>
            <p:nvPr/>
          </p:nvSpPr>
          <p:spPr>
            <a:xfrm>
              <a:off x="-35067125" y="2665700"/>
              <a:ext cx="153600" cy="154400"/>
            </a:xfrm>
            <a:custGeom>
              <a:avLst/>
              <a:gdLst/>
              <a:ahLst/>
              <a:cxnLst/>
              <a:rect l="l" t="t" r="r" b="b"/>
              <a:pathLst>
                <a:path w="6144" h="6176" extrusionOk="0">
                  <a:moveTo>
                    <a:pt x="3056" y="694"/>
                  </a:moveTo>
                  <a:cubicBezTo>
                    <a:pt x="4411" y="694"/>
                    <a:pt x="5482" y="1765"/>
                    <a:pt x="5482" y="3088"/>
                  </a:cubicBezTo>
                  <a:cubicBezTo>
                    <a:pt x="5482" y="4443"/>
                    <a:pt x="4411" y="5482"/>
                    <a:pt x="3056" y="5482"/>
                  </a:cubicBezTo>
                  <a:cubicBezTo>
                    <a:pt x="1733" y="5482"/>
                    <a:pt x="662" y="4443"/>
                    <a:pt x="662" y="3088"/>
                  </a:cubicBezTo>
                  <a:cubicBezTo>
                    <a:pt x="662" y="1796"/>
                    <a:pt x="1764" y="694"/>
                    <a:pt x="3056" y="694"/>
                  </a:cubicBezTo>
                  <a:close/>
                  <a:moveTo>
                    <a:pt x="3056" y="1"/>
                  </a:moveTo>
                  <a:cubicBezTo>
                    <a:pt x="1386" y="1"/>
                    <a:pt x="0" y="1387"/>
                    <a:pt x="0" y="3088"/>
                  </a:cubicBezTo>
                  <a:cubicBezTo>
                    <a:pt x="0" y="4789"/>
                    <a:pt x="1386" y="6176"/>
                    <a:pt x="3056" y="6176"/>
                  </a:cubicBezTo>
                  <a:cubicBezTo>
                    <a:pt x="4757" y="6176"/>
                    <a:pt x="6144" y="4789"/>
                    <a:pt x="6144" y="3088"/>
                  </a:cubicBezTo>
                  <a:cubicBezTo>
                    <a:pt x="6144" y="1387"/>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3"/>
            <p:cNvSpPr/>
            <p:nvPr/>
          </p:nvSpPr>
          <p:spPr>
            <a:xfrm>
              <a:off x="-35101800" y="2631050"/>
              <a:ext cx="222925" cy="291450"/>
            </a:xfrm>
            <a:custGeom>
              <a:avLst/>
              <a:gdLst/>
              <a:ahLst/>
              <a:cxnLst/>
              <a:rect l="l" t="t" r="r" b="b"/>
              <a:pathLst>
                <a:path w="8917" h="11658" extrusionOk="0">
                  <a:moveTo>
                    <a:pt x="4443" y="693"/>
                  </a:moveTo>
                  <a:cubicBezTo>
                    <a:pt x="6554" y="693"/>
                    <a:pt x="8192" y="2395"/>
                    <a:pt x="8192" y="4474"/>
                  </a:cubicBezTo>
                  <a:cubicBezTo>
                    <a:pt x="8192" y="5293"/>
                    <a:pt x="7940" y="6081"/>
                    <a:pt x="7436" y="6711"/>
                  </a:cubicBezTo>
                  <a:lnTo>
                    <a:pt x="4443" y="10775"/>
                  </a:lnTo>
                  <a:lnTo>
                    <a:pt x="1450" y="6711"/>
                  </a:lnTo>
                  <a:cubicBezTo>
                    <a:pt x="1009" y="6049"/>
                    <a:pt x="726" y="5293"/>
                    <a:pt x="726" y="4474"/>
                  </a:cubicBezTo>
                  <a:cubicBezTo>
                    <a:pt x="726" y="2395"/>
                    <a:pt x="2364" y="693"/>
                    <a:pt x="4443" y="693"/>
                  </a:cubicBezTo>
                  <a:close/>
                  <a:moveTo>
                    <a:pt x="4443" y="0"/>
                  </a:moveTo>
                  <a:cubicBezTo>
                    <a:pt x="2017" y="0"/>
                    <a:pt x="1" y="1985"/>
                    <a:pt x="1" y="4443"/>
                  </a:cubicBezTo>
                  <a:cubicBezTo>
                    <a:pt x="1" y="5419"/>
                    <a:pt x="316" y="6333"/>
                    <a:pt x="883" y="7120"/>
                  </a:cubicBezTo>
                  <a:lnTo>
                    <a:pt x="4191" y="11531"/>
                  </a:lnTo>
                  <a:cubicBezTo>
                    <a:pt x="4254" y="11594"/>
                    <a:pt x="4349" y="11657"/>
                    <a:pt x="4443" y="11657"/>
                  </a:cubicBezTo>
                  <a:cubicBezTo>
                    <a:pt x="4569" y="11657"/>
                    <a:pt x="4664" y="11594"/>
                    <a:pt x="4727" y="11531"/>
                  </a:cubicBezTo>
                  <a:lnTo>
                    <a:pt x="8003" y="7120"/>
                  </a:lnTo>
                  <a:cubicBezTo>
                    <a:pt x="8602" y="6333"/>
                    <a:pt x="8917" y="5419"/>
                    <a:pt x="8917" y="4443"/>
                  </a:cubicBezTo>
                  <a:cubicBezTo>
                    <a:pt x="8917" y="1985"/>
                    <a:pt x="6901"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0" name="Google Shape;1650;p33"/>
          <p:cNvSpPr txBox="1"/>
          <p:nvPr/>
        </p:nvSpPr>
        <p:spPr>
          <a:xfrm>
            <a:off x="3969902" y="2311251"/>
            <a:ext cx="1204195" cy="55709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00000"/>
                </a:solidFill>
                <a:highlight>
                  <a:schemeClr val="accent3"/>
                </a:highlight>
                <a:latin typeface="Montserrat ExtraBold"/>
                <a:ea typeface="Montserrat ExtraBold"/>
                <a:cs typeface="Montserrat ExtraBold"/>
                <a:sym typeface="Montserrat ExtraBold"/>
              </a:rPr>
              <a:t>Cleaned datasets</a:t>
            </a:r>
            <a:endParaRPr dirty="0">
              <a:solidFill>
                <a:srgbClr val="000000"/>
              </a:solidFill>
              <a:highlight>
                <a:schemeClr val="accent3"/>
              </a:highlight>
              <a:latin typeface="Montserrat ExtraBold"/>
              <a:ea typeface="Montserrat ExtraBold"/>
              <a:cs typeface="Montserrat ExtraBold"/>
              <a:sym typeface="Montserrat ExtraBold"/>
            </a:endParaRPr>
          </a:p>
        </p:txBody>
      </p:sp>
      <p:cxnSp>
        <p:nvCxnSpPr>
          <p:cNvPr id="1651" name="Google Shape;1651;p33"/>
          <p:cNvCxnSpPr>
            <a:cxnSpLocks/>
            <a:stCxn id="1650" idx="0"/>
            <a:endCxn id="1618" idx="6"/>
          </p:cNvCxnSpPr>
          <p:nvPr/>
        </p:nvCxnSpPr>
        <p:spPr>
          <a:xfrm rot="16200000" flipV="1">
            <a:off x="3880585" y="1619835"/>
            <a:ext cx="629712" cy="753119"/>
          </a:xfrm>
          <a:prstGeom prst="bentConnector2">
            <a:avLst/>
          </a:prstGeom>
          <a:noFill/>
          <a:ln w="9525" cap="flat" cmpd="sng">
            <a:solidFill>
              <a:schemeClr val="lt2"/>
            </a:solidFill>
            <a:prstDash val="solid"/>
            <a:round/>
            <a:headEnd type="none" w="med" len="med"/>
            <a:tailEnd type="oval" w="med" len="med"/>
          </a:ln>
        </p:spPr>
      </p:cxnSp>
      <p:cxnSp>
        <p:nvCxnSpPr>
          <p:cNvPr id="1652" name="Google Shape;1652;p33"/>
          <p:cNvCxnSpPr>
            <a:cxnSpLocks/>
            <a:stCxn id="1650" idx="0"/>
            <a:endCxn id="1621" idx="2"/>
          </p:cNvCxnSpPr>
          <p:nvPr/>
        </p:nvCxnSpPr>
        <p:spPr>
          <a:xfrm rot="5400000" flipH="1" flipV="1">
            <a:off x="4631493" y="1628620"/>
            <a:ext cx="623139" cy="742125"/>
          </a:xfrm>
          <a:prstGeom prst="bentConnector2">
            <a:avLst/>
          </a:prstGeom>
          <a:noFill/>
          <a:ln w="9525" cap="flat" cmpd="sng">
            <a:solidFill>
              <a:schemeClr val="lt2"/>
            </a:solidFill>
            <a:prstDash val="solid"/>
            <a:round/>
            <a:headEnd type="none" w="med" len="med"/>
            <a:tailEnd type="oval" w="med" len="med"/>
          </a:ln>
        </p:spPr>
      </p:cxnSp>
      <p:cxnSp>
        <p:nvCxnSpPr>
          <p:cNvPr id="1653" name="Google Shape;1653;p33"/>
          <p:cNvCxnSpPr>
            <a:cxnSpLocks/>
            <a:stCxn id="1650" idx="3"/>
            <a:endCxn id="1620" idx="2"/>
          </p:cNvCxnSpPr>
          <p:nvPr/>
        </p:nvCxnSpPr>
        <p:spPr>
          <a:xfrm>
            <a:off x="5174097" y="2589798"/>
            <a:ext cx="140028" cy="98402"/>
          </a:xfrm>
          <a:prstGeom prst="bentConnector3">
            <a:avLst>
              <a:gd name="adj1" fmla="val 50000"/>
            </a:avLst>
          </a:prstGeom>
          <a:noFill/>
          <a:ln w="9525" cap="flat" cmpd="sng">
            <a:solidFill>
              <a:schemeClr val="lt2"/>
            </a:solidFill>
            <a:prstDash val="solid"/>
            <a:round/>
            <a:headEnd type="none" w="med" len="med"/>
            <a:tailEnd type="oval" w="med" len="med"/>
          </a:ln>
        </p:spPr>
      </p:cxnSp>
      <p:cxnSp>
        <p:nvCxnSpPr>
          <p:cNvPr id="1654" name="Google Shape;1654;p33"/>
          <p:cNvCxnSpPr>
            <a:cxnSpLocks/>
            <a:stCxn id="1617" idx="6"/>
            <a:endCxn id="1650" idx="1"/>
          </p:cNvCxnSpPr>
          <p:nvPr/>
        </p:nvCxnSpPr>
        <p:spPr>
          <a:xfrm flipV="1">
            <a:off x="3829875" y="2589798"/>
            <a:ext cx="140027" cy="98402"/>
          </a:xfrm>
          <a:prstGeom prst="bentConnector3">
            <a:avLst>
              <a:gd name="adj1" fmla="val 50000"/>
            </a:avLst>
          </a:prstGeom>
          <a:noFill/>
          <a:ln w="9525" cap="flat" cmpd="sng">
            <a:solidFill>
              <a:schemeClr val="lt2"/>
            </a:solidFill>
            <a:prstDash val="solid"/>
            <a:round/>
            <a:headEnd type="oval" w="med" len="med"/>
            <a:tailEnd type="none" w="med" len="med"/>
          </a:ln>
        </p:spPr>
      </p:cxnSp>
      <p:cxnSp>
        <p:nvCxnSpPr>
          <p:cNvPr id="1655" name="Google Shape;1655;p33"/>
          <p:cNvCxnSpPr>
            <a:cxnSpLocks/>
            <a:stCxn id="1650" idx="2"/>
            <a:endCxn id="1598" idx="6"/>
          </p:cNvCxnSpPr>
          <p:nvPr/>
        </p:nvCxnSpPr>
        <p:spPr>
          <a:xfrm rot="5400000">
            <a:off x="3790960" y="2907260"/>
            <a:ext cx="819956" cy="742125"/>
          </a:xfrm>
          <a:prstGeom prst="bentConnector2">
            <a:avLst/>
          </a:prstGeom>
          <a:noFill/>
          <a:ln w="9525" cap="flat" cmpd="sng">
            <a:solidFill>
              <a:schemeClr val="lt2"/>
            </a:solidFill>
            <a:prstDash val="solid"/>
            <a:round/>
            <a:headEnd type="none" w="med" len="med"/>
            <a:tailEnd type="oval" w="med" len="med"/>
          </a:ln>
        </p:spPr>
      </p:cxnSp>
      <p:cxnSp>
        <p:nvCxnSpPr>
          <p:cNvPr id="1656" name="Google Shape;1656;p33"/>
          <p:cNvCxnSpPr>
            <a:cxnSpLocks/>
            <a:stCxn id="1650" idx="2"/>
            <a:endCxn id="1619" idx="2"/>
          </p:cNvCxnSpPr>
          <p:nvPr/>
        </p:nvCxnSpPr>
        <p:spPr>
          <a:xfrm rot="16200000" flipH="1">
            <a:off x="4533084" y="2907259"/>
            <a:ext cx="819956" cy="742125"/>
          </a:xfrm>
          <a:prstGeom prst="bentConnector2">
            <a:avLst/>
          </a:prstGeom>
          <a:noFill/>
          <a:ln w="9525" cap="flat" cmpd="sng">
            <a:solidFill>
              <a:schemeClr val="lt2"/>
            </a:solidFill>
            <a:prstDash val="solid"/>
            <a:round/>
            <a:headEnd type="none" w="med" len="med"/>
            <a:tailEnd type="oval" w="med" len="med"/>
          </a:ln>
        </p:spPr>
      </p:cxnSp>
      <p:sp>
        <p:nvSpPr>
          <p:cNvPr id="4" name="Google Shape;852;p25">
            <a:extLst>
              <a:ext uri="{FF2B5EF4-FFF2-40B4-BE49-F238E27FC236}">
                <a16:creationId xmlns:a16="http://schemas.microsoft.com/office/drawing/2014/main" id="{EE5E8C21-7A2E-11EE-5D81-89E01D86EDC3}"/>
              </a:ext>
            </a:extLst>
          </p:cNvPr>
          <p:cNvSpPr txBox="1">
            <a:spLocks noGrp="1"/>
          </p:cNvSpPr>
          <p:nvPr>
            <p:ph type="title"/>
          </p:nvPr>
        </p:nvSpPr>
        <p:spPr>
          <a:xfrm>
            <a:off x="253377" y="632170"/>
            <a:ext cx="8637246" cy="414600"/>
          </a:xfrm>
          <a:prstGeom prst="rect">
            <a:avLst/>
          </a:prstGeom>
        </p:spPr>
        <p:txBody>
          <a:bodyPr spcFirstLastPara="1" wrap="square" lIns="91425" tIns="91425" rIns="91425" bIns="91425" anchor="ctr" anchorCtr="0">
            <a:noAutofit/>
          </a:bodyPr>
          <a:lstStyle/>
          <a:p>
            <a:pPr>
              <a:buSzPts val="1100"/>
            </a:pPr>
            <a:r>
              <a:rPr lang="en" b="1" dirty="0">
                <a:latin typeface="Montserrat"/>
                <a:ea typeface="Montserrat"/>
                <a:cs typeface="Montserrat"/>
                <a:sym typeface="Montserrat"/>
              </a:rPr>
              <a:t>AFTER CLEANING</a:t>
            </a:r>
            <a:endParaRPr b="1" dirty="0">
              <a:latin typeface="Montserrat"/>
              <a:ea typeface="Montserrat"/>
              <a:cs typeface="Montserrat"/>
              <a:sym typeface="Montserrat"/>
            </a:endParaRPr>
          </a:p>
        </p:txBody>
      </p:sp>
      <p:grpSp>
        <p:nvGrpSpPr>
          <p:cNvPr id="48" name="Google Shape;1960;p47">
            <a:extLst>
              <a:ext uri="{FF2B5EF4-FFF2-40B4-BE49-F238E27FC236}">
                <a16:creationId xmlns:a16="http://schemas.microsoft.com/office/drawing/2014/main" id="{DD1884D2-AAE0-4F59-E4DC-705016DF6FFC}"/>
              </a:ext>
            </a:extLst>
          </p:cNvPr>
          <p:cNvGrpSpPr/>
          <p:nvPr/>
        </p:nvGrpSpPr>
        <p:grpSpPr>
          <a:xfrm>
            <a:off x="3246766" y="1478670"/>
            <a:ext cx="366269" cy="366732"/>
            <a:chOff x="-61784125" y="1931250"/>
            <a:chExt cx="316650" cy="317050"/>
          </a:xfrm>
        </p:grpSpPr>
        <p:sp>
          <p:nvSpPr>
            <p:cNvPr id="49" name="Google Shape;1961;p47">
              <a:extLst>
                <a:ext uri="{FF2B5EF4-FFF2-40B4-BE49-F238E27FC236}">
                  <a16:creationId xmlns:a16="http://schemas.microsoft.com/office/drawing/2014/main" id="{70C19EE8-D95F-622E-AE12-4D99041E6EF9}"/>
                </a:ext>
              </a:extLst>
            </p:cNvPr>
            <p:cNvSpPr/>
            <p:nvPr/>
          </p:nvSpPr>
          <p:spPr>
            <a:xfrm>
              <a:off x="-61688025" y="1931250"/>
              <a:ext cx="124450" cy="134300"/>
            </a:xfrm>
            <a:custGeom>
              <a:avLst/>
              <a:gdLst/>
              <a:ahLst/>
              <a:cxnLst/>
              <a:rect l="l" t="t" r="r" b="b"/>
              <a:pathLst>
                <a:path w="4978" h="5372" extrusionOk="0">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962;p47">
              <a:extLst>
                <a:ext uri="{FF2B5EF4-FFF2-40B4-BE49-F238E27FC236}">
                  <a16:creationId xmlns:a16="http://schemas.microsoft.com/office/drawing/2014/main" id="{E204C7BA-D1BE-4F8A-1321-A582E2C0503D}"/>
                </a:ext>
              </a:extLst>
            </p:cNvPr>
            <p:cNvSpPr/>
            <p:nvPr/>
          </p:nvSpPr>
          <p:spPr>
            <a:xfrm>
              <a:off x="-61784125" y="2113325"/>
              <a:ext cx="124450" cy="134975"/>
            </a:xfrm>
            <a:custGeom>
              <a:avLst/>
              <a:gdLst/>
              <a:ahLst/>
              <a:cxnLst/>
              <a:rect l="l" t="t" r="r" b="b"/>
              <a:pathLst>
                <a:path w="4978" h="5399"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963;p47">
              <a:extLst>
                <a:ext uri="{FF2B5EF4-FFF2-40B4-BE49-F238E27FC236}">
                  <a16:creationId xmlns:a16="http://schemas.microsoft.com/office/drawing/2014/main" id="{D268D334-1724-CB13-7511-0AD995905ABC}"/>
                </a:ext>
              </a:extLst>
            </p:cNvPr>
            <p:cNvSpPr/>
            <p:nvPr/>
          </p:nvSpPr>
          <p:spPr>
            <a:xfrm>
              <a:off x="-61591150" y="2113325"/>
              <a:ext cx="123675" cy="134175"/>
            </a:xfrm>
            <a:custGeom>
              <a:avLst/>
              <a:gdLst/>
              <a:ahLst/>
              <a:cxnLst/>
              <a:rect l="l" t="t" r="r" b="b"/>
              <a:pathLst>
                <a:path w="4947" h="5367"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964;p47">
              <a:extLst>
                <a:ext uri="{FF2B5EF4-FFF2-40B4-BE49-F238E27FC236}">
                  <a16:creationId xmlns:a16="http://schemas.microsoft.com/office/drawing/2014/main" id="{BC810BE4-030A-CE5C-F075-D0F6612FF177}"/>
                </a:ext>
              </a:extLst>
            </p:cNvPr>
            <p:cNvSpPr/>
            <p:nvPr/>
          </p:nvSpPr>
          <p:spPr>
            <a:xfrm>
              <a:off x="-61677800" y="2072225"/>
              <a:ext cx="106350" cy="62450"/>
            </a:xfrm>
            <a:custGeom>
              <a:avLst/>
              <a:gdLst/>
              <a:ahLst/>
              <a:cxnLst/>
              <a:rect l="l" t="t" r="r" b="b"/>
              <a:pathLst>
                <a:path w="4254" h="2498" extrusionOk="0">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7150;p64">
            <a:extLst>
              <a:ext uri="{FF2B5EF4-FFF2-40B4-BE49-F238E27FC236}">
                <a16:creationId xmlns:a16="http://schemas.microsoft.com/office/drawing/2014/main" id="{D1BC64DB-079B-09DF-AB5F-CA661F54190E}"/>
              </a:ext>
            </a:extLst>
          </p:cNvPr>
          <p:cNvSpPr/>
          <p:nvPr/>
        </p:nvSpPr>
        <p:spPr>
          <a:xfrm>
            <a:off x="3231740" y="2517972"/>
            <a:ext cx="350401" cy="350371"/>
          </a:xfrm>
          <a:custGeom>
            <a:avLst/>
            <a:gdLst/>
            <a:ahLst/>
            <a:cxnLst/>
            <a:rect l="l" t="t" r="r" b="b"/>
            <a:pathLst>
              <a:path w="11879" h="11878" extrusionOk="0">
                <a:moveTo>
                  <a:pt x="5892" y="693"/>
                </a:moveTo>
                <a:cubicBezTo>
                  <a:pt x="6302" y="693"/>
                  <a:pt x="6617" y="1008"/>
                  <a:pt x="6617" y="1418"/>
                </a:cubicBezTo>
                <a:cubicBezTo>
                  <a:pt x="6617" y="1796"/>
                  <a:pt x="6302" y="2111"/>
                  <a:pt x="5892" y="2111"/>
                </a:cubicBezTo>
                <a:cubicBezTo>
                  <a:pt x="5514" y="2111"/>
                  <a:pt x="5199" y="1796"/>
                  <a:pt x="5199" y="1418"/>
                </a:cubicBezTo>
                <a:cubicBezTo>
                  <a:pt x="5231" y="1008"/>
                  <a:pt x="5546" y="693"/>
                  <a:pt x="5892" y="693"/>
                </a:cubicBezTo>
                <a:close/>
                <a:moveTo>
                  <a:pt x="5892" y="2741"/>
                </a:moveTo>
                <a:cubicBezTo>
                  <a:pt x="6837" y="2741"/>
                  <a:pt x="7625" y="3529"/>
                  <a:pt x="7625" y="4505"/>
                </a:cubicBezTo>
                <a:lnTo>
                  <a:pt x="7625" y="5545"/>
                </a:lnTo>
                <a:lnTo>
                  <a:pt x="4159" y="5545"/>
                </a:lnTo>
                <a:lnTo>
                  <a:pt x="4159" y="4505"/>
                </a:lnTo>
                <a:cubicBezTo>
                  <a:pt x="4159" y="3529"/>
                  <a:pt x="4947" y="2741"/>
                  <a:pt x="5892" y="2741"/>
                </a:cubicBezTo>
                <a:close/>
                <a:moveTo>
                  <a:pt x="8381" y="5104"/>
                </a:moveTo>
                <a:cubicBezTo>
                  <a:pt x="9326" y="5356"/>
                  <a:pt x="9767" y="5703"/>
                  <a:pt x="9767" y="5892"/>
                </a:cubicBezTo>
                <a:cubicBezTo>
                  <a:pt x="9767" y="6238"/>
                  <a:pt x="8381" y="6931"/>
                  <a:pt x="5955" y="6931"/>
                </a:cubicBezTo>
                <a:cubicBezTo>
                  <a:pt x="5898" y="6932"/>
                  <a:pt x="5842" y="6932"/>
                  <a:pt x="5787" y="6932"/>
                </a:cubicBezTo>
                <a:cubicBezTo>
                  <a:pt x="3434" y="6932"/>
                  <a:pt x="2112" y="6292"/>
                  <a:pt x="2112" y="5892"/>
                </a:cubicBezTo>
                <a:cubicBezTo>
                  <a:pt x="2112" y="5703"/>
                  <a:pt x="2553" y="5388"/>
                  <a:pt x="3498" y="5104"/>
                </a:cubicBezTo>
                <a:lnTo>
                  <a:pt x="3498" y="5892"/>
                </a:lnTo>
                <a:cubicBezTo>
                  <a:pt x="3498" y="6081"/>
                  <a:pt x="3655" y="6238"/>
                  <a:pt x="3844" y="6238"/>
                </a:cubicBezTo>
                <a:lnTo>
                  <a:pt x="8034" y="6238"/>
                </a:lnTo>
                <a:cubicBezTo>
                  <a:pt x="8223" y="6238"/>
                  <a:pt x="8381" y="6081"/>
                  <a:pt x="8381" y="5892"/>
                </a:cubicBezTo>
                <a:lnTo>
                  <a:pt x="8381" y="5104"/>
                </a:lnTo>
                <a:close/>
                <a:moveTo>
                  <a:pt x="1765" y="10428"/>
                </a:moveTo>
                <a:cubicBezTo>
                  <a:pt x="2427" y="10428"/>
                  <a:pt x="2805" y="10680"/>
                  <a:pt x="2805" y="10775"/>
                </a:cubicBezTo>
                <a:cubicBezTo>
                  <a:pt x="2805" y="10869"/>
                  <a:pt x="2427" y="11121"/>
                  <a:pt x="1765" y="11121"/>
                </a:cubicBezTo>
                <a:cubicBezTo>
                  <a:pt x="1072" y="11121"/>
                  <a:pt x="694" y="10869"/>
                  <a:pt x="694" y="10775"/>
                </a:cubicBezTo>
                <a:cubicBezTo>
                  <a:pt x="694" y="10712"/>
                  <a:pt x="1072" y="10428"/>
                  <a:pt x="1765" y="10428"/>
                </a:cubicBezTo>
                <a:close/>
                <a:moveTo>
                  <a:pt x="5955" y="10428"/>
                </a:moveTo>
                <a:cubicBezTo>
                  <a:pt x="6617" y="10428"/>
                  <a:pt x="6963" y="10712"/>
                  <a:pt x="6963" y="10775"/>
                </a:cubicBezTo>
                <a:cubicBezTo>
                  <a:pt x="6963" y="10869"/>
                  <a:pt x="6617" y="11121"/>
                  <a:pt x="5955" y="11121"/>
                </a:cubicBezTo>
                <a:cubicBezTo>
                  <a:pt x="5262" y="11121"/>
                  <a:pt x="4915" y="10869"/>
                  <a:pt x="4915" y="10775"/>
                </a:cubicBezTo>
                <a:cubicBezTo>
                  <a:pt x="4915" y="10712"/>
                  <a:pt x="5262" y="10428"/>
                  <a:pt x="5955" y="10428"/>
                </a:cubicBezTo>
                <a:close/>
                <a:moveTo>
                  <a:pt x="10082" y="10428"/>
                </a:moveTo>
                <a:cubicBezTo>
                  <a:pt x="10775" y="10428"/>
                  <a:pt x="11153" y="10680"/>
                  <a:pt x="11153" y="10775"/>
                </a:cubicBezTo>
                <a:cubicBezTo>
                  <a:pt x="11153" y="10869"/>
                  <a:pt x="10775" y="11121"/>
                  <a:pt x="10082" y="11121"/>
                </a:cubicBezTo>
                <a:cubicBezTo>
                  <a:pt x="9421" y="11121"/>
                  <a:pt x="9043" y="10869"/>
                  <a:pt x="9043" y="10775"/>
                </a:cubicBezTo>
                <a:cubicBezTo>
                  <a:pt x="9043" y="10712"/>
                  <a:pt x="9421" y="10428"/>
                  <a:pt x="10082" y="10428"/>
                </a:cubicBezTo>
                <a:close/>
                <a:moveTo>
                  <a:pt x="5987" y="0"/>
                </a:moveTo>
                <a:cubicBezTo>
                  <a:pt x="5231" y="0"/>
                  <a:pt x="4600" y="630"/>
                  <a:pt x="4600" y="1355"/>
                </a:cubicBezTo>
                <a:cubicBezTo>
                  <a:pt x="4600" y="1733"/>
                  <a:pt x="4726" y="2016"/>
                  <a:pt x="4947" y="2300"/>
                </a:cubicBezTo>
                <a:cubicBezTo>
                  <a:pt x="4159" y="2710"/>
                  <a:pt x="3624" y="3497"/>
                  <a:pt x="3561" y="4442"/>
                </a:cubicBezTo>
                <a:cubicBezTo>
                  <a:pt x="2742" y="4631"/>
                  <a:pt x="1481" y="5072"/>
                  <a:pt x="1481" y="5923"/>
                </a:cubicBezTo>
                <a:cubicBezTo>
                  <a:pt x="1481" y="6679"/>
                  <a:pt x="2427" y="7120"/>
                  <a:pt x="3151" y="7309"/>
                </a:cubicBezTo>
                <a:lnTo>
                  <a:pt x="1954" y="9798"/>
                </a:lnTo>
                <a:lnTo>
                  <a:pt x="1828" y="9798"/>
                </a:lnTo>
                <a:cubicBezTo>
                  <a:pt x="851" y="9798"/>
                  <a:pt x="64" y="10239"/>
                  <a:pt x="64" y="10806"/>
                </a:cubicBezTo>
                <a:cubicBezTo>
                  <a:pt x="1" y="11373"/>
                  <a:pt x="725" y="11846"/>
                  <a:pt x="1765" y="11846"/>
                </a:cubicBezTo>
                <a:cubicBezTo>
                  <a:pt x="2679" y="11846"/>
                  <a:pt x="3498" y="11436"/>
                  <a:pt x="3498" y="10806"/>
                </a:cubicBezTo>
                <a:cubicBezTo>
                  <a:pt x="3498" y="10334"/>
                  <a:pt x="3057" y="10019"/>
                  <a:pt x="2584" y="9924"/>
                </a:cubicBezTo>
                <a:lnTo>
                  <a:pt x="3781" y="7498"/>
                </a:lnTo>
                <a:cubicBezTo>
                  <a:pt x="4317" y="7624"/>
                  <a:pt x="4947" y="7656"/>
                  <a:pt x="5577" y="7719"/>
                </a:cubicBezTo>
                <a:lnTo>
                  <a:pt x="5577" y="9830"/>
                </a:lnTo>
                <a:cubicBezTo>
                  <a:pt x="4947" y="9924"/>
                  <a:pt x="4222" y="10239"/>
                  <a:pt x="4222" y="10869"/>
                </a:cubicBezTo>
                <a:cubicBezTo>
                  <a:pt x="4222" y="11499"/>
                  <a:pt x="5041" y="11877"/>
                  <a:pt x="5955" y="11877"/>
                </a:cubicBezTo>
                <a:cubicBezTo>
                  <a:pt x="6837" y="11877"/>
                  <a:pt x="7688" y="11499"/>
                  <a:pt x="7688" y="10869"/>
                </a:cubicBezTo>
                <a:cubicBezTo>
                  <a:pt x="7688" y="10239"/>
                  <a:pt x="6932" y="9924"/>
                  <a:pt x="6302" y="9830"/>
                </a:cubicBezTo>
                <a:lnTo>
                  <a:pt x="6302" y="7719"/>
                </a:lnTo>
                <a:cubicBezTo>
                  <a:pt x="6932" y="7719"/>
                  <a:pt x="7562" y="7624"/>
                  <a:pt x="8097" y="7498"/>
                </a:cubicBezTo>
                <a:lnTo>
                  <a:pt x="9295" y="9924"/>
                </a:lnTo>
                <a:cubicBezTo>
                  <a:pt x="8822" y="10082"/>
                  <a:pt x="8381" y="10334"/>
                  <a:pt x="8381" y="10806"/>
                </a:cubicBezTo>
                <a:cubicBezTo>
                  <a:pt x="8381" y="11436"/>
                  <a:pt x="9200" y="11846"/>
                  <a:pt x="10114" y="11846"/>
                </a:cubicBezTo>
                <a:cubicBezTo>
                  <a:pt x="11090" y="11846"/>
                  <a:pt x="11878" y="11405"/>
                  <a:pt x="11878" y="10806"/>
                </a:cubicBezTo>
                <a:cubicBezTo>
                  <a:pt x="11878" y="10239"/>
                  <a:pt x="11153" y="9798"/>
                  <a:pt x="10114" y="9798"/>
                </a:cubicBezTo>
                <a:lnTo>
                  <a:pt x="9988" y="9798"/>
                </a:lnTo>
                <a:lnTo>
                  <a:pt x="8822" y="7309"/>
                </a:lnTo>
                <a:cubicBezTo>
                  <a:pt x="9515" y="7120"/>
                  <a:pt x="10460" y="6679"/>
                  <a:pt x="10460" y="5923"/>
                </a:cubicBezTo>
                <a:cubicBezTo>
                  <a:pt x="10460" y="5072"/>
                  <a:pt x="9200" y="4631"/>
                  <a:pt x="8381" y="4442"/>
                </a:cubicBezTo>
                <a:cubicBezTo>
                  <a:pt x="8350" y="3497"/>
                  <a:pt x="7782" y="2710"/>
                  <a:pt x="6995" y="2300"/>
                </a:cubicBezTo>
                <a:cubicBezTo>
                  <a:pt x="7247" y="2080"/>
                  <a:pt x="7341" y="1764"/>
                  <a:pt x="7341" y="1355"/>
                </a:cubicBezTo>
                <a:cubicBezTo>
                  <a:pt x="7341" y="630"/>
                  <a:pt x="6711" y="0"/>
                  <a:pt x="59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1882;p39">
            <a:extLst>
              <a:ext uri="{FF2B5EF4-FFF2-40B4-BE49-F238E27FC236}">
                <a16:creationId xmlns:a16="http://schemas.microsoft.com/office/drawing/2014/main" id="{AB983D65-2D8A-11DE-62A2-F6B4F6D87E30}"/>
              </a:ext>
            </a:extLst>
          </p:cNvPr>
          <p:cNvGrpSpPr/>
          <p:nvPr/>
        </p:nvGrpSpPr>
        <p:grpSpPr>
          <a:xfrm>
            <a:off x="5559317" y="1525117"/>
            <a:ext cx="351663" cy="333831"/>
            <a:chOff x="6222125" y="2025975"/>
            <a:chExt cx="499450" cy="474125"/>
          </a:xfrm>
          <a:solidFill>
            <a:schemeClr val="bg2"/>
          </a:solidFill>
        </p:grpSpPr>
        <p:sp>
          <p:nvSpPr>
            <p:cNvPr id="1536" name="Google Shape;1883;p39">
              <a:extLst>
                <a:ext uri="{FF2B5EF4-FFF2-40B4-BE49-F238E27FC236}">
                  <a16:creationId xmlns:a16="http://schemas.microsoft.com/office/drawing/2014/main" id="{B808A0B2-955C-1678-0666-09F517080DE7}"/>
                </a:ext>
              </a:extLst>
            </p:cNvPr>
            <p:cNvSpPr/>
            <p:nvPr/>
          </p:nvSpPr>
          <p:spPr>
            <a:xfrm>
              <a:off x="6222125" y="2025975"/>
              <a:ext cx="499450" cy="474125"/>
            </a:xfrm>
            <a:custGeom>
              <a:avLst/>
              <a:gdLst/>
              <a:ahLst/>
              <a:cxnLst/>
              <a:rect l="l" t="t" r="r" b="b"/>
              <a:pathLst>
                <a:path w="19978" h="18965" extrusionOk="0">
                  <a:moveTo>
                    <a:pt x="10490" y="1134"/>
                  </a:moveTo>
                  <a:cubicBezTo>
                    <a:pt x="15095" y="1134"/>
                    <a:pt x="18839" y="4878"/>
                    <a:pt x="18839" y="9483"/>
                  </a:cubicBezTo>
                  <a:cubicBezTo>
                    <a:pt x="18839" y="14087"/>
                    <a:pt x="15095" y="17832"/>
                    <a:pt x="10490" y="17832"/>
                  </a:cubicBezTo>
                  <a:cubicBezTo>
                    <a:pt x="5886" y="17832"/>
                    <a:pt x="2142" y="14087"/>
                    <a:pt x="2142" y="9483"/>
                  </a:cubicBezTo>
                  <a:cubicBezTo>
                    <a:pt x="2142" y="4878"/>
                    <a:pt x="5886" y="1134"/>
                    <a:pt x="10490" y="1134"/>
                  </a:cubicBezTo>
                  <a:close/>
                  <a:moveTo>
                    <a:pt x="10488" y="0"/>
                  </a:moveTo>
                  <a:cubicBezTo>
                    <a:pt x="6717" y="0"/>
                    <a:pt x="3222" y="2259"/>
                    <a:pt x="1731" y="5853"/>
                  </a:cubicBezTo>
                  <a:cubicBezTo>
                    <a:pt x="1" y="10032"/>
                    <a:pt x="1462" y="14854"/>
                    <a:pt x="5222" y="17367"/>
                  </a:cubicBezTo>
                  <a:cubicBezTo>
                    <a:pt x="6828" y="18439"/>
                    <a:pt x="8663" y="18964"/>
                    <a:pt x="10487" y="18964"/>
                  </a:cubicBezTo>
                  <a:cubicBezTo>
                    <a:pt x="12934" y="18964"/>
                    <a:pt x="15362" y="18020"/>
                    <a:pt x="17194" y="16186"/>
                  </a:cubicBezTo>
                  <a:cubicBezTo>
                    <a:pt x="18978" y="14414"/>
                    <a:pt x="19978" y="11998"/>
                    <a:pt x="19972" y="9483"/>
                  </a:cubicBezTo>
                  <a:cubicBezTo>
                    <a:pt x="19972" y="4960"/>
                    <a:pt x="16777" y="1065"/>
                    <a:pt x="12341" y="183"/>
                  </a:cubicBezTo>
                  <a:cubicBezTo>
                    <a:pt x="11721" y="60"/>
                    <a:pt x="11101" y="0"/>
                    <a:pt x="104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37" name="Google Shape;1884;p39">
              <a:extLst>
                <a:ext uri="{FF2B5EF4-FFF2-40B4-BE49-F238E27FC236}">
                  <a16:creationId xmlns:a16="http://schemas.microsoft.com/office/drawing/2014/main" id="{B421DE4B-0FB7-FB20-FB1F-E105062BB550}"/>
                </a:ext>
              </a:extLst>
            </p:cNvPr>
            <p:cNvSpPr/>
            <p:nvPr/>
          </p:nvSpPr>
          <p:spPr>
            <a:xfrm>
              <a:off x="6309175" y="2087825"/>
              <a:ext cx="350425" cy="350425"/>
            </a:xfrm>
            <a:custGeom>
              <a:avLst/>
              <a:gdLst/>
              <a:ahLst/>
              <a:cxnLst/>
              <a:rect l="l" t="t" r="r" b="b"/>
              <a:pathLst>
                <a:path w="14017" h="14017" extrusionOk="0">
                  <a:moveTo>
                    <a:pt x="7008" y="1133"/>
                  </a:moveTo>
                  <a:cubicBezTo>
                    <a:pt x="10248" y="1133"/>
                    <a:pt x="12884" y="3769"/>
                    <a:pt x="12884" y="7009"/>
                  </a:cubicBezTo>
                  <a:cubicBezTo>
                    <a:pt x="12884" y="10249"/>
                    <a:pt x="10248" y="12885"/>
                    <a:pt x="7008" y="12885"/>
                  </a:cubicBezTo>
                  <a:cubicBezTo>
                    <a:pt x="3769" y="12885"/>
                    <a:pt x="1133" y="10249"/>
                    <a:pt x="1133" y="7009"/>
                  </a:cubicBezTo>
                  <a:cubicBezTo>
                    <a:pt x="1133" y="3769"/>
                    <a:pt x="3769" y="1133"/>
                    <a:pt x="7008" y="1133"/>
                  </a:cubicBezTo>
                  <a:close/>
                  <a:moveTo>
                    <a:pt x="7008" y="1"/>
                  </a:moveTo>
                  <a:cubicBezTo>
                    <a:pt x="3144" y="1"/>
                    <a:pt x="0" y="3144"/>
                    <a:pt x="0" y="7009"/>
                  </a:cubicBezTo>
                  <a:cubicBezTo>
                    <a:pt x="0" y="10874"/>
                    <a:pt x="3144" y="14017"/>
                    <a:pt x="7008" y="14017"/>
                  </a:cubicBezTo>
                  <a:cubicBezTo>
                    <a:pt x="10873" y="14017"/>
                    <a:pt x="14017" y="10874"/>
                    <a:pt x="14017" y="7009"/>
                  </a:cubicBezTo>
                  <a:cubicBezTo>
                    <a:pt x="14017" y="3144"/>
                    <a:pt x="10873" y="1"/>
                    <a:pt x="70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38" name="Google Shape;1885;p39">
              <a:extLst>
                <a:ext uri="{FF2B5EF4-FFF2-40B4-BE49-F238E27FC236}">
                  <a16:creationId xmlns:a16="http://schemas.microsoft.com/office/drawing/2014/main" id="{ACE7F98B-59D3-9757-B4C1-30127D5AE98E}"/>
                </a:ext>
              </a:extLst>
            </p:cNvPr>
            <p:cNvSpPr/>
            <p:nvPr/>
          </p:nvSpPr>
          <p:spPr>
            <a:xfrm>
              <a:off x="6431600" y="2142250"/>
              <a:ext cx="105575" cy="241575"/>
            </a:xfrm>
            <a:custGeom>
              <a:avLst/>
              <a:gdLst/>
              <a:ahLst/>
              <a:cxnLst/>
              <a:rect l="l" t="t" r="r" b="b"/>
              <a:pathLst>
                <a:path w="4223" h="9663" extrusionOk="0">
                  <a:moveTo>
                    <a:pt x="2111" y="1"/>
                  </a:moveTo>
                  <a:cubicBezTo>
                    <a:pt x="1797" y="1"/>
                    <a:pt x="1547" y="254"/>
                    <a:pt x="1547" y="568"/>
                  </a:cubicBezTo>
                  <a:lnTo>
                    <a:pt x="1547" y="1504"/>
                  </a:lnTo>
                  <a:cubicBezTo>
                    <a:pt x="599" y="1785"/>
                    <a:pt x="1" y="2718"/>
                    <a:pt x="143" y="3697"/>
                  </a:cubicBezTo>
                  <a:cubicBezTo>
                    <a:pt x="285" y="4675"/>
                    <a:pt x="1124" y="5399"/>
                    <a:pt x="2111" y="5399"/>
                  </a:cubicBezTo>
                  <a:cubicBezTo>
                    <a:pt x="2872" y="5399"/>
                    <a:pt x="3256" y="6320"/>
                    <a:pt x="2715" y="6858"/>
                  </a:cubicBezTo>
                  <a:cubicBezTo>
                    <a:pt x="2542" y="7033"/>
                    <a:pt x="2328" y="7111"/>
                    <a:pt x="2118" y="7111"/>
                  </a:cubicBezTo>
                  <a:cubicBezTo>
                    <a:pt x="1679" y="7111"/>
                    <a:pt x="1257" y="6769"/>
                    <a:pt x="1257" y="6254"/>
                  </a:cubicBezTo>
                  <a:cubicBezTo>
                    <a:pt x="1257" y="5940"/>
                    <a:pt x="1003" y="5686"/>
                    <a:pt x="689" y="5686"/>
                  </a:cubicBezTo>
                  <a:cubicBezTo>
                    <a:pt x="378" y="5686"/>
                    <a:pt x="125" y="5940"/>
                    <a:pt x="125" y="6254"/>
                  </a:cubicBezTo>
                  <a:cubicBezTo>
                    <a:pt x="125" y="7133"/>
                    <a:pt x="701" y="7909"/>
                    <a:pt x="1547" y="8159"/>
                  </a:cubicBezTo>
                  <a:lnTo>
                    <a:pt x="1547" y="9098"/>
                  </a:lnTo>
                  <a:cubicBezTo>
                    <a:pt x="1547" y="9409"/>
                    <a:pt x="1797" y="9663"/>
                    <a:pt x="2111" y="9663"/>
                  </a:cubicBezTo>
                  <a:cubicBezTo>
                    <a:pt x="2425" y="9663"/>
                    <a:pt x="2679" y="9409"/>
                    <a:pt x="2679" y="9098"/>
                  </a:cubicBezTo>
                  <a:lnTo>
                    <a:pt x="2679" y="8159"/>
                  </a:lnTo>
                  <a:cubicBezTo>
                    <a:pt x="3624" y="7878"/>
                    <a:pt x="4222" y="6945"/>
                    <a:pt x="4080" y="5967"/>
                  </a:cubicBezTo>
                  <a:cubicBezTo>
                    <a:pt x="3939" y="4991"/>
                    <a:pt x="3102" y="4267"/>
                    <a:pt x="2118" y="4267"/>
                  </a:cubicBezTo>
                  <a:cubicBezTo>
                    <a:pt x="2116" y="4267"/>
                    <a:pt x="2114" y="4267"/>
                    <a:pt x="2111" y="4267"/>
                  </a:cubicBezTo>
                  <a:cubicBezTo>
                    <a:pt x="2106" y="4267"/>
                    <a:pt x="2100" y="4267"/>
                    <a:pt x="2095" y="4267"/>
                  </a:cubicBezTo>
                  <a:cubicBezTo>
                    <a:pt x="1622" y="4267"/>
                    <a:pt x="1239" y="3884"/>
                    <a:pt x="1239" y="3410"/>
                  </a:cubicBezTo>
                  <a:cubicBezTo>
                    <a:pt x="1239" y="2935"/>
                    <a:pt x="1622" y="2555"/>
                    <a:pt x="2095" y="2555"/>
                  </a:cubicBezTo>
                  <a:cubicBezTo>
                    <a:pt x="2100" y="2555"/>
                    <a:pt x="2106" y="2555"/>
                    <a:pt x="2111" y="2555"/>
                  </a:cubicBezTo>
                  <a:cubicBezTo>
                    <a:pt x="2582" y="2555"/>
                    <a:pt x="2966" y="2939"/>
                    <a:pt x="2966" y="3410"/>
                  </a:cubicBezTo>
                  <a:cubicBezTo>
                    <a:pt x="2966" y="3724"/>
                    <a:pt x="3220" y="3977"/>
                    <a:pt x="3534" y="3977"/>
                  </a:cubicBezTo>
                  <a:cubicBezTo>
                    <a:pt x="3845" y="3977"/>
                    <a:pt x="4098" y="3724"/>
                    <a:pt x="4098" y="3410"/>
                  </a:cubicBezTo>
                  <a:cubicBezTo>
                    <a:pt x="4098" y="2531"/>
                    <a:pt x="3522" y="1755"/>
                    <a:pt x="2679" y="1504"/>
                  </a:cubicBezTo>
                  <a:lnTo>
                    <a:pt x="2679" y="568"/>
                  </a:lnTo>
                  <a:cubicBezTo>
                    <a:pt x="2679" y="254"/>
                    <a:pt x="2425" y="1"/>
                    <a:pt x="21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539" name="Google Shape;1961;p40">
            <a:extLst>
              <a:ext uri="{FF2B5EF4-FFF2-40B4-BE49-F238E27FC236}">
                <a16:creationId xmlns:a16="http://schemas.microsoft.com/office/drawing/2014/main" id="{543403BD-0FC4-B633-CD25-3464BFB07298}"/>
              </a:ext>
            </a:extLst>
          </p:cNvPr>
          <p:cNvGrpSpPr/>
          <p:nvPr/>
        </p:nvGrpSpPr>
        <p:grpSpPr>
          <a:xfrm>
            <a:off x="5543685" y="2524652"/>
            <a:ext cx="362877" cy="361175"/>
            <a:chOff x="-55620175" y="2686900"/>
            <a:chExt cx="319800" cy="318300"/>
          </a:xfrm>
        </p:grpSpPr>
        <p:sp>
          <p:nvSpPr>
            <p:cNvPr id="1540" name="Google Shape;1962;p40">
              <a:extLst>
                <a:ext uri="{FF2B5EF4-FFF2-40B4-BE49-F238E27FC236}">
                  <a16:creationId xmlns:a16="http://schemas.microsoft.com/office/drawing/2014/main" id="{9BE30775-6700-654C-B919-70F294E8CBBD}"/>
                </a:ext>
              </a:extLst>
            </p:cNvPr>
            <p:cNvSpPr/>
            <p:nvPr/>
          </p:nvSpPr>
          <p:spPr>
            <a:xfrm>
              <a:off x="-55514650" y="2917925"/>
              <a:ext cx="72500" cy="29775"/>
            </a:xfrm>
            <a:custGeom>
              <a:avLst/>
              <a:gdLst/>
              <a:ahLst/>
              <a:cxnLst/>
              <a:rect l="l" t="t" r="r" b="b"/>
              <a:pathLst>
                <a:path w="2900" h="1191" extrusionOk="0">
                  <a:moveTo>
                    <a:pt x="387" y="1"/>
                  </a:moveTo>
                  <a:cubicBezTo>
                    <a:pt x="292" y="1"/>
                    <a:pt x="206" y="40"/>
                    <a:pt x="158" y="119"/>
                  </a:cubicBezTo>
                  <a:cubicBezTo>
                    <a:pt x="1" y="277"/>
                    <a:pt x="1" y="529"/>
                    <a:pt x="158" y="655"/>
                  </a:cubicBezTo>
                  <a:cubicBezTo>
                    <a:pt x="505" y="1001"/>
                    <a:pt x="978" y="1190"/>
                    <a:pt x="1450" y="1190"/>
                  </a:cubicBezTo>
                  <a:cubicBezTo>
                    <a:pt x="1954" y="1190"/>
                    <a:pt x="2427" y="1001"/>
                    <a:pt x="2742" y="655"/>
                  </a:cubicBezTo>
                  <a:cubicBezTo>
                    <a:pt x="2899" y="497"/>
                    <a:pt x="2899" y="245"/>
                    <a:pt x="2742" y="119"/>
                  </a:cubicBezTo>
                  <a:cubicBezTo>
                    <a:pt x="2679" y="72"/>
                    <a:pt x="2592" y="48"/>
                    <a:pt x="2502" y="48"/>
                  </a:cubicBezTo>
                  <a:cubicBezTo>
                    <a:pt x="2411" y="48"/>
                    <a:pt x="2317" y="72"/>
                    <a:pt x="2238" y="119"/>
                  </a:cubicBezTo>
                  <a:cubicBezTo>
                    <a:pt x="2049" y="340"/>
                    <a:pt x="1734" y="434"/>
                    <a:pt x="1450" y="434"/>
                  </a:cubicBezTo>
                  <a:cubicBezTo>
                    <a:pt x="1135" y="434"/>
                    <a:pt x="852" y="340"/>
                    <a:pt x="663" y="119"/>
                  </a:cubicBezTo>
                  <a:cubicBezTo>
                    <a:pt x="584" y="40"/>
                    <a:pt x="481" y="1"/>
                    <a:pt x="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963;p40">
              <a:extLst>
                <a:ext uri="{FF2B5EF4-FFF2-40B4-BE49-F238E27FC236}">
                  <a16:creationId xmlns:a16="http://schemas.microsoft.com/office/drawing/2014/main" id="{D146C1D1-1FAB-85D1-03B4-CF721435DCA5}"/>
                </a:ext>
              </a:extLst>
            </p:cNvPr>
            <p:cNvSpPr/>
            <p:nvPr/>
          </p:nvSpPr>
          <p:spPr>
            <a:xfrm>
              <a:off x="-55450050" y="2854725"/>
              <a:ext cx="18125" cy="18150"/>
            </a:xfrm>
            <a:custGeom>
              <a:avLst/>
              <a:gdLst/>
              <a:ahLst/>
              <a:cxnLst/>
              <a:rect l="l" t="t" r="r" b="b"/>
              <a:pathLst>
                <a:path w="725" h="726" extrusionOk="0">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1542" name="Google Shape;1964;p40">
              <a:extLst>
                <a:ext uri="{FF2B5EF4-FFF2-40B4-BE49-F238E27FC236}">
                  <a16:creationId xmlns:a16="http://schemas.microsoft.com/office/drawing/2014/main" id="{1A07CE13-2077-2FBD-ADD5-2BB7BA890FC1}"/>
                </a:ext>
              </a:extLst>
            </p:cNvPr>
            <p:cNvSpPr/>
            <p:nvPr/>
          </p:nvSpPr>
          <p:spPr>
            <a:xfrm>
              <a:off x="-55524875" y="2855525"/>
              <a:ext cx="18925" cy="17450"/>
            </a:xfrm>
            <a:custGeom>
              <a:avLst/>
              <a:gdLst/>
              <a:ahLst/>
              <a:cxnLst/>
              <a:rect l="l" t="t" r="r" b="b"/>
              <a:pathLst>
                <a:path w="757" h="698" extrusionOk="0">
                  <a:moveTo>
                    <a:pt x="410" y="0"/>
                  </a:moveTo>
                  <a:cubicBezTo>
                    <a:pt x="189" y="0"/>
                    <a:pt x="0" y="158"/>
                    <a:pt x="0" y="347"/>
                  </a:cubicBezTo>
                  <a:cubicBezTo>
                    <a:pt x="0" y="536"/>
                    <a:pt x="189" y="693"/>
                    <a:pt x="410" y="693"/>
                  </a:cubicBezTo>
                  <a:cubicBezTo>
                    <a:pt x="423" y="696"/>
                    <a:pt x="437" y="697"/>
                    <a:pt x="451" y="697"/>
                  </a:cubicBezTo>
                  <a:cubicBezTo>
                    <a:pt x="598" y="697"/>
                    <a:pt x="756" y="548"/>
                    <a:pt x="756" y="347"/>
                  </a:cubicBez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965;p40">
              <a:extLst>
                <a:ext uri="{FF2B5EF4-FFF2-40B4-BE49-F238E27FC236}">
                  <a16:creationId xmlns:a16="http://schemas.microsoft.com/office/drawing/2014/main" id="{F711E7E6-EED1-2748-BD15-2C5C2781E531}"/>
                </a:ext>
              </a:extLst>
            </p:cNvPr>
            <p:cNvSpPr/>
            <p:nvPr/>
          </p:nvSpPr>
          <p:spPr>
            <a:xfrm>
              <a:off x="-55620175" y="2686900"/>
              <a:ext cx="319800" cy="318300"/>
            </a:xfrm>
            <a:custGeom>
              <a:avLst/>
              <a:gdLst/>
              <a:ahLst/>
              <a:cxnLst/>
              <a:rect l="l" t="t" r="r" b="b"/>
              <a:pathLst>
                <a:path w="12792" h="12732" extrusionOk="0">
                  <a:moveTo>
                    <a:pt x="5671" y="2240"/>
                  </a:moveTo>
                  <a:cubicBezTo>
                    <a:pt x="6333" y="2240"/>
                    <a:pt x="6931" y="2429"/>
                    <a:pt x="7435" y="2744"/>
                  </a:cubicBezTo>
                  <a:cubicBezTo>
                    <a:pt x="7057" y="4225"/>
                    <a:pt x="5703" y="5233"/>
                    <a:pt x="4159" y="5233"/>
                  </a:cubicBezTo>
                  <a:lnTo>
                    <a:pt x="2332" y="5233"/>
                  </a:lnTo>
                  <a:cubicBezTo>
                    <a:pt x="2489" y="3532"/>
                    <a:pt x="3938" y="2240"/>
                    <a:pt x="5671" y="2240"/>
                  </a:cubicBezTo>
                  <a:close/>
                  <a:moveTo>
                    <a:pt x="8318" y="732"/>
                  </a:moveTo>
                  <a:cubicBezTo>
                    <a:pt x="8434" y="732"/>
                    <a:pt x="8549" y="741"/>
                    <a:pt x="8664" y="759"/>
                  </a:cubicBezTo>
                  <a:cubicBezTo>
                    <a:pt x="9735" y="917"/>
                    <a:pt x="10523" y="1925"/>
                    <a:pt x="10523" y="3059"/>
                  </a:cubicBezTo>
                  <a:lnTo>
                    <a:pt x="10523" y="6147"/>
                  </a:lnTo>
                  <a:cubicBezTo>
                    <a:pt x="10271" y="6021"/>
                    <a:pt x="10050" y="5958"/>
                    <a:pt x="9767" y="5958"/>
                  </a:cubicBezTo>
                  <a:lnTo>
                    <a:pt x="9767" y="5580"/>
                  </a:lnTo>
                  <a:cubicBezTo>
                    <a:pt x="9767" y="3626"/>
                    <a:pt x="8349" y="1957"/>
                    <a:pt x="6490" y="1578"/>
                  </a:cubicBezTo>
                  <a:cubicBezTo>
                    <a:pt x="6975" y="1040"/>
                    <a:pt x="7643" y="732"/>
                    <a:pt x="8318" y="732"/>
                  </a:cubicBezTo>
                  <a:close/>
                  <a:moveTo>
                    <a:pt x="1544" y="6745"/>
                  </a:moveTo>
                  <a:lnTo>
                    <a:pt x="1544" y="8226"/>
                  </a:lnTo>
                  <a:cubicBezTo>
                    <a:pt x="1134" y="8226"/>
                    <a:pt x="788" y="7879"/>
                    <a:pt x="788" y="7470"/>
                  </a:cubicBezTo>
                  <a:cubicBezTo>
                    <a:pt x="788" y="7092"/>
                    <a:pt x="1134" y="6745"/>
                    <a:pt x="1544" y="6745"/>
                  </a:cubicBezTo>
                  <a:close/>
                  <a:moveTo>
                    <a:pt x="9798" y="6745"/>
                  </a:moveTo>
                  <a:cubicBezTo>
                    <a:pt x="10208" y="6745"/>
                    <a:pt x="10554" y="7060"/>
                    <a:pt x="10554" y="7470"/>
                  </a:cubicBezTo>
                  <a:cubicBezTo>
                    <a:pt x="10554" y="7879"/>
                    <a:pt x="10208" y="8226"/>
                    <a:pt x="9798" y="8226"/>
                  </a:cubicBezTo>
                  <a:lnTo>
                    <a:pt x="9798" y="6745"/>
                  </a:lnTo>
                  <a:close/>
                  <a:moveTo>
                    <a:pt x="10712" y="8667"/>
                  </a:moveTo>
                  <a:cubicBezTo>
                    <a:pt x="10775" y="8888"/>
                    <a:pt x="10869" y="9108"/>
                    <a:pt x="11027" y="9297"/>
                  </a:cubicBezTo>
                  <a:cubicBezTo>
                    <a:pt x="11090" y="9455"/>
                    <a:pt x="11216" y="9549"/>
                    <a:pt x="11342" y="9707"/>
                  </a:cubicBezTo>
                  <a:lnTo>
                    <a:pt x="9652" y="9707"/>
                  </a:lnTo>
                  <a:cubicBezTo>
                    <a:pt x="9738" y="9468"/>
                    <a:pt x="9768" y="9254"/>
                    <a:pt x="9798" y="8982"/>
                  </a:cubicBezTo>
                  <a:cubicBezTo>
                    <a:pt x="10145" y="8982"/>
                    <a:pt x="10460" y="8856"/>
                    <a:pt x="10712" y="8667"/>
                  </a:cubicBezTo>
                  <a:close/>
                  <a:moveTo>
                    <a:pt x="8066" y="3280"/>
                  </a:moveTo>
                  <a:cubicBezTo>
                    <a:pt x="8664" y="3847"/>
                    <a:pt x="9042" y="4729"/>
                    <a:pt x="9042" y="5643"/>
                  </a:cubicBezTo>
                  <a:lnTo>
                    <a:pt x="9042" y="8636"/>
                  </a:lnTo>
                  <a:cubicBezTo>
                    <a:pt x="9042" y="10463"/>
                    <a:pt x="7530" y="11975"/>
                    <a:pt x="5671" y="11975"/>
                  </a:cubicBezTo>
                  <a:cubicBezTo>
                    <a:pt x="3812" y="11975"/>
                    <a:pt x="2269" y="10431"/>
                    <a:pt x="2269" y="8573"/>
                  </a:cubicBezTo>
                  <a:lnTo>
                    <a:pt x="2269" y="5989"/>
                  </a:lnTo>
                  <a:lnTo>
                    <a:pt x="4159" y="5989"/>
                  </a:lnTo>
                  <a:cubicBezTo>
                    <a:pt x="5104" y="5989"/>
                    <a:pt x="6049" y="5643"/>
                    <a:pt x="6805" y="5044"/>
                  </a:cubicBezTo>
                  <a:cubicBezTo>
                    <a:pt x="7404" y="4571"/>
                    <a:pt x="7782" y="3941"/>
                    <a:pt x="8066" y="3280"/>
                  </a:cubicBezTo>
                  <a:close/>
                  <a:moveTo>
                    <a:pt x="8329" y="0"/>
                  </a:moveTo>
                  <a:cubicBezTo>
                    <a:pt x="7237" y="0"/>
                    <a:pt x="6224" y="580"/>
                    <a:pt x="5671" y="1547"/>
                  </a:cubicBezTo>
                  <a:lnTo>
                    <a:pt x="5640" y="1547"/>
                  </a:lnTo>
                  <a:cubicBezTo>
                    <a:pt x="3340" y="1547"/>
                    <a:pt x="1481" y="3374"/>
                    <a:pt x="1481" y="5643"/>
                  </a:cubicBezTo>
                  <a:lnTo>
                    <a:pt x="1481" y="5989"/>
                  </a:lnTo>
                  <a:cubicBezTo>
                    <a:pt x="662" y="5989"/>
                    <a:pt x="0" y="6651"/>
                    <a:pt x="0" y="7470"/>
                  </a:cubicBezTo>
                  <a:cubicBezTo>
                    <a:pt x="0" y="8320"/>
                    <a:pt x="662" y="8982"/>
                    <a:pt x="1481" y="8982"/>
                  </a:cubicBezTo>
                  <a:cubicBezTo>
                    <a:pt x="1702" y="11061"/>
                    <a:pt x="3466" y="12731"/>
                    <a:pt x="5577" y="12731"/>
                  </a:cubicBezTo>
                  <a:cubicBezTo>
                    <a:pt x="7215" y="12731"/>
                    <a:pt x="8570" y="11818"/>
                    <a:pt x="9263" y="10463"/>
                  </a:cubicBezTo>
                  <a:lnTo>
                    <a:pt x="12319" y="10463"/>
                  </a:lnTo>
                  <a:cubicBezTo>
                    <a:pt x="12476" y="10463"/>
                    <a:pt x="12634" y="10368"/>
                    <a:pt x="12665" y="10211"/>
                  </a:cubicBezTo>
                  <a:cubicBezTo>
                    <a:pt x="12791" y="9990"/>
                    <a:pt x="12728" y="9833"/>
                    <a:pt x="12571" y="9770"/>
                  </a:cubicBezTo>
                  <a:cubicBezTo>
                    <a:pt x="11783" y="9360"/>
                    <a:pt x="11248" y="8573"/>
                    <a:pt x="11248" y="7690"/>
                  </a:cubicBezTo>
                  <a:lnTo>
                    <a:pt x="11248" y="3122"/>
                  </a:lnTo>
                  <a:cubicBezTo>
                    <a:pt x="11248" y="1578"/>
                    <a:pt x="10208" y="287"/>
                    <a:pt x="8790" y="35"/>
                  </a:cubicBezTo>
                  <a:cubicBezTo>
                    <a:pt x="8636" y="12"/>
                    <a:pt x="8481" y="0"/>
                    <a:pt x="83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grpSp>
      <p:sp>
        <p:nvSpPr>
          <p:cNvPr id="1545" name="Google Shape;7144;p64">
            <a:extLst>
              <a:ext uri="{FF2B5EF4-FFF2-40B4-BE49-F238E27FC236}">
                <a16:creationId xmlns:a16="http://schemas.microsoft.com/office/drawing/2014/main" id="{606D810B-BE7F-5C69-87B6-6524AEA82719}"/>
              </a:ext>
            </a:extLst>
          </p:cNvPr>
          <p:cNvSpPr/>
          <p:nvPr/>
        </p:nvSpPr>
        <p:spPr>
          <a:xfrm>
            <a:off x="5683550" y="3513114"/>
            <a:ext cx="195185" cy="350371"/>
          </a:xfrm>
          <a:custGeom>
            <a:avLst/>
            <a:gdLst/>
            <a:ahLst/>
            <a:cxnLst/>
            <a:rect l="l" t="t" r="r" b="b"/>
            <a:pathLst>
              <a:path w="6617" h="11878" extrusionOk="0">
                <a:moveTo>
                  <a:pt x="2962" y="725"/>
                </a:moveTo>
                <a:lnTo>
                  <a:pt x="2489" y="2111"/>
                </a:lnTo>
                <a:lnTo>
                  <a:pt x="1575" y="2111"/>
                </a:lnTo>
                <a:lnTo>
                  <a:pt x="1103" y="725"/>
                </a:lnTo>
                <a:close/>
                <a:moveTo>
                  <a:pt x="3277" y="3529"/>
                </a:moveTo>
                <a:lnTo>
                  <a:pt x="5892" y="6144"/>
                </a:lnTo>
                <a:lnTo>
                  <a:pt x="5892" y="6616"/>
                </a:lnTo>
                <a:lnTo>
                  <a:pt x="5419" y="6616"/>
                </a:lnTo>
                <a:lnTo>
                  <a:pt x="3434" y="4663"/>
                </a:lnTo>
                <a:lnTo>
                  <a:pt x="3277" y="3529"/>
                </a:lnTo>
                <a:close/>
                <a:moveTo>
                  <a:pt x="2458" y="2804"/>
                </a:moveTo>
                <a:lnTo>
                  <a:pt x="3434" y="9357"/>
                </a:lnTo>
                <a:lnTo>
                  <a:pt x="2048" y="10964"/>
                </a:lnTo>
                <a:lnTo>
                  <a:pt x="693" y="9357"/>
                </a:lnTo>
                <a:lnTo>
                  <a:pt x="1670" y="2804"/>
                </a:lnTo>
                <a:close/>
                <a:moveTo>
                  <a:pt x="693" y="0"/>
                </a:moveTo>
                <a:cubicBezTo>
                  <a:pt x="567" y="0"/>
                  <a:pt x="473" y="32"/>
                  <a:pt x="410" y="158"/>
                </a:cubicBezTo>
                <a:cubicBezTo>
                  <a:pt x="315" y="252"/>
                  <a:pt x="315" y="378"/>
                  <a:pt x="378" y="473"/>
                </a:cubicBezTo>
                <a:lnTo>
                  <a:pt x="1040" y="2489"/>
                </a:lnTo>
                <a:lnTo>
                  <a:pt x="0" y="9389"/>
                </a:lnTo>
                <a:cubicBezTo>
                  <a:pt x="0" y="9452"/>
                  <a:pt x="0" y="9578"/>
                  <a:pt x="95" y="9672"/>
                </a:cubicBezTo>
                <a:lnTo>
                  <a:pt x="1828" y="11751"/>
                </a:lnTo>
                <a:cubicBezTo>
                  <a:pt x="1891" y="11814"/>
                  <a:pt x="1985" y="11877"/>
                  <a:pt x="2080" y="11877"/>
                </a:cubicBezTo>
                <a:cubicBezTo>
                  <a:pt x="2206" y="11877"/>
                  <a:pt x="2300" y="11814"/>
                  <a:pt x="2363" y="11751"/>
                </a:cubicBezTo>
                <a:lnTo>
                  <a:pt x="4096" y="9672"/>
                </a:lnTo>
                <a:cubicBezTo>
                  <a:pt x="4190" y="9578"/>
                  <a:pt x="4190" y="9483"/>
                  <a:pt x="4190" y="9389"/>
                </a:cubicBezTo>
                <a:lnTo>
                  <a:pt x="3623" y="5797"/>
                </a:lnTo>
                <a:lnTo>
                  <a:pt x="5041" y="7183"/>
                </a:lnTo>
                <a:cubicBezTo>
                  <a:pt x="5136" y="7246"/>
                  <a:pt x="5199" y="7309"/>
                  <a:pt x="5293" y="7309"/>
                </a:cubicBezTo>
                <a:lnTo>
                  <a:pt x="6270" y="7309"/>
                </a:lnTo>
                <a:cubicBezTo>
                  <a:pt x="6459" y="7309"/>
                  <a:pt x="6616" y="7152"/>
                  <a:pt x="6616" y="6931"/>
                </a:cubicBezTo>
                <a:lnTo>
                  <a:pt x="6616" y="5955"/>
                </a:lnTo>
                <a:cubicBezTo>
                  <a:pt x="6616" y="5892"/>
                  <a:pt x="6585" y="5766"/>
                  <a:pt x="6490" y="5734"/>
                </a:cubicBezTo>
                <a:lnTo>
                  <a:pt x="3119" y="2426"/>
                </a:lnTo>
                <a:lnTo>
                  <a:pt x="3749" y="473"/>
                </a:lnTo>
                <a:cubicBezTo>
                  <a:pt x="3781" y="378"/>
                  <a:pt x="3749" y="252"/>
                  <a:pt x="3718" y="158"/>
                </a:cubicBezTo>
                <a:cubicBezTo>
                  <a:pt x="3623" y="95"/>
                  <a:pt x="3560" y="0"/>
                  <a:pt x="3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ZoneTexte 1">
            <a:extLst>
              <a:ext uri="{FF2B5EF4-FFF2-40B4-BE49-F238E27FC236}">
                <a16:creationId xmlns:a16="http://schemas.microsoft.com/office/drawing/2014/main" id="{5A8E990A-36AA-2450-9BD1-3ACB6D58B8E5}"/>
              </a:ext>
            </a:extLst>
          </p:cNvPr>
          <p:cNvSpPr txBox="1"/>
          <p:nvPr/>
        </p:nvSpPr>
        <p:spPr>
          <a:xfrm>
            <a:off x="74319" y="4668681"/>
            <a:ext cx="7791166" cy="646331"/>
          </a:xfrm>
          <a:prstGeom prst="rect">
            <a:avLst/>
          </a:prstGeom>
          <a:noFill/>
        </p:spPr>
        <p:txBody>
          <a:bodyPr wrap="square" rtlCol="0">
            <a:spAutoFit/>
          </a:bodyPr>
          <a:lstStyle/>
          <a:p>
            <a:r>
              <a:rPr lang="en-US" sz="1200" dirty="0">
                <a:solidFill>
                  <a:schemeClr val="accent6"/>
                </a:solidFill>
                <a:latin typeface="Libre Baskerville" panose="02000000000000000000" pitchFamily="2" charset="0"/>
              </a:rPr>
              <a:t>*</a:t>
            </a:r>
            <a:r>
              <a:rPr lang="en-US" sz="1200" dirty="0" err="1">
                <a:solidFill>
                  <a:schemeClr val="accent6"/>
                </a:solidFill>
                <a:latin typeface="Libre Baskerville" panose="02000000000000000000" pitchFamily="2" charset="0"/>
              </a:rPr>
              <a:t>population_all</a:t>
            </a:r>
            <a:r>
              <a:rPr lang="en-US" sz="1200" dirty="0">
                <a:solidFill>
                  <a:schemeClr val="accent6"/>
                </a:solidFill>
                <a:latin typeface="Libre Baskerville" panose="02000000000000000000" pitchFamily="2" charset="0"/>
              </a:rPr>
              <a:t> = population before age grouping</a:t>
            </a:r>
          </a:p>
          <a:p>
            <a:r>
              <a:rPr lang="en-US" sz="1200" dirty="0">
                <a:solidFill>
                  <a:schemeClr val="accent6"/>
                </a:solidFill>
                <a:latin typeface="Libre Baskerville" panose="02000000000000000000" pitchFamily="2" charset="0"/>
              </a:rPr>
              <a:t>**</a:t>
            </a:r>
            <a:r>
              <a:rPr lang="en-US" sz="1200" dirty="0" err="1">
                <a:solidFill>
                  <a:schemeClr val="accent6"/>
                </a:solidFill>
                <a:latin typeface="Libre Baskerville" panose="02000000000000000000" pitchFamily="2" charset="0"/>
              </a:rPr>
              <a:t>salary_all</a:t>
            </a:r>
            <a:r>
              <a:rPr lang="en-US" sz="1200" dirty="0">
                <a:solidFill>
                  <a:schemeClr val="accent6"/>
                </a:solidFill>
                <a:latin typeface="Libre Baskerville" panose="02000000000000000000" pitchFamily="2" charset="0"/>
              </a:rPr>
              <a:t> = salary before normalization (male/female)</a:t>
            </a:r>
          </a:p>
          <a:p>
            <a:endParaRPr lang="en-US" sz="1200" dirty="0"/>
          </a:p>
        </p:txBody>
      </p:sp>
      <p:sp>
        <p:nvSpPr>
          <p:cNvPr id="3" name="ZoneTexte 2">
            <a:extLst>
              <a:ext uri="{FF2B5EF4-FFF2-40B4-BE49-F238E27FC236}">
                <a16:creationId xmlns:a16="http://schemas.microsoft.com/office/drawing/2014/main" id="{DBA472A0-9F91-CB67-C172-1A0389076730}"/>
              </a:ext>
            </a:extLst>
          </p:cNvPr>
          <p:cNvSpPr txBox="1"/>
          <p:nvPr/>
        </p:nvSpPr>
        <p:spPr>
          <a:xfrm>
            <a:off x="8701548" y="4807974"/>
            <a:ext cx="354584" cy="307777"/>
          </a:xfrm>
          <a:prstGeom prst="rect">
            <a:avLst/>
          </a:prstGeom>
          <a:noFill/>
        </p:spPr>
        <p:txBody>
          <a:bodyPr wrap="none" rtlCol="0">
            <a:spAutoFit/>
          </a:bodyPr>
          <a:lstStyle/>
          <a:p>
            <a:r>
              <a:rPr lang="en-US" dirty="0">
                <a:solidFill>
                  <a:schemeClr val="accent6"/>
                </a:solidFill>
                <a:latin typeface="Libre Baskerville" panose="02000000000000000000" pitchFamily="2" charset="0"/>
              </a:rPr>
              <a:t>17</a:t>
            </a:r>
          </a:p>
        </p:txBody>
      </p:sp>
    </p:spTree>
    <p:extLst>
      <p:ext uri="{BB962C8B-B14F-4D97-AF65-F5344CB8AC3E}">
        <p14:creationId xmlns:p14="http://schemas.microsoft.com/office/powerpoint/2010/main" val="17771213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21"/>
          <p:cNvSpPr txBox="1">
            <a:spLocks noGrp="1"/>
          </p:cNvSpPr>
          <p:nvPr>
            <p:ph type="title"/>
          </p:nvPr>
        </p:nvSpPr>
        <p:spPr>
          <a:xfrm>
            <a:off x="6348556" y="3006652"/>
            <a:ext cx="1222556" cy="60990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ERD</a:t>
            </a:r>
            <a:endParaRPr dirty="0"/>
          </a:p>
        </p:txBody>
      </p:sp>
      <p:pic>
        <p:nvPicPr>
          <p:cNvPr id="3" name="Image 2" descr="Une image contenant capture d’écran, texte, Logiciel multimédia, Logiciel de graphisme&#10;&#10;Description générée automatiquement">
            <a:extLst>
              <a:ext uri="{FF2B5EF4-FFF2-40B4-BE49-F238E27FC236}">
                <a16:creationId xmlns:a16="http://schemas.microsoft.com/office/drawing/2014/main" id="{E7EB8516-3582-1918-B795-2F9BB40CED47}"/>
              </a:ext>
            </a:extLst>
          </p:cNvPr>
          <p:cNvPicPr>
            <a:picLocks noChangeAspect="1"/>
          </p:cNvPicPr>
          <p:nvPr/>
        </p:nvPicPr>
        <p:blipFill rotWithShape="1">
          <a:blip r:embed="rId3">
            <a:clrChange>
              <a:clrFrom>
                <a:srgbClr val="44444C"/>
              </a:clrFrom>
              <a:clrTo>
                <a:srgbClr val="44444C">
                  <a:alpha val="0"/>
                </a:srgbClr>
              </a:clrTo>
            </a:clrChange>
            <a:duotone>
              <a:schemeClr val="bg2">
                <a:shade val="45000"/>
                <a:satMod val="135000"/>
              </a:schemeClr>
              <a:prstClr val="white"/>
            </a:duotone>
          </a:blip>
          <a:srcRect b="7215"/>
          <a:stretch/>
        </p:blipFill>
        <p:spPr>
          <a:xfrm>
            <a:off x="-225600" y="-204841"/>
            <a:ext cx="8927148" cy="5166703"/>
          </a:xfrm>
          <a:prstGeom prst="rect">
            <a:avLst/>
          </a:prstGeom>
        </p:spPr>
      </p:pic>
      <p:sp>
        <p:nvSpPr>
          <p:cNvPr id="5" name="ZoneTexte 4">
            <a:extLst>
              <a:ext uri="{FF2B5EF4-FFF2-40B4-BE49-F238E27FC236}">
                <a16:creationId xmlns:a16="http://schemas.microsoft.com/office/drawing/2014/main" id="{72AA4AAC-5C6E-6541-C28C-3154735B0959}"/>
              </a:ext>
            </a:extLst>
          </p:cNvPr>
          <p:cNvSpPr txBox="1"/>
          <p:nvPr/>
        </p:nvSpPr>
        <p:spPr>
          <a:xfrm>
            <a:off x="8701548" y="4807974"/>
            <a:ext cx="373820" cy="307777"/>
          </a:xfrm>
          <a:prstGeom prst="rect">
            <a:avLst/>
          </a:prstGeom>
          <a:noFill/>
        </p:spPr>
        <p:txBody>
          <a:bodyPr wrap="none" rtlCol="0">
            <a:spAutoFit/>
          </a:bodyPr>
          <a:lstStyle/>
          <a:p>
            <a:r>
              <a:rPr lang="en-US" dirty="0">
                <a:solidFill>
                  <a:schemeClr val="accent6"/>
                </a:solidFill>
                <a:latin typeface="Libre Baskerville" panose="02000000000000000000" pitchFamily="2" charset="0"/>
              </a:rPr>
              <a:t>18</a:t>
            </a:r>
          </a:p>
        </p:txBody>
      </p:sp>
      <p:sp>
        <p:nvSpPr>
          <p:cNvPr id="7" name="ZoneTexte 6">
            <a:extLst>
              <a:ext uri="{FF2B5EF4-FFF2-40B4-BE49-F238E27FC236}">
                <a16:creationId xmlns:a16="http://schemas.microsoft.com/office/drawing/2014/main" id="{B1D9AEB2-DE7D-B409-FE69-7DAEB36A4560}"/>
              </a:ext>
            </a:extLst>
          </p:cNvPr>
          <p:cNvSpPr txBox="1"/>
          <p:nvPr/>
        </p:nvSpPr>
        <p:spPr>
          <a:xfrm>
            <a:off x="6431493" y="3827546"/>
            <a:ext cx="4767942" cy="461665"/>
          </a:xfrm>
          <a:prstGeom prst="rect">
            <a:avLst/>
          </a:prstGeom>
          <a:noFill/>
        </p:spPr>
        <p:txBody>
          <a:bodyPr wrap="square">
            <a:spAutoFit/>
          </a:bodyPr>
          <a:lstStyle/>
          <a:p>
            <a:r>
              <a:rPr lang="en-US" sz="1200" b="1" dirty="0">
                <a:latin typeface="Libre Baskerville" panose="02000000000000000000" pitchFamily="2" charset="0"/>
              </a:rPr>
              <a:t>SQL DATABASE CREATION : </a:t>
            </a:r>
          </a:p>
          <a:p>
            <a:r>
              <a:rPr lang="en-US" sz="1200" b="1" dirty="0">
                <a:latin typeface="Libre Baskerville" panose="02000000000000000000" pitchFamily="2" charset="0"/>
              </a:rPr>
              <a:t>‘</a:t>
            </a:r>
            <a:r>
              <a:rPr lang="en-US" sz="1200" b="1" dirty="0" err="1">
                <a:latin typeface="Libre Baskerville" panose="02000000000000000000" pitchFamily="2" charset="0"/>
              </a:rPr>
              <a:t>final_project</a:t>
            </a:r>
            <a:r>
              <a:rPr lang="en-US" sz="1200" b="1" dirty="0">
                <a:latin typeface="Libre Baskerville" panose="02000000000000000000" pitchFamily="2" charset="0"/>
              </a:rPr>
              <a:t>’</a:t>
            </a:r>
          </a:p>
        </p:txBody>
      </p:sp>
      <p:sp>
        <p:nvSpPr>
          <p:cNvPr id="9" name="Google Shape;1979;p48">
            <a:extLst>
              <a:ext uri="{FF2B5EF4-FFF2-40B4-BE49-F238E27FC236}">
                <a16:creationId xmlns:a16="http://schemas.microsoft.com/office/drawing/2014/main" id="{3AE62674-FA77-923B-E673-ABA488A829EE}"/>
              </a:ext>
            </a:extLst>
          </p:cNvPr>
          <p:cNvSpPr/>
          <p:nvPr/>
        </p:nvSpPr>
        <p:spPr>
          <a:xfrm>
            <a:off x="6431493" y="3616561"/>
            <a:ext cx="844200" cy="102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4776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40"/>
          <p:cNvSpPr txBox="1">
            <a:spLocks noGrp="1"/>
          </p:cNvSpPr>
          <p:nvPr>
            <p:ph type="subTitle" idx="14"/>
          </p:nvPr>
        </p:nvSpPr>
        <p:spPr>
          <a:xfrm>
            <a:off x="4026800" y="37089"/>
            <a:ext cx="4398300" cy="33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1443" name="Google Shape;1443;p40"/>
          <p:cNvSpPr txBox="1">
            <a:spLocks noGrp="1"/>
          </p:cNvSpPr>
          <p:nvPr>
            <p:ph type="title"/>
          </p:nvPr>
        </p:nvSpPr>
        <p:spPr>
          <a:xfrm>
            <a:off x="3036475" y="37089"/>
            <a:ext cx="993000" cy="59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444" name="Google Shape;1444;p40"/>
          <p:cNvSpPr txBox="1">
            <a:spLocks noGrp="1"/>
          </p:cNvSpPr>
          <p:nvPr>
            <p:ph type="subTitle" idx="1"/>
          </p:nvPr>
        </p:nvSpPr>
        <p:spPr>
          <a:xfrm>
            <a:off x="4030600" y="361839"/>
            <a:ext cx="4398300" cy="26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Goals &amp; Project planning</a:t>
            </a:r>
            <a:endParaRPr dirty="0"/>
          </a:p>
        </p:txBody>
      </p:sp>
      <p:sp>
        <p:nvSpPr>
          <p:cNvPr id="1445" name="Google Shape;1445;p40"/>
          <p:cNvSpPr txBox="1">
            <a:spLocks noGrp="1"/>
          </p:cNvSpPr>
          <p:nvPr>
            <p:ph type="title" idx="2"/>
          </p:nvPr>
        </p:nvSpPr>
        <p:spPr>
          <a:xfrm>
            <a:off x="3036475" y="783401"/>
            <a:ext cx="993000" cy="59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446" name="Google Shape;1446;p40"/>
          <p:cNvSpPr txBox="1">
            <a:spLocks noGrp="1"/>
          </p:cNvSpPr>
          <p:nvPr>
            <p:ph type="subTitle" idx="3"/>
          </p:nvPr>
        </p:nvSpPr>
        <p:spPr>
          <a:xfrm>
            <a:off x="4030600" y="1108145"/>
            <a:ext cx="4398300" cy="267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fr-FR" dirty="0">
                <a:latin typeface="Libre Baskerville" panose="02000000000000000000" pitchFamily="2" charset="0"/>
              </a:rPr>
              <a:t>Flat </a:t>
            </a:r>
            <a:r>
              <a:rPr lang="fr-FR" dirty="0">
                <a:solidFill>
                  <a:srgbClr val="000000"/>
                </a:solidFill>
                <a:latin typeface="Libre Baskerville" panose="02000000000000000000" pitchFamily="2" charset="0"/>
              </a:rPr>
              <a:t>files | API | Web </a:t>
            </a:r>
            <a:r>
              <a:rPr lang="fr-FR" dirty="0" err="1">
                <a:solidFill>
                  <a:srgbClr val="000000"/>
                </a:solidFill>
                <a:latin typeface="Libre Baskerville" panose="02000000000000000000" pitchFamily="2" charset="0"/>
              </a:rPr>
              <a:t>Scrap</a:t>
            </a:r>
            <a:r>
              <a:rPr lang="fr-FR" dirty="0">
                <a:solidFill>
                  <a:srgbClr val="000000"/>
                </a:solidFill>
                <a:latin typeface="Libre Baskerville" panose="02000000000000000000" pitchFamily="2" charset="0"/>
              </a:rPr>
              <a:t> | </a:t>
            </a:r>
            <a:r>
              <a:rPr lang="fr-FR" dirty="0" err="1">
                <a:solidFill>
                  <a:srgbClr val="000000"/>
                </a:solidFill>
                <a:latin typeface="Libre Baskerville" panose="02000000000000000000" pitchFamily="2" charset="0"/>
              </a:rPr>
              <a:t>BigQuery</a:t>
            </a:r>
            <a:endParaRPr lang="fr-FR" dirty="0">
              <a:solidFill>
                <a:srgbClr val="000000"/>
              </a:solidFill>
              <a:latin typeface="Libre Baskerville" panose="02000000000000000000" pitchFamily="2" charset="0"/>
            </a:endParaRPr>
          </a:p>
        </p:txBody>
      </p:sp>
      <p:sp>
        <p:nvSpPr>
          <p:cNvPr id="1447" name="Google Shape;1447;p40"/>
          <p:cNvSpPr txBox="1">
            <a:spLocks noGrp="1"/>
          </p:cNvSpPr>
          <p:nvPr>
            <p:ph type="title" idx="4"/>
          </p:nvPr>
        </p:nvSpPr>
        <p:spPr>
          <a:xfrm>
            <a:off x="3036475" y="1529714"/>
            <a:ext cx="993000" cy="59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448" name="Google Shape;1448;p40"/>
          <p:cNvSpPr txBox="1">
            <a:spLocks noGrp="1"/>
          </p:cNvSpPr>
          <p:nvPr>
            <p:ph type="subTitle" idx="5"/>
          </p:nvPr>
        </p:nvSpPr>
        <p:spPr>
          <a:xfrm>
            <a:off x="4030600" y="1854451"/>
            <a:ext cx="4398300" cy="26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sz="1400" dirty="0">
                <a:latin typeface="Libre Baskerville" panose="02000000000000000000" pitchFamily="2" charset="0"/>
              </a:rPr>
              <a:t>Data </a:t>
            </a:r>
            <a:r>
              <a:rPr lang="fr-FR" sz="1400" dirty="0" err="1">
                <a:latin typeface="Libre Baskerville" panose="02000000000000000000" pitchFamily="2" charset="0"/>
              </a:rPr>
              <a:t>Cleaning</a:t>
            </a:r>
            <a:r>
              <a:rPr lang="fr-FR" sz="1400" dirty="0">
                <a:latin typeface="Libre Baskerville" panose="02000000000000000000" pitchFamily="2" charset="0"/>
              </a:rPr>
              <a:t> </a:t>
            </a:r>
            <a:r>
              <a:rPr lang="fr-FR" sz="1400" dirty="0">
                <a:solidFill>
                  <a:srgbClr val="000000"/>
                </a:solidFill>
                <a:latin typeface="Libre Baskerville" panose="02000000000000000000" pitchFamily="2" charset="0"/>
              </a:rPr>
              <a:t>&amp; </a:t>
            </a:r>
            <a:r>
              <a:rPr lang="fr-FR" sz="1400" dirty="0" err="1">
                <a:latin typeface="Libre Baskerville" panose="02000000000000000000" pitchFamily="2" charset="0"/>
              </a:rPr>
              <a:t>Wrangling</a:t>
            </a:r>
            <a:r>
              <a:rPr lang="fr-FR" sz="1400" dirty="0">
                <a:latin typeface="Libre Baskerville" panose="02000000000000000000" pitchFamily="2" charset="0"/>
              </a:rPr>
              <a:t> </a:t>
            </a:r>
            <a:r>
              <a:rPr lang="fr-FR" sz="1400" dirty="0">
                <a:solidFill>
                  <a:srgbClr val="000000"/>
                </a:solidFill>
                <a:latin typeface="Libre Baskerville" panose="02000000000000000000" pitchFamily="2" charset="0"/>
              </a:rPr>
              <a:t>| SQL </a:t>
            </a:r>
            <a:endParaRPr lang="fr-FR" sz="1400" dirty="0">
              <a:latin typeface="Libre Baskerville" panose="02000000000000000000" pitchFamily="2" charset="0"/>
            </a:endParaRPr>
          </a:p>
        </p:txBody>
      </p:sp>
      <p:sp>
        <p:nvSpPr>
          <p:cNvPr id="1449" name="Google Shape;1449;p40"/>
          <p:cNvSpPr txBox="1">
            <a:spLocks noGrp="1"/>
          </p:cNvSpPr>
          <p:nvPr>
            <p:ph type="title" idx="6"/>
          </p:nvPr>
        </p:nvSpPr>
        <p:spPr>
          <a:xfrm>
            <a:off x="3036475" y="3022339"/>
            <a:ext cx="993000" cy="59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05</a:t>
            </a:r>
            <a:endParaRPr/>
          </a:p>
        </p:txBody>
      </p:sp>
      <p:sp>
        <p:nvSpPr>
          <p:cNvPr id="1450" name="Google Shape;1450;p40"/>
          <p:cNvSpPr txBox="1">
            <a:spLocks noGrp="1"/>
          </p:cNvSpPr>
          <p:nvPr>
            <p:ph type="subTitle" idx="7"/>
          </p:nvPr>
        </p:nvSpPr>
        <p:spPr>
          <a:xfrm>
            <a:off x="4039900" y="3347064"/>
            <a:ext cx="3913253" cy="42283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French Population, Establishments, and Salaries Insights API</a:t>
            </a:r>
          </a:p>
        </p:txBody>
      </p:sp>
      <p:sp>
        <p:nvSpPr>
          <p:cNvPr id="1451" name="Google Shape;1451;p40"/>
          <p:cNvSpPr txBox="1">
            <a:spLocks noGrp="1"/>
          </p:cNvSpPr>
          <p:nvPr>
            <p:ph type="title" idx="8"/>
          </p:nvPr>
        </p:nvSpPr>
        <p:spPr>
          <a:xfrm>
            <a:off x="3036475" y="2276026"/>
            <a:ext cx="993000" cy="59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1452" name="Google Shape;1452;p40"/>
          <p:cNvSpPr txBox="1">
            <a:spLocks noGrp="1"/>
          </p:cNvSpPr>
          <p:nvPr>
            <p:ph type="subTitle" idx="9"/>
          </p:nvPr>
        </p:nvSpPr>
        <p:spPr>
          <a:xfrm>
            <a:off x="4030600" y="2600757"/>
            <a:ext cx="4398300" cy="267900"/>
          </a:xfrm>
          <a:prstGeom prst="rect">
            <a:avLst/>
          </a:prstGeom>
        </p:spPr>
        <p:txBody>
          <a:bodyPr spcFirstLastPara="1" wrap="square" lIns="91425" tIns="91425" rIns="91425" bIns="91425" anchor="ctr" anchorCtr="0">
            <a:noAutofit/>
          </a:bodyPr>
          <a:lstStyle/>
          <a:p>
            <a:pPr marL="0" indent="0"/>
            <a:r>
              <a:rPr lang="fr-FR" sz="1400" dirty="0">
                <a:latin typeface="Libre Baskerville" panose="02000000000000000000" pitchFamily="2" charset="0"/>
              </a:rPr>
              <a:t>EDA &amp; </a:t>
            </a:r>
            <a:r>
              <a:rPr lang="fr-FR" sz="1400" dirty="0" err="1">
                <a:latin typeface="Libre Baskerville" panose="02000000000000000000" pitchFamily="2" charset="0"/>
              </a:rPr>
              <a:t>Visualization</a:t>
            </a:r>
            <a:endParaRPr lang="fr-FR" sz="1400" dirty="0">
              <a:solidFill>
                <a:schemeClr val="tx1"/>
              </a:solidFill>
              <a:latin typeface="Libre Baskerville" panose="02000000000000000000" pitchFamily="2" charset="0"/>
            </a:endParaRPr>
          </a:p>
        </p:txBody>
      </p:sp>
      <p:sp>
        <p:nvSpPr>
          <p:cNvPr id="1453" name="Google Shape;1453;p40"/>
          <p:cNvSpPr txBox="1">
            <a:spLocks noGrp="1"/>
          </p:cNvSpPr>
          <p:nvPr>
            <p:ph type="title" idx="13"/>
          </p:nvPr>
        </p:nvSpPr>
        <p:spPr>
          <a:xfrm>
            <a:off x="218713" y="2571750"/>
            <a:ext cx="2322600" cy="12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TABLE OF CONTENTS</a:t>
            </a:r>
            <a:endParaRPr dirty="0"/>
          </a:p>
        </p:txBody>
      </p:sp>
      <p:sp>
        <p:nvSpPr>
          <p:cNvPr id="1454" name="Google Shape;1454;p40"/>
          <p:cNvSpPr txBox="1">
            <a:spLocks noGrp="1"/>
          </p:cNvSpPr>
          <p:nvPr>
            <p:ph type="subTitle" idx="15"/>
          </p:nvPr>
        </p:nvSpPr>
        <p:spPr>
          <a:xfrm>
            <a:off x="4026800" y="782126"/>
            <a:ext cx="4398300" cy="33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 GATHERING</a:t>
            </a:r>
            <a:endParaRPr dirty="0"/>
          </a:p>
        </p:txBody>
      </p:sp>
      <p:sp>
        <p:nvSpPr>
          <p:cNvPr id="1455" name="Google Shape;1455;p40"/>
          <p:cNvSpPr txBox="1">
            <a:spLocks noGrp="1"/>
          </p:cNvSpPr>
          <p:nvPr>
            <p:ph type="subTitle" idx="16"/>
          </p:nvPr>
        </p:nvSpPr>
        <p:spPr>
          <a:xfrm>
            <a:off x="4029200" y="1527201"/>
            <a:ext cx="4395900" cy="33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 PREPARATION</a:t>
            </a:r>
            <a:endParaRPr dirty="0"/>
          </a:p>
        </p:txBody>
      </p:sp>
      <p:sp>
        <p:nvSpPr>
          <p:cNvPr id="1456" name="Google Shape;1456;p40"/>
          <p:cNvSpPr txBox="1">
            <a:spLocks noGrp="1"/>
          </p:cNvSpPr>
          <p:nvPr>
            <p:ph type="subTitle" idx="17"/>
          </p:nvPr>
        </p:nvSpPr>
        <p:spPr>
          <a:xfrm>
            <a:off x="4026800" y="3022339"/>
            <a:ext cx="4398300" cy="33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 DISPLAYING </a:t>
            </a:r>
            <a:endParaRPr dirty="0"/>
          </a:p>
        </p:txBody>
      </p:sp>
      <p:sp>
        <p:nvSpPr>
          <p:cNvPr id="1457" name="Google Shape;1457;p40"/>
          <p:cNvSpPr txBox="1">
            <a:spLocks noGrp="1"/>
          </p:cNvSpPr>
          <p:nvPr>
            <p:ph type="subTitle" idx="18"/>
          </p:nvPr>
        </p:nvSpPr>
        <p:spPr>
          <a:xfrm>
            <a:off x="4026800" y="2274776"/>
            <a:ext cx="4398300" cy="33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 EXPLORING</a:t>
            </a:r>
            <a:endParaRPr dirty="0"/>
          </a:p>
        </p:txBody>
      </p:sp>
      <p:sp>
        <p:nvSpPr>
          <p:cNvPr id="1458" name="Google Shape;1458;p40"/>
          <p:cNvSpPr/>
          <p:nvPr/>
        </p:nvSpPr>
        <p:spPr>
          <a:xfrm>
            <a:off x="310213" y="3864100"/>
            <a:ext cx="844200" cy="102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ZoneTexte 1">
            <a:extLst>
              <a:ext uri="{FF2B5EF4-FFF2-40B4-BE49-F238E27FC236}">
                <a16:creationId xmlns:a16="http://schemas.microsoft.com/office/drawing/2014/main" id="{697D0326-2D1D-A89E-D63C-DF669BD83133}"/>
              </a:ext>
            </a:extLst>
          </p:cNvPr>
          <p:cNvSpPr txBox="1"/>
          <p:nvPr/>
        </p:nvSpPr>
        <p:spPr>
          <a:xfrm>
            <a:off x="8701548" y="4807974"/>
            <a:ext cx="264816" cy="307777"/>
          </a:xfrm>
          <a:prstGeom prst="rect">
            <a:avLst/>
          </a:prstGeom>
          <a:noFill/>
        </p:spPr>
        <p:txBody>
          <a:bodyPr wrap="square" rtlCol="0">
            <a:spAutoFit/>
          </a:bodyPr>
          <a:lstStyle/>
          <a:p>
            <a:r>
              <a:rPr lang="en-US" dirty="0">
                <a:solidFill>
                  <a:schemeClr val="accent6"/>
                </a:solidFill>
                <a:latin typeface="Libre Baskerville" panose="02000000000000000000" pitchFamily="2" charset="0"/>
              </a:rPr>
              <a:t>1</a:t>
            </a:r>
          </a:p>
        </p:txBody>
      </p:sp>
      <p:sp>
        <p:nvSpPr>
          <p:cNvPr id="3" name="Google Shape;1449;p40">
            <a:extLst>
              <a:ext uri="{FF2B5EF4-FFF2-40B4-BE49-F238E27FC236}">
                <a16:creationId xmlns:a16="http://schemas.microsoft.com/office/drawing/2014/main" id="{DF3835E2-6BD3-A381-A83A-B841F2E4B8EF}"/>
              </a:ext>
            </a:extLst>
          </p:cNvPr>
          <p:cNvSpPr txBox="1">
            <a:spLocks/>
          </p:cNvSpPr>
          <p:nvPr/>
        </p:nvSpPr>
        <p:spPr>
          <a:xfrm>
            <a:off x="3036475" y="3770301"/>
            <a:ext cx="993000" cy="5934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Montserrat ExtraBold"/>
              <a:buNone/>
              <a:defRPr sz="4600" b="0" i="0" u="none" strike="noStrike" cap="none">
                <a:solidFill>
                  <a:schemeClr val="dk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highlight>
                  <a:schemeClr val="accent3"/>
                </a:highlight>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highlight>
                  <a:schemeClr val="accent3"/>
                </a:highlight>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highlight>
                  <a:schemeClr val="accent3"/>
                </a:highlight>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highlight>
                  <a:schemeClr val="accent3"/>
                </a:highlight>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highlight>
                  <a:schemeClr val="accent3"/>
                </a:highlight>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highlight>
                  <a:schemeClr val="accent3"/>
                </a:highlight>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highlight>
                  <a:schemeClr val="accent3"/>
                </a:highlight>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highlight>
                  <a:schemeClr val="accent3"/>
                </a:highlight>
                <a:latin typeface="Montserrat ExtraBold"/>
                <a:ea typeface="Montserrat ExtraBold"/>
                <a:cs typeface="Montserrat ExtraBold"/>
                <a:sym typeface="Montserrat ExtraBold"/>
              </a:defRPr>
            </a:lvl9pPr>
          </a:lstStyle>
          <a:p>
            <a:r>
              <a:rPr lang="en" dirty="0"/>
              <a:t>06</a:t>
            </a:r>
          </a:p>
        </p:txBody>
      </p:sp>
      <p:sp>
        <p:nvSpPr>
          <p:cNvPr id="4" name="Google Shape;1450;p40">
            <a:extLst>
              <a:ext uri="{FF2B5EF4-FFF2-40B4-BE49-F238E27FC236}">
                <a16:creationId xmlns:a16="http://schemas.microsoft.com/office/drawing/2014/main" id="{4CD78FFE-AD93-BD7E-00FC-9BA8DA22C336}"/>
              </a:ext>
            </a:extLst>
          </p:cNvPr>
          <p:cNvSpPr txBox="1">
            <a:spLocks/>
          </p:cNvSpPr>
          <p:nvPr/>
        </p:nvSpPr>
        <p:spPr>
          <a:xfrm>
            <a:off x="4039900" y="4095026"/>
            <a:ext cx="4389000" cy="267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ibre Baskerville"/>
              <a:buNone/>
              <a:defRPr sz="1400" b="0" i="0" u="none" strike="noStrike" cap="none">
                <a:solidFill>
                  <a:schemeClr val="dk1"/>
                </a:solidFill>
                <a:latin typeface="Libre Baskerville"/>
                <a:ea typeface="Libre Baskerville"/>
                <a:cs typeface="Libre Baskerville"/>
                <a:sym typeface="Libre Baskerville"/>
              </a:defRPr>
            </a:lvl1pPr>
            <a:lvl2pPr marL="914400" marR="0" lvl="1" indent="-317500" algn="l" rtl="0">
              <a:lnSpc>
                <a:spcPct val="100000"/>
              </a:lnSpc>
              <a:spcBef>
                <a:spcPts val="0"/>
              </a:spcBef>
              <a:spcAft>
                <a:spcPts val="0"/>
              </a:spcAft>
              <a:buClr>
                <a:schemeClr val="dk1"/>
              </a:buClr>
              <a:buSzPts val="1400"/>
              <a:buFont typeface="Libre Baskerville"/>
              <a:buNone/>
              <a:defRPr sz="1400" b="0" i="0" u="none" strike="noStrike" cap="none">
                <a:solidFill>
                  <a:schemeClr val="dk1"/>
                </a:solidFill>
                <a:latin typeface="Libre Baskerville"/>
                <a:ea typeface="Libre Baskerville"/>
                <a:cs typeface="Libre Baskerville"/>
                <a:sym typeface="Libre Baskerville"/>
              </a:defRPr>
            </a:lvl2pPr>
            <a:lvl3pPr marL="1371600" marR="0" lvl="2" indent="-317500" algn="l" rtl="0">
              <a:lnSpc>
                <a:spcPct val="100000"/>
              </a:lnSpc>
              <a:spcBef>
                <a:spcPts val="0"/>
              </a:spcBef>
              <a:spcAft>
                <a:spcPts val="0"/>
              </a:spcAft>
              <a:buClr>
                <a:schemeClr val="dk1"/>
              </a:buClr>
              <a:buSzPts val="1400"/>
              <a:buFont typeface="Libre Baskerville"/>
              <a:buNone/>
              <a:defRPr sz="1400" b="0" i="0" u="none" strike="noStrike" cap="none">
                <a:solidFill>
                  <a:schemeClr val="dk1"/>
                </a:solidFill>
                <a:latin typeface="Libre Baskerville"/>
                <a:ea typeface="Libre Baskerville"/>
                <a:cs typeface="Libre Baskerville"/>
                <a:sym typeface="Libre Baskerville"/>
              </a:defRPr>
            </a:lvl3pPr>
            <a:lvl4pPr marL="1828800" marR="0" lvl="3" indent="-317500" algn="l" rtl="0">
              <a:lnSpc>
                <a:spcPct val="100000"/>
              </a:lnSpc>
              <a:spcBef>
                <a:spcPts val="0"/>
              </a:spcBef>
              <a:spcAft>
                <a:spcPts val="0"/>
              </a:spcAft>
              <a:buClr>
                <a:schemeClr val="dk1"/>
              </a:buClr>
              <a:buSzPts val="1400"/>
              <a:buFont typeface="Libre Baskerville"/>
              <a:buNone/>
              <a:defRPr sz="1400" b="0" i="0" u="none" strike="noStrike" cap="none">
                <a:solidFill>
                  <a:schemeClr val="dk1"/>
                </a:solidFill>
                <a:latin typeface="Libre Baskerville"/>
                <a:ea typeface="Libre Baskerville"/>
                <a:cs typeface="Libre Baskerville"/>
                <a:sym typeface="Libre Baskerville"/>
              </a:defRPr>
            </a:lvl4pPr>
            <a:lvl5pPr marL="2286000" marR="0" lvl="4" indent="-317500" algn="l" rtl="0">
              <a:lnSpc>
                <a:spcPct val="100000"/>
              </a:lnSpc>
              <a:spcBef>
                <a:spcPts val="0"/>
              </a:spcBef>
              <a:spcAft>
                <a:spcPts val="0"/>
              </a:spcAft>
              <a:buClr>
                <a:schemeClr val="dk1"/>
              </a:buClr>
              <a:buSzPts val="1400"/>
              <a:buFont typeface="Libre Baskerville"/>
              <a:buNone/>
              <a:defRPr sz="1400" b="0" i="0" u="none" strike="noStrike" cap="none">
                <a:solidFill>
                  <a:schemeClr val="dk1"/>
                </a:solidFill>
                <a:latin typeface="Libre Baskerville"/>
                <a:ea typeface="Libre Baskerville"/>
                <a:cs typeface="Libre Baskerville"/>
                <a:sym typeface="Libre Baskerville"/>
              </a:defRPr>
            </a:lvl5pPr>
            <a:lvl6pPr marL="2743200" marR="0" lvl="5" indent="-317500" algn="l" rtl="0">
              <a:lnSpc>
                <a:spcPct val="100000"/>
              </a:lnSpc>
              <a:spcBef>
                <a:spcPts val="0"/>
              </a:spcBef>
              <a:spcAft>
                <a:spcPts val="0"/>
              </a:spcAft>
              <a:buClr>
                <a:schemeClr val="dk1"/>
              </a:buClr>
              <a:buSzPts val="1400"/>
              <a:buFont typeface="Libre Baskerville"/>
              <a:buNone/>
              <a:defRPr sz="1400" b="0" i="0" u="none" strike="noStrike" cap="none">
                <a:solidFill>
                  <a:schemeClr val="dk1"/>
                </a:solidFill>
                <a:latin typeface="Libre Baskerville"/>
                <a:ea typeface="Libre Baskerville"/>
                <a:cs typeface="Libre Baskerville"/>
                <a:sym typeface="Libre Baskerville"/>
              </a:defRPr>
            </a:lvl6pPr>
            <a:lvl7pPr marL="3200400" marR="0" lvl="6" indent="-317500" algn="l" rtl="0">
              <a:lnSpc>
                <a:spcPct val="100000"/>
              </a:lnSpc>
              <a:spcBef>
                <a:spcPts val="0"/>
              </a:spcBef>
              <a:spcAft>
                <a:spcPts val="0"/>
              </a:spcAft>
              <a:buClr>
                <a:schemeClr val="dk1"/>
              </a:buClr>
              <a:buSzPts val="1400"/>
              <a:buFont typeface="Libre Baskerville"/>
              <a:buNone/>
              <a:defRPr sz="1400" b="0" i="0" u="none" strike="noStrike" cap="none">
                <a:solidFill>
                  <a:schemeClr val="dk1"/>
                </a:solidFill>
                <a:latin typeface="Libre Baskerville"/>
                <a:ea typeface="Libre Baskerville"/>
                <a:cs typeface="Libre Baskerville"/>
                <a:sym typeface="Libre Baskerville"/>
              </a:defRPr>
            </a:lvl7pPr>
            <a:lvl8pPr marL="3657600" marR="0" lvl="7" indent="-317500" algn="l" rtl="0">
              <a:lnSpc>
                <a:spcPct val="100000"/>
              </a:lnSpc>
              <a:spcBef>
                <a:spcPts val="0"/>
              </a:spcBef>
              <a:spcAft>
                <a:spcPts val="0"/>
              </a:spcAft>
              <a:buClr>
                <a:schemeClr val="dk1"/>
              </a:buClr>
              <a:buSzPts val="1400"/>
              <a:buFont typeface="Libre Baskerville"/>
              <a:buNone/>
              <a:defRPr sz="1400" b="0" i="0" u="none" strike="noStrike" cap="none">
                <a:solidFill>
                  <a:schemeClr val="dk1"/>
                </a:solidFill>
                <a:latin typeface="Libre Baskerville"/>
                <a:ea typeface="Libre Baskerville"/>
                <a:cs typeface="Libre Baskerville"/>
                <a:sym typeface="Libre Baskerville"/>
              </a:defRPr>
            </a:lvl8pPr>
            <a:lvl9pPr marL="4114800" marR="0" lvl="8" indent="-317500" algn="l" rtl="0">
              <a:lnSpc>
                <a:spcPct val="100000"/>
              </a:lnSpc>
              <a:spcBef>
                <a:spcPts val="0"/>
              </a:spcBef>
              <a:spcAft>
                <a:spcPts val="0"/>
              </a:spcAft>
              <a:buClr>
                <a:schemeClr val="dk1"/>
              </a:buClr>
              <a:buSzPts val="1400"/>
              <a:buFont typeface="Libre Baskerville"/>
              <a:buNone/>
              <a:defRPr sz="1400" b="0" i="0" u="none" strike="noStrike" cap="none">
                <a:solidFill>
                  <a:schemeClr val="dk1"/>
                </a:solidFill>
                <a:latin typeface="Libre Baskerville"/>
                <a:ea typeface="Libre Baskerville"/>
                <a:cs typeface="Libre Baskerville"/>
                <a:sym typeface="Libre Baskerville"/>
              </a:defRPr>
            </a:lvl9pPr>
          </a:lstStyle>
          <a:p>
            <a:pPr marL="0" indent="0"/>
            <a:r>
              <a:rPr lang="fr-FR" dirty="0" err="1"/>
              <a:t>Gender</a:t>
            </a:r>
            <a:r>
              <a:rPr lang="fr-FR" dirty="0"/>
              <a:t> </a:t>
            </a:r>
            <a:r>
              <a:rPr lang="fr-FR" dirty="0" err="1"/>
              <a:t>pay</a:t>
            </a:r>
            <a:r>
              <a:rPr lang="fr-FR" dirty="0"/>
              <a:t> gap </a:t>
            </a:r>
            <a:r>
              <a:rPr lang="fr-FR" dirty="0" err="1"/>
              <a:t>prediction</a:t>
            </a:r>
            <a:endParaRPr lang="fr-FR" dirty="0"/>
          </a:p>
        </p:txBody>
      </p:sp>
      <p:sp>
        <p:nvSpPr>
          <p:cNvPr id="5" name="Google Shape;1456;p40">
            <a:extLst>
              <a:ext uri="{FF2B5EF4-FFF2-40B4-BE49-F238E27FC236}">
                <a16:creationId xmlns:a16="http://schemas.microsoft.com/office/drawing/2014/main" id="{F950630B-27C3-2C82-2AA0-16336E6B5547}"/>
              </a:ext>
            </a:extLst>
          </p:cNvPr>
          <p:cNvSpPr txBox="1">
            <a:spLocks/>
          </p:cNvSpPr>
          <p:nvPr/>
        </p:nvSpPr>
        <p:spPr>
          <a:xfrm>
            <a:off x="4026800" y="3770301"/>
            <a:ext cx="4398300" cy="3306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Montserrat ExtraBold"/>
              <a:buNone/>
              <a:defRPr sz="1800" b="0" i="0" u="none" strike="noStrike" cap="none">
                <a:solidFill>
                  <a:schemeClr val="dk1"/>
                </a:solidFill>
                <a:latin typeface="Montserrat ExtraBold"/>
                <a:ea typeface="Montserrat ExtraBold"/>
                <a:cs typeface="Montserrat ExtraBold"/>
                <a:sym typeface="Montserrat ExtraBold"/>
              </a:defRPr>
            </a:lvl1pPr>
            <a:lvl2pPr marL="914400" marR="0" lvl="1" indent="-317500" algn="l"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2pPr>
            <a:lvl3pPr marL="1371600" marR="0" lvl="2" indent="-317500" algn="l"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3pPr>
            <a:lvl4pPr marL="1828800" marR="0" lvl="3" indent="-317500" algn="l"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4pPr>
            <a:lvl5pPr marL="2286000" marR="0" lvl="4" indent="-317500" algn="l"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5pPr>
            <a:lvl6pPr marL="2743200" marR="0" lvl="5" indent="-317500" algn="l"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6pPr>
            <a:lvl7pPr marL="3200400" marR="0" lvl="6" indent="-317500" algn="l"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7pPr>
            <a:lvl8pPr marL="3657600" marR="0" lvl="7" indent="-317500" algn="l"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8pPr>
            <a:lvl9pPr marL="4114800" marR="0" lvl="8" indent="-317500" algn="l"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9pPr>
          </a:lstStyle>
          <a:p>
            <a:pPr marL="0" indent="0"/>
            <a:r>
              <a:rPr lang="fr-FR" dirty="0"/>
              <a:t>MACHINE LEARNING</a:t>
            </a:r>
          </a:p>
        </p:txBody>
      </p:sp>
      <p:sp>
        <p:nvSpPr>
          <p:cNvPr id="6" name="Google Shape;1449;p40">
            <a:extLst>
              <a:ext uri="{FF2B5EF4-FFF2-40B4-BE49-F238E27FC236}">
                <a16:creationId xmlns:a16="http://schemas.microsoft.com/office/drawing/2014/main" id="{E5E3F6BC-8E50-9D1A-B2A1-C2BF854AB630}"/>
              </a:ext>
            </a:extLst>
          </p:cNvPr>
          <p:cNvSpPr txBox="1">
            <a:spLocks/>
          </p:cNvSpPr>
          <p:nvPr/>
        </p:nvSpPr>
        <p:spPr>
          <a:xfrm>
            <a:off x="3032675" y="4522351"/>
            <a:ext cx="993000" cy="5934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Montserrat ExtraBold"/>
              <a:buNone/>
              <a:defRPr sz="4600" b="0" i="0" u="none" strike="noStrike" cap="none">
                <a:solidFill>
                  <a:schemeClr val="dk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highlight>
                  <a:schemeClr val="accent3"/>
                </a:highlight>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highlight>
                  <a:schemeClr val="accent3"/>
                </a:highlight>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highlight>
                  <a:schemeClr val="accent3"/>
                </a:highlight>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highlight>
                  <a:schemeClr val="accent3"/>
                </a:highlight>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highlight>
                  <a:schemeClr val="accent3"/>
                </a:highlight>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highlight>
                  <a:schemeClr val="accent3"/>
                </a:highlight>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highlight>
                  <a:schemeClr val="accent3"/>
                </a:highlight>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highlight>
                  <a:schemeClr val="accent3"/>
                </a:highlight>
                <a:latin typeface="Montserrat ExtraBold"/>
                <a:ea typeface="Montserrat ExtraBold"/>
                <a:cs typeface="Montserrat ExtraBold"/>
                <a:sym typeface="Montserrat ExtraBold"/>
              </a:defRPr>
            </a:lvl9pPr>
          </a:lstStyle>
          <a:p>
            <a:r>
              <a:rPr lang="en" dirty="0"/>
              <a:t>07</a:t>
            </a:r>
          </a:p>
        </p:txBody>
      </p:sp>
      <p:sp>
        <p:nvSpPr>
          <p:cNvPr id="7" name="Google Shape;1450;p40">
            <a:extLst>
              <a:ext uri="{FF2B5EF4-FFF2-40B4-BE49-F238E27FC236}">
                <a16:creationId xmlns:a16="http://schemas.microsoft.com/office/drawing/2014/main" id="{6364EC0E-4502-F1EC-8DF6-00843ECBF931}"/>
              </a:ext>
            </a:extLst>
          </p:cNvPr>
          <p:cNvSpPr txBox="1">
            <a:spLocks/>
          </p:cNvSpPr>
          <p:nvPr/>
        </p:nvSpPr>
        <p:spPr>
          <a:xfrm>
            <a:off x="4036100" y="4847076"/>
            <a:ext cx="4389000" cy="267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ibre Baskerville"/>
              <a:buNone/>
              <a:defRPr sz="1400" b="0" i="0" u="none" strike="noStrike" cap="none">
                <a:solidFill>
                  <a:schemeClr val="dk1"/>
                </a:solidFill>
                <a:latin typeface="Libre Baskerville"/>
                <a:ea typeface="Libre Baskerville"/>
                <a:cs typeface="Libre Baskerville"/>
                <a:sym typeface="Libre Baskerville"/>
              </a:defRPr>
            </a:lvl1pPr>
            <a:lvl2pPr marL="914400" marR="0" lvl="1" indent="-317500" algn="l" rtl="0">
              <a:lnSpc>
                <a:spcPct val="100000"/>
              </a:lnSpc>
              <a:spcBef>
                <a:spcPts val="0"/>
              </a:spcBef>
              <a:spcAft>
                <a:spcPts val="0"/>
              </a:spcAft>
              <a:buClr>
                <a:schemeClr val="dk1"/>
              </a:buClr>
              <a:buSzPts val="1400"/>
              <a:buFont typeface="Libre Baskerville"/>
              <a:buNone/>
              <a:defRPr sz="1400" b="0" i="0" u="none" strike="noStrike" cap="none">
                <a:solidFill>
                  <a:schemeClr val="dk1"/>
                </a:solidFill>
                <a:latin typeface="Libre Baskerville"/>
                <a:ea typeface="Libre Baskerville"/>
                <a:cs typeface="Libre Baskerville"/>
                <a:sym typeface="Libre Baskerville"/>
              </a:defRPr>
            </a:lvl2pPr>
            <a:lvl3pPr marL="1371600" marR="0" lvl="2" indent="-317500" algn="l" rtl="0">
              <a:lnSpc>
                <a:spcPct val="100000"/>
              </a:lnSpc>
              <a:spcBef>
                <a:spcPts val="0"/>
              </a:spcBef>
              <a:spcAft>
                <a:spcPts val="0"/>
              </a:spcAft>
              <a:buClr>
                <a:schemeClr val="dk1"/>
              </a:buClr>
              <a:buSzPts val="1400"/>
              <a:buFont typeface="Libre Baskerville"/>
              <a:buNone/>
              <a:defRPr sz="1400" b="0" i="0" u="none" strike="noStrike" cap="none">
                <a:solidFill>
                  <a:schemeClr val="dk1"/>
                </a:solidFill>
                <a:latin typeface="Libre Baskerville"/>
                <a:ea typeface="Libre Baskerville"/>
                <a:cs typeface="Libre Baskerville"/>
                <a:sym typeface="Libre Baskerville"/>
              </a:defRPr>
            </a:lvl3pPr>
            <a:lvl4pPr marL="1828800" marR="0" lvl="3" indent="-317500" algn="l" rtl="0">
              <a:lnSpc>
                <a:spcPct val="100000"/>
              </a:lnSpc>
              <a:spcBef>
                <a:spcPts val="0"/>
              </a:spcBef>
              <a:spcAft>
                <a:spcPts val="0"/>
              </a:spcAft>
              <a:buClr>
                <a:schemeClr val="dk1"/>
              </a:buClr>
              <a:buSzPts val="1400"/>
              <a:buFont typeface="Libre Baskerville"/>
              <a:buNone/>
              <a:defRPr sz="1400" b="0" i="0" u="none" strike="noStrike" cap="none">
                <a:solidFill>
                  <a:schemeClr val="dk1"/>
                </a:solidFill>
                <a:latin typeface="Libre Baskerville"/>
                <a:ea typeface="Libre Baskerville"/>
                <a:cs typeface="Libre Baskerville"/>
                <a:sym typeface="Libre Baskerville"/>
              </a:defRPr>
            </a:lvl4pPr>
            <a:lvl5pPr marL="2286000" marR="0" lvl="4" indent="-317500" algn="l" rtl="0">
              <a:lnSpc>
                <a:spcPct val="100000"/>
              </a:lnSpc>
              <a:spcBef>
                <a:spcPts val="0"/>
              </a:spcBef>
              <a:spcAft>
                <a:spcPts val="0"/>
              </a:spcAft>
              <a:buClr>
                <a:schemeClr val="dk1"/>
              </a:buClr>
              <a:buSzPts val="1400"/>
              <a:buFont typeface="Libre Baskerville"/>
              <a:buNone/>
              <a:defRPr sz="1400" b="0" i="0" u="none" strike="noStrike" cap="none">
                <a:solidFill>
                  <a:schemeClr val="dk1"/>
                </a:solidFill>
                <a:latin typeface="Libre Baskerville"/>
                <a:ea typeface="Libre Baskerville"/>
                <a:cs typeface="Libre Baskerville"/>
                <a:sym typeface="Libre Baskerville"/>
              </a:defRPr>
            </a:lvl5pPr>
            <a:lvl6pPr marL="2743200" marR="0" lvl="5" indent="-317500" algn="l" rtl="0">
              <a:lnSpc>
                <a:spcPct val="100000"/>
              </a:lnSpc>
              <a:spcBef>
                <a:spcPts val="0"/>
              </a:spcBef>
              <a:spcAft>
                <a:spcPts val="0"/>
              </a:spcAft>
              <a:buClr>
                <a:schemeClr val="dk1"/>
              </a:buClr>
              <a:buSzPts val="1400"/>
              <a:buFont typeface="Libre Baskerville"/>
              <a:buNone/>
              <a:defRPr sz="1400" b="0" i="0" u="none" strike="noStrike" cap="none">
                <a:solidFill>
                  <a:schemeClr val="dk1"/>
                </a:solidFill>
                <a:latin typeface="Libre Baskerville"/>
                <a:ea typeface="Libre Baskerville"/>
                <a:cs typeface="Libre Baskerville"/>
                <a:sym typeface="Libre Baskerville"/>
              </a:defRPr>
            </a:lvl6pPr>
            <a:lvl7pPr marL="3200400" marR="0" lvl="6" indent="-317500" algn="l" rtl="0">
              <a:lnSpc>
                <a:spcPct val="100000"/>
              </a:lnSpc>
              <a:spcBef>
                <a:spcPts val="0"/>
              </a:spcBef>
              <a:spcAft>
                <a:spcPts val="0"/>
              </a:spcAft>
              <a:buClr>
                <a:schemeClr val="dk1"/>
              </a:buClr>
              <a:buSzPts val="1400"/>
              <a:buFont typeface="Libre Baskerville"/>
              <a:buNone/>
              <a:defRPr sz="1400" b="0" i="0" u="none" strike="noStrike" cap="none">
                <a:solidFill>
                  <a:schemeClr val="dk1"/>
                </a:solidFill>
                <a:latin typeface="Libre Baskerville"/>
                <a:ea typeface="Libre Baskerville"/>
                <a:cs typeface="Libre Baskerville"/>
                <a:sym typeface="Libre Baskerville"/>
              </a:defRPr>
            </a:lvl7pPr>
            <a:lvl8pPr marL="3657600" marR="0" lvl="7" indent="-317500" algn="l" rtl="0">
              <a:lnSpc>
                <a:spcPct val="100000"/>
              </a:lnSpc>
              <a:spcBef>
                <a:spcPts val="0"/>
              </a:spcBef>
              <a:spcAft>
                <a:spcPts val="0"/>
              </a:spcAft>
              <a:buClr>
                <a:schemeClr val="dk1"/>
              </a:buClr>
              <a:buSzPts val="1400"/>
              <a:buFont typeface="Libre Baskerville"/>
              <a:buNone/>
              <a:defRPr sz="1400" b="0" i="0" u="none" strike="noStrike" cap="none">
                <a:solidFill>
                  <a:schemeClr val="dk1"/>
                </a:solidFill>
                <a:latin typeface="Libre Baskerville"/>
                <a:ea typeface="Libre Baskerville"/>
                <a:cs typeface="Libre Baskerville"/>
                <a:sym typeface="Libre Baskerville"/>
              </a:defRPr>
            </a:lvl8pPr>
            <a:lvl9pPr marL="4114800" marR="0" lvl="8" indent="-317500" algn="l" rtl="0">
              <a:lnSpc>
                <a:spcPct val="100000"/>
              </a:lnSpc>
              <a:spcBef>
                <a:spcPts val="0"/>
              </a:spcBef>
              <a:spcAft>
                <a:spcPts val="0"/>
              </a:spcAft>
              <a:buClr>
                <a:schemeClr val="dk1"/>
              </a:buClr>
              <a:buSzPts val="1400"/>
              <a:buFont typeface="Libre Baskerville"/>
              <a:buNone/>
              <a:defRPr sz="1400" b="0" i="0" u="none" strike="noStrike" cap="none">
                <a:solidFill>
                  <a:schemeClr val="dk1"/>
                </a:solidFill>
                <a:latin typeface="Libre Baskerville"/>
                <a:ea typeface="Libre Baskerville"/>
                <a:cs typeface="Libre Baskerville"/>
                <a:sym typeface="Libre Baskerville"/>
              </a:defRPr>
            </a:lvl9pPr>
          </a:lstStyle>
          <a:p>
            <a:pPr marL="0" indent="0"/>
            <a:endParaRPr lang="fr-FR" dirty="0"/>
          </a:p>
        </p:txBody>
      </p:sp>
      <p:sp>
        <p:nvSpPr>
          <p:cNvPr id="8" name="Google Shape;1456;p40">
            <a:extLst>
              <a:ext uri="{FF2B5EF4-FFF2-40B4-BE49-F238E27FC236}">
                <a16:creationId xmlns:a16="http://schemas.microsoft.com/office/drawing/2014/main" id="{FD505813-DD31-4F75-5A81-E8B882074DC9}"/>
              </a:ext>
            </a:extLst>
          </p:cNvPr>
          <p:cNvSpPr txBox="1">
            <a:spLocks/>
          </p:cNvSpPr>
          <p:nvPr/>
        </p:nvSpPr>
        <p:spPr>
          <a:xfrm>
            <a:off x="4023000" y="4522351"/>
            <a:ext cx="4398300" cy="3306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Montserrat ExtraBold"/>
              <a:buNone/>
              <a:defRPr sz="1800" b="0" i="0" u="none" strike="noStrike" cap="none">
                <a:solidFill>
                  <a:schemeClr val="dk1"/>
                </a:solidFill>
                <a:latin typeface="Montserrat ExtraBold"/>
                <a:ea typeface="Montserrat ExtraBold"/>
                <a:cs typeface="Montserrat ExtraBold"/>
                <a:sym typeface="Montserrat ExtraBold"/>
              </a:defRPr>
            </a:lvl1pPr>
            <a:lvl2pPr marL="914400" marR="0" lvl="1" indent="-317500" algn="l"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2pPr>
            <a:lvl3pPr marL="1371600" marR="0" lvl="2" indent="-317500" algn="l"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3pPr>
            <a:lvl4pPr marL="1828800" marR="0" lvl="3" indent="-317500" algn="l"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4pPr>
            <a:lvl5pPr marL="2286000" marR="0" lvl="4" indent="-317500" algn="l"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5pPr>
            <a:lvl6pPr marL="2743200" marR="0" lvl="5" indent="-317500" algn="l"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6pPr>
            <a:lvl7pPr marL="3200400" marR="0" lvl="6" indent="-317500" algn="l"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7pPr>
            <a:lvl8pPr marL="3657600" marR="0" lvl="7" indent="-317500" algn="l"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8pPr>
            <a:lvl9pPr marL="4114800" marR="0" lvl="8" indent="-317500" algn="l"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9pPr>
          </a:lstStyle>
          <a:p>
            <a:pPr marL="0" indent="0"/>
            <a:r>
              <a:rPr lang="fr-FR" sz="1800" dirty="0"/>
              <a:t>CHALLENGES | </a:t>
            </a:r>
            <a:r>
              <a:rPr lang="en" sz="1800" dirty="0"/>
              <a:t>NEXT STEPS</a:t>
            </a:r>
            <a:endParaRPr lang="fr-FR" dirty="0"/>
          </a:p>
        </p:txBody>
      </p:sp>
    </p:spTree>
    <p:extLst>
      <p:ext uri="{BB962C8B-B14F-4D97-AF65-F5344CB8AC3E}">
        <p14:creationId xmlns:p14="http://schemas.microsoft.com/office/powerpoint/2010/main" val="13069078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69"/>
        <p:cNvGrpSpPr/>
        <p:nvPr/>
      </p:nvGrpSpPr>
      <p:grpSpPr>
        <a:xfrm>
          <a:off x="0" y="0"/>
          <a:ext cx="0" cy="0"/>
          <a:chOff x="0" y="0"/>
          <a:chExt cx="0" cy="0"/>
        </a:xfrm>
      </p:grpSpPr>
      <p:sp>
        <p:nvSpPr>
          <p:cNvPr id="1970" name="Google Shape;1970;p48"/>
          <p:cNvSpPr txBox="1">
            <a:spLocks noGrp="1"/>
          </p:cNvSpPr>
          <p:nvPr>
            <p:ph type="title"/>
          </p:nvPr>
        </p:nvSpPr>
        <p:spPr>
          <a:xfrm>
            <a:off x="21144" y="1363036"/>
            <a:ext cx="3671741" cy="96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t>SQL QUERIES</a:t>
            </a:r>
            <a:r>
              <a:rPr lang="en" sz="2400" dirty="0">
                <a:solidFill>
                  <a:schemeClr val="accent6"/>
                </a:solidFill>
              </a:rPr>
              <a:t>*</a:t>
            </a:r>
            <a:br>
              <a:rPr lang="en" sz="2400" dirty="0">
                <a:solidFill>
                  <a:schemeClr val="accent6"/>
                </a:solidFill>
              </a:rPr>
            </a:br>
            <a:r>
              <a:rPr lang="en" sz="2400" dirty="0">
                <a:solidFill>
                  <a:schemeClr val="tx1"/>
                </a:solidFill>
              </a:rPr>
              <a:t>used for … </a:t>
            </a:r>
            <a:endParaRPr sz="2400" dirty="0">
              <a:solidFill>
                <a:schemeClr val="tx1"/>
              </a:solidFill>
            </a:endParaRPr>
          </a:p>
        </p:txBody>
      </p:sp>
      <p:sp>
        <p:nvSpPr>
          <p:cNvPr id="1971" name="Google Shape;1971;p48"/>
          <p:cNvSpPr txBox="1">
            <a:spLocks noGrp="1"/>
          </p:cNvSpPr>
          <p:nvPr>
            <p:ph type="subTitle" idx="1"/>
          </p:nvPr>
        </p:nvSpPr>
        <p:spPr>
          <a:xfrm>
            <a:off x="3038816" y="1238019"/>
            <a:ext cx="296871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Pearson Corr. </a:t>
            </a:r>
          </a:p>
          <a:p>
            <a:pPr marL="0" lvl="0" indent="0" algn="ctr" rtl="0">
              <a:spcBef>
                <a:spcPts val="0"/>
              </a:spcBef>
              <a:spcAft>
                <a:spcPts val="0"/>
              </a:spcAft>
              <a:buNone/>
            </a:pPr>
            <a:r>
              <a:rPr lang="fr-FR" dirty="0"/>
              <a:t>for</a:t>
            </a:r>
            <a:r>
              <a:rPr lang="en" dirty="0"/>
              <a:t> EDA</a:t>
            </a:r>
            <a:endParaRPr dirty="0"/>
          </a:p>
        </p:txBody>
      </p:sp>
      <p:sp>
        <p:nvSpPr>
          <p:cNvPr id="1972" name="Google Shape;1972;p48"/>
          <p:cNvSpPr txBox="1">
            <a:spLocks noGrp="1"/>
          </p:cNvSpPr>
          <p:nvPr>
            <p:ph type="subTitle" idx="2"/>
          </p:nvPr>
        </p:nvSpPr>
        <p:spPr>
          <a:xfrm>
            <a:off x="3092137" y="1816798"/>
            <a:ext cx="2790091"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between total population </a:t>
            </a:r>
          </a:p>
          <a:p>
            <a:pPr marL="0" lvl="0" indent="0" algn="ctr" rtl="0">
              <a:spcBef>
                <a:spcPts val="0"/>
              </a:spcBef>
              <a:spcAft>
                <a:spcPts val="0"/>
              </a:spcAft>
              <a:buNone/>
            </a:pPr>
            <a:r>
              <a:rPr lang="en" dirty="0"/>
              <a:t>&amp; establishments</a:t>
            </a:r>
            <a:endParaRPr dirty="0"/>
          </a:p>
        </p:txBody>
      </p:sp>
      <p:sp>
        <p:nvSpPr>
          <p:cNvPr id="1973" name="Google Shape;1973;p48"/>
          <p:cNvSpPr txBox="1">
            <a:spLocks noGrp="1"/>
          </p:cNvSpPr>
          <p:nvPr>
            <p:ph type="subTitle" idx="3"/>
          </p:nvPr>
        </p:nvSpPr>
        <p:spPr>
          <a:xfrm>
            <a:off x="6167685" y="1816798"/>
            <a:ext cx="2529868"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err="1"/>
              <a:t>with</a:t>
            </a:r>
            <a:r>
              <a:rPr lang="fr-FR" dirty="0"/>
              <a:t> </a:t>
            </a:r>
            <a:r>
              <a:rPr lang="en" dirty="0"/>
              <a:t>joint tables &amp; new aggregated columns</a:t>
            </a:r>
            <a:endParaRPr dirty="0"/>
          </a:p>
        </p:txBody>
      </p:sp>
      <p:sp>
        <p:nvSpPr>
          <p:cNvPr id="1974" name="Google Shape;1974;p48"/>
          <p:cNvSpPr txBox="1">
            <a:spLocks noGrp="1"/>
          </p:cNvSpPr>
          <p:nvPr>
            <p:ph type="subTitle" idx="4"/>
          </p:nvPr>
        </p:nvSpPr>
        <p:spPr>
          <a:xfrm>
            <a:off x="3074804" y="3780464"/>
            <a:ext cx="296871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err="1"/>
              <a:t>exported</a:t>
            </a:r>
            <a:r>
              <a:rPr lang="fr-FR" dirty="0"/>
              <a:t> as .csv </a:t>
            </a:r>
            <a:r>
              <a:rPr lang="fr-FR" dirty="0" err="1"/>
              <a:t>from</a:t>
            </a:r>
            <a:r>
              <a:rPr lang="fr-FR" dirty="0"/>
              <a:t> MySQL &amp; </a:t>
            </a:r>
            <a:r>
              <a:rPr lang="fr-FR" dirty="0" err="1"/>
              <a:t>uploaded</a:t>
            </a:r>
            <a:r>
              <a:rPr lang="fr-FR" dirty="0"/>
              <a:t> for </a:t>
            </a:r>
            <a:r>
              <a:rPr lang="fr-FR" dirty="0" err="1"/>
              <a:t>visualization</a:t>
            </a:r>
            <a:endParaRPr dirty="0"/>
          </a:p>
        </p:txBody>
      </p:sp>
      <p:sp>
        <p:nvSpPr>
          <p:cNvPr id="1975" name="Google Shape;1975;p48"/>
          <p:cNvSpPr txBox="1">
            <a:spLocks noGrp="1"/>
          </p:cNvSpPr>
          <p:nvPr>
            <p:ph type="subTitle" idx="5"/>
          </p:nvPr>
        </p:nvSpPr>
        <p:spPr>
          <a:xfrm>
            <a:off x="6030206" y="3810087"/>
            <a:ext cx="2790091" cy="484800"/>
          </a:xfrm>
          <a:prstGeom prst="rect">
            <a:avLst/>
          </a:prstGeom>
        </p:spPr>
        <p:txBody>
          <a:bodyPr spcFirstLastPara="1" wrap="square" lIns="91425" tIns="91425" rIns="91425" bIns="91425" anchor="ctr" anchorCtr="0">
            <a:noAutofit/>
          </a:bodyPr>
          <a:lstStyle/>
          <a:p>
            <a:pPr marL="0" lvl="0" indent="0" rtl="0">
              <a:spcBef>
                <a:spcPts val="0"/>
              </a:spcBef>
              <a:spcAft>
                <a:spcPts val="0"/>
              </a:spcAft>
            </a:pPr>
            <a:r>
              <a:rPr lang="en" dirty="0"/>
              <a:t>highest &amp; lowest gender pay gap by department</a:t>
            </a:r>
            <a:endParaRPr dirty="0"/>
          </a:p>
        </p:txBody>
      </p:sp>
      <p:sp>
        <p:nvSpPr>
          <p:cNvPr id="1976" name="Google Shape;1976;p48"/>
          <p:cNvSpPr txBox="1">
            <a:spLocks noGrp="1"/>
          </p:cNvSpPr>
          <p:nvPr>
            <p:ph type="subTitle" idx="6"/>
          </p:nvPr>
        </p:nvSpPr>
        <p:spPr>
          <a:xfrm>
            <a:off x="3116220" y="3194646"/>
            <a:ext cx="2790092"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Paygap</a:t>
            </a:r>
            <a:r>
              <a:rPr lang="en" dirty="0"/>
              <a:t> </a:t>
            </a:r>
          </a:p>
          <a:p>
            <a:pPr marL="0" lvl="0" indent="0" algn="ctr" rtl="0">
              <a:spcBef>
                <a:spcPts val="0"/>
              </a:spcBef>
              <a:spcAft>
                <a:spcPts val="0"/>
              </a:spcAft>
              <a:buNone/>
            </a:pPr>
            <a:r>
              <a:rPr lang="en" dirty="0"/>
              <a:t>for Tableau </a:t>
            </a:r>
            <a:endParaRPr dirty="0"/>
          </a:p>
        </p:txBody>
      </p:sp>
      <p:sp>
        <p:nvSpPr>
          <p:cNvPr id="1977" name="Google Shape;1977;p48"/>
          <p:cNvSpPr txBox="1">
            <a:spLocks noGrp="1"/>
          </p:cNvSpPr>
          <p:nvPr>
            <p:ph type="subTitle" idx="7"/>
          </p:nvPr>
        </p:nvSpPr>
        <p:spPr>
          <a:xfrm>
            <a:off x="5788742" y="1255663"/>
            <a:ext cx="3250391"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Views for API </a:t>
            </a:r>
          </a:p>
          <a:p>
            <a:pPr marL="0" lvl="0" indent="0" algn="ctr" rtl="0">
              <a:spcBef>
                <a:spcPts val="0"/>
              </a:spcBef>
              <a:spcAft>
                <a:spcPts val="0"/>
              </a:spcAft>
              <a:buNone/>
            </a:pPr>
            <a:r>
              <a:rPr lang="en" dirty="0"/>
              <a:t>endpoints</a:t>
            </a:r>
            <a:endParaRPr dirty="0"/>
          </a:p>
        </p:txBody>
      </p:sp>
      <p:sp>
        <p:nvSpPr>
          <p:cNvPr id="1978" name="Google Shape;1978;p48"/>
          <p:cNvSpPr txBox="1">
            <a:spLocks noGrp="1"/>
          </p:cNvSpPr>
          <p:nvPr>
            <p:ph type="subTitle" idx="8"/>
          </p:nvPr>
        </p:nvSpPr>
        <p:spPr>
          <a:xfrm>
            <a:off x="6287534" y="3195873"/>
            <a:ext cx="2229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TOP 10 </a:t>
            </a:r>
          </a:p>
          <a:p>
            <a:pPr marL="0" lvl="0" indent="0" algn="ctr" rtl="0">
              <a:spcBef>
                <a:spcPts val="0"/>
              </a:spcBef>
              <a:spcAft>
                <a:spcPts val="0"/>
              </a:spcAft>
              <a:buNone/>
            </a:pPr>
            <a:r>
              <a:rPr lang="en" dirty="0"/>
              <a:t>for EDA</a:t>
            </a:r>
            <a:endParaRPr dirty="0"/>
          </a:p>
        </p:txBody>
      </p:sp>
      <p:sp>
        <p:nvSpPr>
          <p:cNvPr id="1979" name="Google Shape;1979;p48"/>
          <p:cNvSpPr/>
          <p:nvPr/>
        </p:nvSpPr>
        <p:spPr>
          <a:xfrm>
            <a:off x="190626" y="2399104"/>
            <a:ext cx="844200" cy="102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8"/>
          <p:cNvSpPr/>
          <p:nvPr/>
        </p:nvSpPr>
        <p:spPr>
          <a:xfrm>
            <a:off x="4082692" y="492495"/>
            <a:ext cx="844200" cy="651545"/>
          </a:xfrm>
          <a:custGeom>
            <a:avLst/>
            <a:gdLst/>
            <a:ahLst/>
            <a:cxnLst/>
            <a:rect l="l" t="t" r="r" b="b"/>
            <a:pathLst>
              <a:path w="8059" h="6220" extrusionOk="0">
                <a:moveTo>
                  <a:pt x="4030" y="0"/>
                </a:moveTo>
                <a:cubicBezTo>
                  <a:pt x="1803" y="0"/>
                  <a:pt x="0" y="1391"/>
                  <a:pt x="0" y="3111"/>
                </a:cubicBezTo>
                <a:cubicBezTo>
                  <a:pt x="0" y="4829"/>
                  <a:pt x="1805" y="6220"/>
                  <a:pt x="4030" y="6220"/>
                </a:cubicBezTo>
                <a:cubicBezTo>
                  <a:pt x="4265" y="6220"/>
                  <a:pt x="4499" y="6203"/>
                  <a:pt x="4732" y="6172"/>
                </a:cubicBezTo>
                <a:lnTo>
                  <a:pt x="5276" y="6062"/>
                </a:lnTo>
                <a:lnTo>
                  <a:pt x="5967" y="5837"/>
                </a:lnTo>
                <a:cubicBezTo>
                  <a:pt x="7213" y="5309"/>
                  <a:pt x="8059" y="4286"/>
                  <a:pt x="8059" y="3111"/>
                </a:cubicBezTo>
                <a:cubicBezTo>
                  <a:pt x="8059" y="1393"/>
                  <a:pt x="6255" y="0"/>
                  <a:pt x="40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8"/>
          <p:cNvSpPr/>
          <p:nvPr/>
        </p:nvSpPr>
        <p:spPr>
          <a:xfrm>
            <a:off x="7003152" y="481339"/>
            <a:ext cx="844200" cy="651545"/>
          </a:xfrm>
          <a:custGeom>
            <a:avLst/>
            <a:gdLst/>
            <a:ahLst/>
            <a:cxnLst/>
            <a:rect l="l" t="t" r="r" b="b"/>
            <a:pathLst>
              <a:path w="8059" h="6220" extrusionOk="0">
                <a:moveTo>
                  <a:pt x="4030" y="0"/>
                </a:moveTo>
                <a:cubicBezTo>
                  <a:pt x="1803" y="0"/>
                  <a:pt x="0" y="1391"/>
                  <a:pt x="0" y="3111"/>
                </a:cubicBezTo>
                <a:cubicBezTo>
                  <a:pt x="0" y="4829"/>
                  <a:pt x="1805" y="6220"/>
                  <a:pt x="4030" y="6220"/>
                </a:cubicBezTo>
                <a:cubicBezTo>
                  <a:pt x="4265" y="6220"/>
                  <a:pt x="4499" y="6203"/>
                  <a:pt x="4732" y="6172"/>
                </a:cubicBezTo>
                <a:lnTo>
                  <a:pt x="5276" y="6062"/>
                </a:lnTo>
                <a:lnTo>
                  <a:pt x="5967" y="5837"/>
                </a:lnTo>
                <a:cubicBezTo>
                  <a:pt x="7213" y="5309"/>
                  <a:pt x="8059" y="4286"/>
                  <a:pt x="8059" y="3111"/>
                </a:cubicBezTo>
                <a:cubicBezTo>
                  <a:pt x="8059" y="1393"/>
                  <a:pt x="6255" y="0"/>
                  <a:pt x="40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2" name="Google Shape;1982;p48"/>
          <p:cNvSpPr/>
          <p:nvPr/>
        </p:nvSpPr>
        <p:spPr>
          <a:xfrm>
            <a:off x="4094597" y="2501404"/>
            <a:ext cx="844200" cy="651545"/>
          </a:xfrm>
          <a:custGeom>
            <a:avLst/>
            <a:gdLst/>
            <a:ahLst/>
            <a:cxnLst/>
            <a:rect l="l" t="t" r="r" b="b"/>
            <a:pathLst>
              <a:path w="8059" h="6220" extrusionOk="0">
                <a:moveTo>
                  <a:pt x="4030" y="0"/>
                </a:moveTo>
                <a:cubicBezTo>
                  <a:pt x="1803" y="0"/>
                  <a:pt x="0" y="1391"/>
                  <a:pt x="0" y="3111"/>
                </a:cubicBezTo>
                <a:cubicBezTo>
                  <a:pt x="0" y="4829"/>
                  <a:pt x="1805" y="6220"/>
                  <a:pt x="4030" y="6220"/>
                </a:cubicBezTo>
                <a:cubicBezTo>
                  <a:pt x="4265" y="6220"/>
                  <a:pt x="4499" y="6203"/>
                  <a:pt x="4732" y="6172"/>
                </a:cubicBezTo>
                <a:lnTo>
                  <a:pt x="5276" y="6062"/>
                </a:lnTo>
                <a:lnTo>
                  <a:pt x="5967" y="5837"/>
                </a:lnTo>
                <a:cubicBezTo>
                  <a:pt x="7213" y="5309"/>
                  <a:pt x="8059" y="4286"/>
                  <a:pt x="8059" y="3111"/>
                </a:cubicBezTo>
                <a:cubicBezTo>
                  <a:pt x="8059" y="1393"/>
                  <a:pt x="6255" y="0"/>
                  <a:pt x="40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8"/>
          <p:cNvSpPr/>
          <p:nvPr/>
        </p:nvSpPr>
        <p:spPr>
          <a:xfrm>
            <a:off x="7015057" y="2501404"/>
            <a:ext cx="844200" cy="651545"/>
          </a:xfrm>
          <a:custGeom>
            <a:avLst/>
            <a:gdLst/>
            <a:ahLst/>
            <a:cxnLst/>
            <a:rect l="l" t="t" r="r" b="b"/>
            <a:pathLst>
              <a:path w="8059" h="6220" extrusionOk="0">
                <a:moveTo>
                  <a:pt x="4030" y="0"/>
                </a:moveTo>
                <a:cubicBezTo>
                  <a:pt x="1803" y="0"/>
                  <a:pt x="0" y="1391"/>
                  <a:pt x="0" y="3111"/>
                </a:cubicBezTo>
                <a:cubicBezTo>
                  <a:pt x="0" y="4829"/>
                  <a:pt x="1805" y="6220"/>
                  <a:pt x="4030" y="6220"/>
                </a:cubicBezTo>
                <a:cubicBezTo>
                  <a:pt x="4265" y="6220"/>
                  <a:pt x="4499" y="6203"/>
                  <a:pt x="4732" y="6172"/>
                </a:cubicBezTo>
                <a:lnTo>
                  <a:pt x="5276" y="6062"/>
                </a:lnTo>
                <a:lnTo>
                  <a:pt x="5967" y="5837"/>
                </a:lnTo>
                <a:cubicBezTo>
                  <a:pt x="7213" y="5309"/>
                  <a:pt x="8059" y="4286"/>
                  <a:pt x="8059" y="3111"/>
                </a:cubicBezTo>
                <a:cubicBezTo>
                  <a:pt x="8059" y="1393"/>
                  <a:pt x="6255" y="0"/>
                  <a:pt x="40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6730;p83">
            <a:extLst>
              <a:ext uri="{FF2B5EF4-FFF2-40B4-BE49-F238E27FC236}">
                <a16:creationId xmlns:a16="http://schemas.microsoft.com/office/drawing/2014/main" id="{8ECD4DE5-0866-1A87-0183-CE964FD60F43}"/>
              </a:ext>
            </a:extLst>
          </p:cNvPr>
          <p:cNvGrpSpPr/>
          <p:nvPr/>
        </p:nvGrpSpPr>
        <p:grpSpPr>
          <a:xfrm>
            <a:off x="7253520" y="627534"/>
            <a:ext cx="358199" cy="359154"/>
            <a:chOff x="-48633950" y="1972600"/>
            <a:chExt cx="300100" cy="300900"/>
          </a:xfrm>
          <a:solidFill>
            <a:schemeClr val="bg2"/>
          </a:solidFill>
        </p:grpSpPr>
        <p:sp>
          <p:nvSpPr>
            <p:cNvPr id="7" name="Google Shape;16731;p83">
              <a:extLst>
                <a:ext uri="{FF2B5EF4-FFF2-40B4-BE49-F238E27FC236}">
                  <a16:creationId xmlns:a16="http://schemas.microsoft.com/office/drawing/2014/main" id="{DCC266E3-4561-3718-5EBA-25A1BE7F91FD}"/>
                </a:ext>
              </a:extLst>
            </p:cNvPr>
            <p:cNvSpPr/>
            <p:nvPr/>
          </p:nvSpPr>
          <p:spPr>
            <a:xfrm>
              <a:off x="-48633950" y="1972600"/>
              <a:ext cx="300100" cy="300900"/>
            </a:xfrm>
            <a:custGeom>
              <a:avLst/>
              <a:gdLst/>
              <a:ahLst/>
              <a:cxnLst/>
              <a:rect l="l" t="t" r="r" b="b"/>
              <a:pathLst>
                <a:path w="12004" h="12036" extrusionOk="0">
                  <a:moveTo>
                    <a:pt x="1418" y="756"/>
                  </a:moveTo>
                  <a:lnTo>
                    <a:pt x="1418" y="1481"/>
                  </a:lnTo>
                  <a:lnTo>
                    <a:pt x="693" y="1481"/>
                  </a:lnTo>
                  <a:lnTo>
                    <a:pt x="693" y="756"/>
                  </a:lnTo>
                  <a:close/>
                  <a:moveTo>
                    <a:pt x="11310" y="756"/>
                  </a:moveTo>
                  <a:lnTo>
                    <a:pt x="11310" y="1481"/>
                  </a:lnTo>
                  <a:lnTo>
                    <a:pt x="10586" y="1481"/>
                  </a:lnTo>
                  <a:lnTo>
                    <a:pt x="10586" y="756"/>
                  </a:lnTo>
                  <a:close/>
                  <a:moveTo>
                    <a:pt x="9893" y="1418"/>
                  </a:moveTo>
                  <a:lnTo>
                    <a:pt x="9893" y="1796"/>
                  </a:lnTo>
                  <a:cubicBezTo>
                    <a:pt x="9893" y="1985"/>
                    <a:pt x="10050" y="2143"/>
                    <a:pt x="10239" y="2143"/>
                  </a:cubicBezTo>
                  <a:lnTo>
                    <a:pt x="10586" y="2143"/>
                  </a:lnTo>
                  <a:lnTo>
                    <a:pt x="10586" y="5293"/>
                  </a:lnTo>
                  <a:cubicBezTo>
                    <a:pt x="10365" y="5104"/>
                    <a:pt x="10050" y="4915"/>
                    <a:pt x="9672" y="4663"/>
                  </a:cubicBezTo>
                  <a:cubicBezTo>
                    <a:pt x="8822" y="4159"/>
                    <a:pt x="7530" y="3560"/>
                    <a:pt x="6018" y="3560"/>
                  </a:cubicBezTo>
                  <a:cubicBezTo>
                    <a:pt x="4537" y="3560"/>
                    <a:pt x="3214" y="4159"/>
                    <a:pt x="2363" y="4663"/>
                  </a:cubicBezTo>
                  <a:cubicBezTo>
                    <a:pt x="2017" y="4852"/>
                    <a:pt x="1701" y="5104"/>
                    <a:pt x="1449" y="5293"/>
                  </a:cubicBezTo>
                  <a:lnTo>
                    <a:pt x="1449" y="2143"/>
                  </a:lnTo>
                  <a:lnTo>
                    <a:pt x="1764" y="2143"/>
                  </a:lnTo>
                  <a:cubicBezTo>
                    <a:pt x="1954" y="2143"/>
                    <a:pt x="2111" y="1985"/>
                    <a:pt x="2111" y="1796"/>
                  </a:cubicBezTo>
                  <a:lnTo>
                    <a:pt x="2111" y="1418"/>
                  </a:lnTo>
                  <a:close/>
                  <a:moveTo>
                    <a:pt x="8065" y="4695"/>
                  </a:moveTo>
                  <a:cubicBezTo>
                    <a:pt x="8538" y="4915"/>
                    <a:pt x="8979" y="5104"/>
                    <a:pt x="9326" y="5293"/>
                  </a:cubicBezTo>
                  <a:cubicBezTo>
                    <a:pt x="9798" y="5577"/>
                    <a:pt x="10208" y="5860"/>
                    <a:pt x="10428" y="6049"/>
                  </a:cubicBezTo>
                  <a:cubicBezTo>
                    <a:pt x="10208" y="6238"/>
                    <a:pt x="9798" y="6522"/>
                    <a:pt x="9326" y="6805"/>
                  </a:cubicBezTo>
                  <a:cubicBezTo>
                    <a:pt x="8979" y="6994"/>
                    <a:pt x="8570" y="7215"/>
                    <a:pt x="8065" y="7372"/>
                  </a:cubicBezTo>
                  <a:cubicBezTo>
                    <a:pt x="8349" y="6994"/>
                    <a:pt x="8475" y="6522"/>
                    <a:pt x="8475" y="6049"/>
                  </a:cubicBezTo>
                  <a:cubicBezTo>
                    <a:pt x="8475" y="5514"/>
                    <a:pt x="8318" y="5104"/>
                    <a:pt x="8065" y="4695"/>
                  </a:cubicBezTo>
                  <a:close/>
                  <a:moveTo>
                    <a:pt x="3970" y="4726"/>
                  </a:moveTo>
                  <a:cubicBezTo>
                    <a:pt x="3718" y="5136"/>
                    <a:pt x="3592" y="5608"/>
                    <a:pt x="3592" y="6081"/>
                  </a:cubicBezTo>
                  <a:cubicBezTo>
                    <a:pt x="3529" y="6553"/>
                    <a:pt x="3686" y="7026"/>
                    <a:pt x="3970" y="7435"/>
                  </a:cubicBezTo>
                  <a:cubicBezTo>
                    <a:pt x="3497" y="7215"/>
                    <a:pt x="3056" y="7026"/>
                    <a:pt x="2710" y="6837"/>
                  </a:cubicBezTo>
                  <a:cubicBezTo>
                    <a:pt x="2237" y="6553"/>
                    <a:pt x="1859" y="6270"/>
                    <a:pt x="1607" y="6081"/>
                  </a:cubicBezTo>
                  <a:cubicBezTo>
                    <a:pt x="1859" y="5892"/>
                    <a:pt x="2237" y="5608"/>
                    <a:pt x="2710" y="5325"/>
                  </a:cubicBezTo>
                  <a:cubicBezTo>
                    <a:pt x="3056" y="5136"/>
                    <a:pt x="3466" y="4915"/>
                    <a:pt x="3970" y="4726"/>
                  </a:cubicBezTo>
                  <a:close/>
                  <a:moveTo>
                    <a:pt x="6018" y="4285"/>
                  </a:moveTo>
                  <a:cubicBezTo>
                    <a:pt x="6994" y="4285"/>
                    <a:pt x="7782" y="5073"/>
                    <a:pt x="7782" y="6049"/>
                  </a:cubicBezTo>
                  <a:cubicBezTo>
                    <a:pt x="7782" y="7026"/>
                    <a:pt x="6994" y="7814"/>
                    <a:pt x="6018" y="7814"/>
                  </a:cubicBezTo>
                  <a:cubicBezTo>
                    <a:pt x="5041" y="7814"/>
                    <a:pt x="4253" y="7026"/>
                    <a:pt x="4253" y="6049"/>
                  </a:cubicBezTo>
                  <a:cubicBezTo>
                    <a:pt x="4253" y="5073"/>
                    <a:pt x="5041" y="4285"/>
                    <a:pt x="6018" y="4285"/>
                  </a:cubicBezTo>
                  <a:close/>
                  <a:moveTo>
                    <a:pt x="10554" y="6805"/>
                  </a:moveTo>
                  <a:lnTo>
                    <a:pt x="10554" y="9956"/>
                  </a:lnTo>
                  <a:lnTo>
                    <a:pt x="10239" y="9956"/>
                  </a:lnTo>
                  <a:cubicBezTo>
                    <a:pt x="10050" y="9956"/>
                    <a:pt x="9893" y="10113"/>
                    <a:pt x="9893" y="10302"/>
                  </a:cubicBezTo>
                  <a:lnTo>
                    <a:pt x="9893" y="10649"/>
                  </a:lnTo>
                  <a:lnTo>
                    <a:pt x="2143" y="10649"/>
                  </a:lnTo>
                  <a:lnTo>
                    <a:pt x="2143" y="10302"/>
                  </a:lnTo>
                  <a:cubicBezTo>
                    <a:pt x="2143" y="10113"/>
                    <a:pt x="1985" y="9956"/>
                    <a:pt x="1764" y="9956"/>
                  </a:cubicBezTo>
                  <a:lnTo>
                    <a:pt x="1418" y="9956"/>
                  </a:lnTo>
                  <a:lnTo>
                    <a:pt x="1418" y="6805"/>
                  </a:lnTo>
                  <a:cubicBezTo>
                    <a:pt x="1670" y="6994"/>
                    <a:pt x="1985" y="7183"/>
                    <a:pt x="2332" y="7435"/>
                  </a:cubicBezTo>
                  <a:cubicBezTo>
                    <a:pt x="3182" y="7940"/>
                    <a:pt x="4505" y="8538"/>
                    <a:pt x="5986" y="8538"/>
                  </a:cubicBezTo>
                  <a:cubicBezTo>
                    <a:pt x="7498" y="8538"/>
                    <a:pt x="8790" y="7940"/>
                    <a:pt x="9641" y="7435"/>
                  </a:cubicBezTo>
                  <a:cubicBezTo>
                    <a:pt x="10019" y="7215"/>
                    <a:pt x="10334" y="6994"/>
                    <a:pt x="10554" y="6805"/>
                  </a:cubicBezTo>
                  <a:close/>
                  <a:moveTo>
                    <a:pt x="1418" y="10617"/>
                  </a:moveTo>
                  <a:lnTo>
                    <a:pt x="1418" y="11311"/>
                  </a:lnTo>
                  <a:lnTo>
                    <a:pt x="693" y="11311"/>
                  </a:lnTo>
                  <a:lnTo>
                    <a:pt x="693" y="10617"/>
                  </a:lnTo>
                  <a:close/>
                  <a:moveTo>
                    <a:pt x="11310" y="10617"/>
                  </a:moveTo>
                  <a:lnTo>
                    <a:pt x="11310" y="11311"/>
                  </a:lnTo>
                  <a:lnTo>
                    <a:pt x="10586" y="11311"/>
                  </a:lnTo>
                  <a:lnTo>
                    <a:pt x="10586" y="10617"/>
                  </a:lnTo>
                  <a:close/>
                  <a:moveTo>
                    <a:pt x="347" y="0"/>
                  </a:moveTo>
                  <a:cubicBezTo>
                    <a:pt x="158" y="0"/>
                    <a:pt x="0" y="189"/>
                    <a:pt x="0" y="378"/>
                  </a:cubicBezTo>
                  <a:lnTo>
                    <a:pt x="0" y="1796"/>
                  </a:lnTo>
                  <a:cubicBezTo>
                    <a:pt x="0" y="1985"/>
                    <a:pt x="158" y="2143"/>
                    <a:pt x="347" y="2143"/>
                  </a:cubicBezTo>
                  <a:lnTo>
                    <a:pt x="693" y="2143"/>
                  </a:lnTo>
                  <a:lnTo>
                    <a:pt x="693" y="9893"/>
                  </a:lnTo>
                  <a:lnTo>
                    <a:pt x="347" y="9893"/>
                  </a:lnTo>
                  <a:cubicBezTo>
                    <a:pt x="158" y="9893"/>
                    <a:pt x="0" y="10050"/>
                    <a:pt x="0" y="10239"/>
                  </a:cubicBezTo>
                  <a:lnTo>
                    <a:pt x="0" y="11657"/>
                  </a:lnTo>
                  <a:cubicBezTo>
                    <a:pt x="0" y="11878"/>
                    <a:pt x="158" y="12035"/>
                    <a:pt x="347" y="12035"/>
                  </a:cubicBezTo>
                  <a:lnTo>
                    <a:pt x="1764" y="12035"/>
                  </a:lnTo>
                  <a:cubicBezTo>
                    <a:pt x="1954" y="12035"/>
                    <a:pt x="2111" y="11878"/>
                    <a:pt x="2111" y="11657"/>
                  </a:cubicBezTo>
                  <a:lnTo>
                    <a:pt x="2111" y="11311"/>
                  </a:lnTo>
                  <a:lnTo>
                    <a:pt x="9893" y="11311"/>
                  </a:lnTo>
                  <a:lnTo>
                    <a:pt x="9893" y="11657"/>
                  </a:lnTo>
                  <a:cubicBezTo>
                    <a:pt x="9893" y="11878"/>
                    <a:pt x="10050" y="12035"/>
                    <a:pt x="10239" y="12035"/>
                  </a:cubicBezTo>
                  <a:lnTo>
                    <a:pt x="11657" y="12035"/>
                  </a:lnTo>
                  <a:cubicBezTo>
                    <a:pt x="11846" y="12035"/>
                    <a:pt x="12004" y="11878"/>
                    <a:pt x="12004" y="11657"/>
                  </a:cubicBezTo>
                  <a:lnTo>
                    <a:pt x="12004" y="10239"/>
                  </a:lnTo>
                  <a:cubicBezTo>
                    <a:pt x="12004" y="10050"/>
                    <a:pt x="11846" y="9893"/>
                    <a:pt x="11657" y="9893"/>
                  </a:cubicBezTo>
                  <a:lnTo>
                    <a:pt x="11310" y="9893"/>
                  </a:lnTo>
                  <a:lnTo>
                    <a:pt x="11310" y="2143"/>
                  </a:lnTo>
                  <a:lnTo>
                    <a:pt x="11657" y="2143"/>
                  </a:lnTo>
                  <a:cubicBezTo>
                    <a:pt x="11846" y="2143"/>
                    <a:pt x="12004" y="1985"/>
                    <a:pt x="12004" y="1796"/>
                  </a:cubicBezTo>
                  <a:lnTo>
                    <a:pt x="12004" y="378"/>
                  </a:lnTo>
                  <a:cubicBezTo>
                    <a:pt x="12004" y="189"/>
                    <a:pt x="11846" y="0"/>
                    <a:pt x="11657" y="0"/>
                  </a:cubicBezTo>
                  <a:lnTo>
                    <a:pt x="10239" y="0"/>
                  </a:lnTo>
                  <a:cubicBezTo>
                    <a:pt x="10050" y="0"/>
                    <a:pt x="9893" y="189"/>
                    <a:pt x="9893" y="378"/>
                  </a:cubicBezTo>
                  <a:lnTo>
                    <a:pt x="9893" y="725"/>
                  </a:lnTo>
                  <a:lnTo>
                    <a:pt x="2111" y="725"/>
                  </a:lnTo>
                  <a:lnTo>
                    <a:pt x="2111" y="378"/>
                  </a:lnTo>
                  <a:cubicBezTo>
                    <a:pt x="2111" y="189"/>
                    <a:pt x="1954" y="0"/>
                    <a:pt x="17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8" name="Google Shape;16732;p83">
              <a:extLst>
                <a:ext uri="{FF2B5EF4-FFF2-40B4-BE49-F238E27FC236}">
                  <a16:creationId xmlns:a16="http://schemas.microsoft.com/office/drawing/2014/main" id="{04F41BC2-9398-569C-E83C-B0F958234D3F}"/>
                </a:ext>
              </a:extLst>
            </p:cNvPr>
            <p:cNvSpPr/>
            <p:nvPr/>
          </p:nvSpPr>
          <p:spPr>
            <a:xfrm>
              <a:off x="-48509525" y="2097050"/>
              <a:ext cx="52800" cy="52775"/>
            </a:xfrm>
            <a:custGeom>
              <a:avLst/>
              <a:gdLst/>
              <a:ahLst/>
              <a:cxnLst/>
              <a:rect l="l" t="t" r="r" b="b"/>
              <a:pathLst>
                <a:path w="2112" h="2111" extrusionOk="0">
                  <a:moveTo>
                    <a:pt x="1041" y="725"/>
                  </a:moveTo>
                  <a:cubicBezTo>
                    <a:pt x="1230" y="725"/>
                    <a:pt x="1387" y="882"/>
                    <a:pt x="1387" y="1071"/>
                  </a:cubicBezTo>
                  <a:cubicBezTo>
                    <a:pt x="1387" y="1260"/>
                    <a:pt x="1230" y="1418"/>
                    <a:pt x="1041" y="1418"/>
                  </a:cubicBezTo>
                  <a:cubicBezTo>
                    <a:pt x="852" y="1418"/>
                    <a:pt x="694" y="1260"/>
                    <a:pt x="694" y="1071"/>
                  </a:cubicBezTo>
                  <a:cubicBezTo>
                    <a:pt x="694" y="882"/>
                    <a:pt x="852" y="725"/>
                    <a:pt x="1041" y="725"/>
                  </a:cubicBezTo>
                  <a:close/>
                  <a:moveTo>
                    <a:pt x="1041" y="0"/>
                  </a:moveTo>
                  <a:cubicBezTo>
                    <a:pt x="442" y="0"/>
                    <a:pt x="1" y="473"/>
                    <a:pt x="1" y="1071"/>
                  </a:cubicBezTo>
                  <a:cubicBezTo>
                    <a:pt x="1" y="1670"/>
                    <a:pt x="442" y="2111"/>
                    <a:pt x="1041" y="2111"/>
                  </a:cubicBezTo>
                  <a:cubicBezTo>
                    <a:pt x="1639" y="2111"/>
                    <a:pt x="2112" y="1670"/>
                    <a:pt x="2112" y="1071"/>
                  </a:cubicBezTo>
                  <a:cubicBezTo>
                    <a:pt x="2112" y="473"/>
                    <a:pt x="1639" y="0"/>
                    <a:pt x="10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grpSp>
      <p:grpSp>
        <p:nvGrpSpPr>
          <p:cNvPr id="9" name="Google Shape;16273;p81">
            <a:extLst>
              <a:ext uri="{FF2B5EF4-FFF2-40B4-BE49-F238E27FC236}">
                <a16:creationId xmlns:a16="http://schemas.microsoft.com/office/drawing/2014/main" id="{08F2DEE6-6011-7DED-83B2-B3EA6B66EDD5}"/>
              </a:ext>
            </a:extLst>
          </p:cNvPr>
          <p:cNvGrpSpPr/>
          <p:nvPr/>
        </p:nvGrpSpPr>
        <p:grpSpPr>
          <a:xfrm>
            <a:off x="7239210" y="2652428"/>
            <a:ext cx="349457" cy="348513"/>
            <a:chOff x="3962775" y="2683025"/>
            <a:chExt cx="296175" cy="295375"/>
          </a:xfrm>
          <a:solidFill>
            <a:schemeClr val="bg2"/>
          </a:solidFill>
        </p:grpSpPr>
        <p:sp>
          <p:nvSpPr>
            <p:cNvPr id="10" name="Google Shape;16274;p81">
              <a:extLst>
                <a:ext uri="{FF2B5EF4-FFF2-40B4-BE49-F238E27FC236}">
                  <a16:creationId xmlns:a16="http://schemas.microsoft.com/office/drawing/2014/main" id="{378057FB-0561-D8CE-71D3-456265DC5285}"/>
                </a:ext>
              </a:extLst>
            </p:cNvPr>
            <p:cNvSpPr/>
            <p:nvPr/>
          </p:nvSpPr>
          <p:spPr>
            <a:xfrm>
              <a:off x="3962775" y="2838200"/>
              <a:ext cx="296175" cy="140200"/>
            </a:xfrm>
            <a:custGeom>
              <a:avLst/>
              <a:gdLst/>
              <a:ahLst/>
              <a:cxnLst/>
              <a:rect l="l" t="t" r="r" b="b"/>
              <a:pathLst>
                <a:path w="11847" h="5608" extrusionOk="0">
                  <a:moveTo>
                    <a:pt x="3530" y="3466"/>
                  </a:moveTo>
                  <a:lnTo>
                    <a:pt x="3530" y="4883"/>
                  </a:lnTo>
                  <a:lnTo>
                    <a:pt x="757" y="4883"/>
                  </a:lnTo>
                  <a:lnTo>
                    <a:pt x="757" y="3466"/>
                  </a:lnTo>
                  <a:close/>
                  <a:moveTo>
                    <a:pt x="7688" y="725"/>
                  </a:moveTo>
                  <a:lnTo>
                    <a:pt x="7688" y="4883"/>
                  </a:lnTo>
                  <a:lnTo>
                    <a:pt x="4223" y="4883"/>
                  </a:lnTo>
                  <a:lnTo>
                    <a:pt x="4223" y="725"/>
                  </a:lnTo>
                  <a:close/>
                  <a:moveTo>
                    <a:pt x="11185" y="2111"/>
                  </a:moveTo>
                  <a:lnTo>
                    <a:pt x="11185" y="4883"/>
                  </a:lnTo>
                  <a:lnTo>
                    <a:pt x="8381" y="4883"/>
                  </a:lnTo>
                  <a:lnTo>
                    <a:pt x="8381" y="2111"/>
                  </a:lnTo>
                  <a:close/>
                  <a:moveTo>
                    <a:pt x="3845" y="0"/>
                  </a:moveTo>
                  <a:cubicBezTo>
                    <a:pt x="3656" y="0"/>
                    <a:pt x="3498" y="158"/>
                    <a:pt x="3498" y="378"/>
                  </a:cubicBezTo>
                  <a:lnTo>
                    <a:pt x="3498" y="2804"/>
                  </a:lnTo>
                  <a:lnTo>
                    <a:pt x="348" y="2804"/>
                  </a:lnTo>
                  <a:cubicBezTo>
                    <a:pt x="158" y="2804"/>
                    <a:pt x="1" y="2962"/>
                    <a:pt x="1" y="3151"/>
                  </a:cubicBezTo>
                  <a:lnTo>
                    <a:pt x="1" y="5261"/>
                  </a:lnTo>
                  <a:cubicBezTo>
                    <a:pt x="1" y="5450"/>
                    <a:pt x="158" y="5608"/>
                    <a:pt x="348" y="5608"/>
                  </a:cubicBezTo>
                  <a:lnTo>
                    <a:pt x="11500" y="5608"/>
                  </a:lnTo>
                  <a:cubicBezTo>
                    <a:pt x="11689" y="5608"/>
                    <a:pt x="11847" y="5450"/>
                    <a:pt x="11847" y="5261"/>
                  </a:cubicBezTo>
                  <a:lnTo>
                    <a:pt x="11847" y="1733"/>
                  </a:lnTo>
                  <a:cubicBezTo>
                    <a:pt x="11847" y="1544"/>
                    <a:pt x="11689" y="1386"/>
                    <a:pt x="11532" y="1386"/>
                  </a:cubicBezTo>
                  <a:lnTo>
                    <a:pt x="8381" y="1386"/>
                  </a:lnTo>
                  <a:lnTo>
                    <a:pt x="8381" y="378"/>
                  </a:lnTo>
                  <a:cubicBezTo>
                    <a:pt x="8381" y="158"/>
                    <a:pt x="8224" y="0"/>
                    <a:pt x="80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275;p81">
              <a:extLst>
                <a:ext uri="{FF2B5EF4-FFF2-40B4-BE49-F238E27FC236}">
                  <a16:creationId xmlns:a16="http://schemas.microsoft.com/office/drawing/2014/main" id="{A131BEF8-FDFE-51FB-D0F6-6367FEBB5E7F}"/>
                </a:ext>
              </a:extLst>
            </p:cNvPr>
            <p:cNvSpPr/>
            <p:nvPr/>
          </p:nvSpPr>
          <p:spPr>
            <a:xfrm>
              <a:off x="4051000" y="2683025"/>
              <a:ext cx="122100" cy="138650"/>
            </a:xfrm>
            <a:custGeom>
              <a:avLst/>
              <a:gdLst/>
              <a:ahLst/>
              <a:cxnLst/>
              <a:rect l="l" t="t" r="r" b="b"/>
              <a:pathLst>
                <a:path w="4884" h="5546" extrusionOk="0">
                  <a:moveTo>
                    <a:pt x="2426" y="662"/>
                  </a:moveTo>
                  <a:cubicBezTo>
                    <a:pt x="2804" y="662"/>
                    <a:pt x="3120" y="977"/>
                    <a:pt x="3120" y="1387"/>
                  </a:cubicBezTo>
                  <a:cubicBezTo>
                    <a:pt x="3120" y="1765"/>
                    <a:pt x="2804" y="2080"/>
                    <a:pt x="2426" y="2080"/>
                  </a:cubicBezTo>
                  <a:cubicBezTo>
                    <a:pt x="2017" y="2080"/>
                    <a:pt x="1702" y="1765"/>
                    <a:pt x="1702" y="1387"/>
                  </a:cubicBezTo>
                  <a:cubicBezTo>
                    <a:pt x="1702" y="977"/>
                    <a:pt x="2017" y="662"/>
                    <a:pt x="2426" y="662"/>
                  </a:cubicBezTo>
                  <a:close/>
                  <a:moveTo>
                    <a:pt x="2426" y="2742"/>
                  </a:moveTo>
                  <a:cubicBezTo>
                    <a:pt x="3340" y="2742"/>
                    <a:pt x="4128" y="3529"/>
                    <a:pt x="4128" y="4474"/>
                  </a:cubicBezTo>
                  <a:lnTo>
                    <a:pt x="4128" y="4852"/>
                  </a:lnTo>
                  <a:lnTo>
                    <a:pt x="694" y="4852"/>
                  </a:lnTo>
                  <a:lnTo>
                    <a:pt x="694" y="4474"/>
                  </a:lnTo>
                  <a:cubicBezTo>
                    <a:pt x="694" y="3498"/>
                    <a:pt x="1481" y="2742"/>
                    <a:pt x="2426" y="2742"/>
                  </a:cubicBezTo>
                  <a:close/>
                  <a:moveTo>
                    <a:pt x="2489" y="1"/>
                  </a:moveTo>
                  <a:cubicBezTo>
                    <a:pt x="1733" y="1"/>
                    <a:pt x="1103" y="631"/>
                    <a:pt x="1103" y="1387"/>
                  </a:cubicBezTo>
                  <a:cubicBezTo>
                    <a:pt x="1103" y="1733"/>
                    <a:pt x="1229" y="2049"/>
                    <a:pt x="1450" y="2269"/>
                  </a:cubicBezTo>
                  <a:cubicBezTo>
                    <a:pt x="568" y="2679"/>
                    <a:pt x="1" y="3498"/>
                    <a:pt x="1" y="4474"/>
                  </a:cubicBezTo>
                  <a:lnTo>
                    <a:pt x="1" y="5199"/>
                  </a:lnTo>
                  <a:cubicBezTo>
                    <a:pt x="1" y="5388"/>
                    <a:pt x="158" y="5546"/>
                    <a:pt x="379" y="5546"/>
                  </a:cubicBezTo>
                  <a:lnTo>
                    <a:pt x="4537" y="5546"/>
                  </a:lnTo>
                  <a:cubicBezTo>
                    <a:pt x="4726" y="5546"/>
                    <a:pt x="4884" y="5388"/>
                    <a:pt x="4884" y="5199"/>
                  </a:cubicBezTo>
                  <a:lnTo>
                    <a:pt x="4884" y="4474"/>
                  </a:lnTo>
                  <a:cubicBezTo>
                    <a:pt x="4884" y="3498"/>
                    <a:pt x="4348" y="2679"/>
                    <a:pt x="3529" y="2269"/>
                  </a:cubicBezTo>
                  <a:cubicBezTo>
                    <a:pt x="3750" y="2049"/>
                    <a:pt x="3876" y="1733"/>
                    <a:pt x="3876" y="1387"/>
                  </a:cubicBezTo>
                  <a:cubicBezTo>
                    <a:pt x="3876" y="631"/>
                    <a:pt x="3246" y="1"/>
                    <a:pt x="24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276;p81">
              <a:extLst>
                <a:ext uri="{FF2B5EF4-FFF2-40B4-BE49-F238E27FC236}">
                  <a16:creationId xmlns:a16="http://schemas.microsoft.com/office/drawing/2014/main" id="{ADEE1B20-DEEF-F934-20FA-279ABB51F8BA}"/>
                </a:ext>
              </a:extLst>
            </p:cNvPr>
            <p:cNvSpPr/>
            <p:nvPr/>
          </p:nvSpPr>
          <p:spPr>
            <a:xfrm>
              <a:off x="4084875" y="2873200"/>
              <a:ext cx="52800" cy="69775"/>
            </a:xfrm>
            <a:custGeom>
              <a:avLst/>
              <a:gdLst/>
              <a:ahLst/>
              <a:cxnLst/>
              <a:rect l="l" t="t" r="r" b="b"/>
              <a:pathLst>
                <a:path w="2112" h="2791" extrusionOk="0">
                  <a:moveTo>
                    <a:pt x="1095" y="0"/>
                  </a:moveTo>
                  <a:cubicBezTo>
                    <a:pt x="1001" y="0"/>
                    <a:pt x="903" y="28"/>
                    <a:pt x="819" y="112"/>
                  </a:cubicBezTo>
                  <a:lnTo>
                    <a:pt x="126" y="805"/>
                  </a:lnTo>
                  <a:cubicBezTo>
                    <a:pt x="0" y="931"/>
                    <a:pt x="0" y="1184"/>
                    <a:pt x="126" y="1278"/>
                  </a:cubicBezTo>
                  <a:cubicBezTo>
                    <a:pt x="205" y="1341"/>
                    <a:pt x="292" y="1373"/>
                    <a:pt x="378" y="1373"/>
                  </a:cubicBezTo>
                  <a:cubicBezTo>
                    <a:pt x="465" y="1373"/>
                    <a:pt x="552" y="1341"/>
                    <a:pt x="630" y="1278"/>
                  </a:cubicBezTo>
                  <a:lnTo>
                    <a:pt x="756" y="1184"/>
                  </a:lnTo>
                  <a:lnTo>
                    <a:pt x="756" y="2066"/>
                  </a:lnTo>
                  <a:lnTo>
                    <a:pt x="378" y="2066"/>
                  </a:lnTo>
                  <a:cubicBezTo>
                    <a:pt x="189" y="2066"/>
                    <a:pt x="32" y="2223"/>
                    <a:pt x="32" y="2444"/>
                  </a:cubicBezTo>
                  <a:cubicBezTo>
                    <a:pt x="32" y="2633"/>
                    <a:pt x="189" y="2790"/>
                    <a:pt x="378" y="2790"/>
                  </a:cubicBezTo>
                  <a:lnTo>
                    <a:pt x="1765" y="2790"/>
                  </a:lnTo>
                  <a:cubicBezTo>
                    <a:pt x="1954" y="2790"/>
                    <a:pt x="2111" y="2633"/>
                    <a:pt x="2111" y="2444"/>
                  </a:cubicBezTo>
                  <a:cubicBezTo>
                    <a:pt x="2111" y="2223"/>
                    <a:pt x="1954" y="2066"/>
                    <a:pt x="1765" y="2066"/>
                  </a:cubicBezTo>
                  <a:lnTo>
                    <a:pt x="1418" y="2066"/>
                  </a:lnTo>
                  <a:lnTo>
                    <a:pt x="1418" y="333"/>
                  </a:lnTo>
                  <a:cubicBezTo>
                    <a:pt x="1418" y="175"/>
                    <a:pt x="1323" y="81"/>
                    <a:pt x="1229" y="18"/>
                  </a:cubicBezTo>
                  <a:cubicBezTo>
                    <a:pt x="1187" y="7"/>
                    <a:pt x="1141" y="0"/>
                    <a:pt x="10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5990;p81">
            <a:extLst>
              <a:ext uri="{FF2B5EF4-FFF2-40B4-BE49-F238E27FC236}">
                <a16:creationId xmlns:a16="http://schemas.microsoft.com/office/drawing/2014/main" id="{D8BFBF39-F68C-64EE-A84F-5698898BFE68}"/>
              </a:ext>
            </a:extLst>
          </p:cNvPr>
          <p:cNvGrpSpPr/>
          <p:nvPr/>
        </p:nvGrpSpPr>
        <p:grpSpPr>
          <a:xfrm>
            <a:off x="4340513" y="2674208"/>
            <a:ext cx="365344" cy="367165"/>
            <a:chOff x="-62882850" y="2664925"/>
            <a:chExt cx="315850" cy="317425"/>
          </a:xfrm>
          <a:solidFill>
            <a:schemeClr val="bg2"/>
          </a:solidFill>
        </p:grpSpPr>
        <p:sp>
          <p:nvSpPr>
            <p:cNvPr id="14" name="Google Shape;15991;p81">
              <a:extLst>
                <a:ext uri="{FF2B5EF4-FFF2-40B4-BE49-F238E27FC236}">
                  <a16:creationId xmlns:a16="http://schemas.microsoft.com/office/drawing/2014/main" id="{FD2D671D-3657-BBE1-01F7-DC0D7728087D}"/>
                </a:ext>
              </a:extLst>
            </p:cNvPr>
            <p:cNvSpPr/>
            <p:nvPr/>
          </p:nvSpPr>
          <p:spPr>
            <a:xfrm>
              <a:off x="-62882850" y="2664925"/>
              <a:ext cx="315850" cy="317425"/>
            </a:xfrm>
            <a:custGeom>
              <a:avLst/>
              <a:gdLst/>
              <a:ahLst/>
              <a:cxnLst/>
              <a:rect l="l" t="t" r="r" b="b"/>
              <a:pathLst>
                <a:path w="12634" h="12697" extrusionOk="0">
                  <a:moveTo>
                    <a:pt x="11405" y="851"/>
                  </a:moveTo>
                  <a:cubicBezTo>
                    <a:pt x="11657" y="851"/>
                    <a:pt x="11814" y="1040"/>
                    <a:pt x="11814" y="1260"/>
                  </a:cubicBezTo>
                  <a:lnTo>
                    <a:pt x="11814" y="7719"/>
                  </a:lnTo>
                  <a:lnTo>
                    <a:pt x="788" y="7719"/>
                  </a:lnTo>
                  <a:lnTo>
                    <a:pt x="788" y="1260"/>
                  </a:lnTo>
                  <a:cubicBezTo>
                    <a:pt x="788" y="1040"/>
                    <a:pt x="977" y="851"/>
                    <a:pt x="1197" y="851"/>
                  </a:cubicBezTo>
                  <a:close/>
                  <a:moveTo>
                    <a:pt x="11814" y="8506"/>
                  </a:moveTo>
                  <a:lnTo>
                    <a:pt x="11814" y="8947"/>
                  </a:lnTo>
                  <a:cubicBezTo>
                    <a:pt x="11814" y="9199"/>
                    <a:pt x="11594" y="9389"/>
                    <a:pt x="11405" y="9389"/>
                  </a:cubicBezTo>
                  <a:lnTo>
                    <a:pt x="1197" y="9389"/>
                  </a:lnTo>
                  <a:cubicBezTo>
                    <a:pt x="977" y="9389"/>
                    <a:pt x="788" y="9199"/>
                    <a:pt x="788" y="8947"/>
                  </a:cubicBezTo>
                  <a:lnTo>
                    <a:pt x="788" y="8506"/>
                  </a:lnTo>
                  <a:close/>
                  <a:moveTo>
                    <a:pt x="7782" y="10208"/>
                  </a:moveTo>
                  <a:lnTo>
                    <a:pt x="8349" y="11877"/>
                  </a:lnTo>
                  <a:lnTo>
                    <a:pt x="4253" y="11877"/>
                  </a:lnTo>
                  <a:lnTo>
                    <a:pt x="4789" y="10208"/>
                  </a:lnTo>
                  <a:close/>
                  <a:moveTo>
                    <a:pt x="1197" y="0"/>
                  </a:moveTo>
                  <a:cubicBezTo>
                    <a:pt x="536" y="0"/>
                    <a:pt x="0" y="567"/>
                    <a:pt x="0" y="1229"/>
                  </a:cubicBezTo>
                  <a:lnTo>
                    <a:pt x="0" y="8947"/>
                  </a:lnTo>
                  <a:cubicBezTo>
                    <a:pt x="0" y="9609"/>
                    <a:pt x="536" y="10176"/>
                    <a:pt x="1197" y="10176"/>
                  </a:cubicBezTo>
                  <a:lnTo>
                    <a:pt x="3938" y="10176"/>
                  </a:lnTo>
                  <a:lnTo>
                    <a:pt x="3371" y="11814"/>
                  </a:lnTo>
                  <a:lnTo>
                    <a:pt x="2867" y="11814"/>
                  </a:lnTo>
                  <a:cubicBezTo>
                    <a:pt x="2615" y="11814"/>
                    <a:pt x="2457" y="12003"/>
                    <a:pt x="2457" y="12255"/>
                  </a:cubicBezTo>
                  <a:cubicBezTo>
                    <a:pt x="2457" y="12476"/>
                    <a:pt x="2678" y="12697"/>
                    <a:pt x="2867" y="12697"/>
                  </a:cubicBezTo>
                  <a:lnTo>
                    <a:pt x="9767" y="12697"/>
                  </a:lnTo>
                  <a:cubicBezTo>
                    <a:pt x="9987" y="12697"/>
                    <a:pt x="10176" y="12476"/>
                    <a:pt x="10176" y="12255"/>
                  </a:cubicBezTo>
                  <a:cubicBezTo>
                    <a:pt x="10176" y="12003"/>
                    <a:pt x="9987" y="11814"/>
                    <a:pt x="9767" y="11814"/>
                  </a:cubicBezTo>
                  <a:lnTo>
                    <a:pt x="9231" y="11814"/>
                  </a:lnTo>
                  <a:lnTo>
                    <a:pt x="8695" y="10176"/>
                  </a:lnTo>
                  <a:lnTo>
                    <a:pt x="11405" y="10176"/>
                  </a:lnTo>
                  <a:cubicBezTo>
                    <a:pt x="12066" y="10176"/>
                    <a:pt x="12634" y="9609"/>
                    <a:pt x="12634" y="8947"/>
                  </a:cubicBezTo>
                  <a:lnTo>
                    <a:pt x="12634" y="1229"/>
                  </a:lnTo>
                  <a:cubicBezTo>
                    <a:pt x="12634" y="567"/>
                    <a:pt x="12066" y="0"/>
                    <a:pt x="1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992;p81">
              <a:extLst>
                <a:ext uri="{FF2B5EF4-FFF2-40B4-BE49-F238E27FC236}">
                  <a16:creationId xmlns:a16="http://schemas.microsoft.com/office/drawing/2014/main" id="{443B5F94-FB97-0681-68E2-948EE3DB8B2F}"/>
                </a:ext>
              </a:extLst>
            </p:cNvPr>
            <p:cNvSpPr/>
            <p:nvPr/>
          </p:nvSpPr>
          <p:spPr>
            <a:xfrm>
              <a:off x="-62756050" y="2702725"/>
              <a:ext cx="62225" cy="146525"/>
            </a:xfrm>
            <a:custGeom>
              <a:avLst/>
              <a:gdLst/>
              <a:ahLst/>
              <a:cxnLst/>
              <a:rect l="l" t="t" r="r" b="b"/>
              <a:pathLst>
                <a:path w="2489" h="5861" extrusionOk="0">
                  <a:moveTo>
                    <a:pt x="1229" y="0"/>
                  </a:moveTo>
                  <a:cubicBezTo>
                    <a:pt x="977" y="0"/>
                    <a:pt x="819" y="189"/>
                    <a:pt x="819" y="441"/>
                  </a:cubicBezTo>
                  <a:lnTo>
                    <a:pt x="819" y="693"/>
                  </a:lnTo>
                  <a:cubicBezTo>
                    <a:pt x="347" y="851"/>
                    <a:pt x="0" y="1324"/>
                    <a:pt x="0" y="1891"/>
                  </a:cubicBezTo>
                  <a:cubicBezTo>
                    <a:pt x="0" y="2552"/>
                    <a:pt x="536" y="2962"/>
                    <a:pt x="977" y="3277"/>
                  </a:cubicBezTo>
                  <a:cubicBezTo>
                    <a:pt x="1292" y="3497"/>
                    <a:pt x="1639" y="3749"/>
                    <a:pt x="1639" y="3970"/>
                  </a:cubicBezTo>
                  <a:cubicBezTo>
                    <a:pt x="1639" y="4222"/>
                    <a:pt x="1450" y="4411"/>
                    <a:pt x="1229" y="4411"/>
                  </a:cubicBezTo>
                  <a:cubicBezTo>
                    <a:pt x="977" y="4411"/>
                    <a:pt x="819" y="4222"/>
                    <a:pt x="819" y="3970"/>
                  </a:cubicBezTo>
                  <a:cubicBezTo>
                    <a:pt x="819" y="3749"/>
                    <a:pt x="630" y="3529"/>
                    <a:pt x="441" y="3529"/>
                  </a:cubicBezTo>
                  <a:cubicBezTo>
                    <a:pt x="189" y="3529"/>
                    <a:pt x="0" y="3749"/>
                    <a:pt x="0" y="3970"/>
                  </a:cubicBezTo>
                  <a:cubicBezTo>
                    <a:pt x="0" y="4537"/>
                    <a:pt x="347" y="4947"/>
                    <a:pt x="819" y="5167"/>
                  </a:cubicBezTo>
                  <a:lnTo>
                    <a:pt x="819" y="5419"/>
                  </a:lnTo>
                  <a:cubicBezTo>
                    <a:pt x="819" y="5671"/>
                    <a:pt x="1008" y="5860"/>
                    <a:pt x="1229" y="5860"/>
                  </a:cubicBezTo>
                  <a:cubicBezTo>
                    <a:pt x="1450" y="5860"/>
                    <a:pt x="1639" y="5671"/>
                    <a:pt x="1639" y="5419"/>
                  </a:cubicBezTo>
                  <a:lnTo>
                    <a:pt x="1639" y="5167"/>
                  </a:lnTo>
                  <a:cubicBezTo>
                    <a:pt x="2111" y="5010"/>
                    <a:pt x="2489" y="4537"/>
                    <a:pt x="2489" y="3970"/>
                  </a:cubicBezTo>
                  <a:cubicBezTo>
                    <a:pt x="2489" y="3308"/>
                    <a:pt x="1922" y="2899"/>
                    <a:pt x="1481" y="2584"/>
                  </a:cubicBezTo>
                  <a:cubicBezTo>
                    <a:pt x="1166" y="2363"/>
                    <a:pt x="819" y="2111"/>
                    <a:pt x="819" y="1891"/>
                  </a:cubicBezTo>
                  <a:cubicBezTo>
                    <a:pt x="819" y="1639"/>
                    <a:pt x="977" y="1450"/>
                    <a:pt x="1229" y="1450"/>
                  </a:cubicBezTo>
                  <a:cubicBezTo>
                    <a:pt x="1450" y="1450"/>
                    <a:pt x="1639" y="1639"/>
                    <a:pt x="1639" y="1891"/>
                  </a:cubicBezTo>
                  <a:cubicBezTo>
                    <a:pt x="1639" y="2111"/>
                    <a:pt x="1859" y="2332"/>
                    <a:pt x="2048" y="2332"/>
                  </a:cubicBezTo>
                  <a:cubicBezTo>
                    <a:pt x="2237" y="2332"/>
                    <a:pt x="2489" y="2111"/>
                    <a:pt x="2489" y="1891"/>
                  </a:cubicBezTo>
                  <a:cubicBezTo>
                    <a:pt x="2489" y="1324"/>
                    <a:pt x="2143" y="914"/>
                    <a:pt x="1639" y="693"/>
                  </a:cubicBezTo>
                  <a:lnTo>
                    <a:pt x="1639" y="441"/>
                  </a:lnTo>
                  <a:cubicBezTo>
                    <a:pt x="1639" y="189"/>
                    <a:pt x="1450" y="0"/>
                    <a:pt x="12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5402;p79">
            <a:extLst>
              <a:ext uri="{FF2B5EF4-FFF2-40B4-BE49-F238E27FC236}">
                <a16:creationId xmlns:a16="http://schemas.microsoft.com/office/drawing/2014/main" id="{A7C58554-9647-0905-BFCC-2BB310CB962B}"/>
              </a:ext>
            </a:extLst>
          </p:cNvPr>
          <p:cNvSpPr/>
          <p:nvPr/>
        </p:nvSpPr>
        <p:spPr>
          <a:xfrm>
            <a:off x="4340513" y="647287"/>
            <a:ext cx="341506" cy="340204"/>
          </a:xfrm>
          <a:custGeom>
            <a:avLst/>
            <a:gdLst/>
            <a:ahLst/>
            <a:cxnLst/>
            <a:rect l="l" t="t" r="r" b="b"/>
            <a:pathLst>
              <a:path w="19401" h="19327" extrusionOk="0">
                <a:moveTo>
                  <a:pt x="14796" y="1700"/>
                </a:moveTo>
                <a:lnTo>
                  <a:pt x="17815" y="3965"/>
                </a:lnTo>
                <a:lnTo>
                  <a:pt x="14796" y="6229"/>
                </a:lnTo>
                <a:lnTo>
                  <a:pt x="14796" y="5097"/>
                </a:lnTo>
                <a:cubicBezTo>
                  <a:pt x="14796" y="4783"/>
                  <a:pt x="14542" y="4529"/>
                  <a:pt x="14231" y="4529"/>
                </a:cubicBezTo>
                <a:lnTo>
                  <a:pt x="10795" y="4529"/>
                </a:lnTo>
                <a:cubicBezTo>
                  <a:pt x="9807" y="4529"/>
                  <a:pt x="8893" y="5046"/>
                  <a:pt x="8379" y="5888"/>
                </a:cubicBezTo>
                <a:cubicBezTo>
                  <a:pt x="8177" y="5547"/>
                  <a:pt x="7932" y="5230"/>
                  <a:pt x="7658" y="4946"/>
                </a:cubicBezTo>
                <a:cubicBezTo>
                  <a:pt x="8409" y="3974"/>
                  <a:pt x="9566" y="3403"/>
                  <a:pt x="10795" y="3397"/>
                </a:cubicBezTo>
                <a:lnTo>
                  <a:pt x="14231" y="3397"/>
                </a:lnTo>
                <a:cubicBezTo>
                  <a:pt x="14542" y="3397"/>
                  <a:pt x="14796" y="3143"/>
                  <a:pt x="14796" y="2832"/>
                </a:cubicBezTo>
                <a:lnTo>
                  <a:pt x="14796" y="1700"/>
                </a:lnTo>
                <a:close/>
                <a:moveTo>
                  <a:pt x="5807" y="13011"/>
                </a:moveTo>
                <a:cubicBezTo>
                  <a:pt x="5888" y="13398"/>
                  <a:pt x="6015" y="13778"/>
                  <a:pt x="6184" y="14137"/>
                </a:cubicBezTo>
                <a:cubicBezTo>
                  <a:pt x="5538" y="14566"/>
                  <a:pt x="4777" y="14796"/>
                  <a:pt x="4001" y="14796"/>
                </a:cubicBezTo>
                <a:lnTo>
                  <a:pt x="1700" y="14796"/>
                </a:lnTo>
                <a:cubicBezTo>
                  <a:pt x="1386" y="14796"/>
                  <a:pt x="1133" y="14542"/>
                  <a:pt x="1133" y="14231"/>
                </a:cubicBezTo>
                <a:cubicBezTo>
                  <a:pt x="1133" y="13917"/>
                  <a:pt x="1386" y="13663"/>
                  <a:pt x="1700" y="13663"/>
                </a:cubicBezTo>
                <a:lnTo>
                  <a:pt x="4001" y="13663"/>
                </a:lnTo>
                <a:cubicBezTo>
                  <a:pt x="4662" y="13663"/>
                  <a:pt x="5299" y="13434"/>
                  <a:pt x="5807" y="13011"/>
                </a:cubicBezTo>
                <a:close/>
                <a:moveTo>
                  <a:pt x="4001" y="4529"/>
                </a:moveTo>
                <a:cubicBezTo>
                  <a:pt x="6190" y="4532"/>
                  <a:pt x="7963" y="6305"/>
                  <a:pt x="7966" y="8494"/>
                </a:cubicBezTo>
                <a:lnTo>
                  <a:pt x="7966" y="11966"/>
                </a:lnTo>
                <a:cubicBezTo>
                  <a:pt x="7966" y="13527"/>
                  <a:pt x="9231" y="14792"/>
                  <a:pt x="10795" y="14796"/>
                </a:cubicBezTo>
                <a:lnTo>
                  <a:pt x="14231" y="14796"/>
                </a:lnTo>
                <a:cubicBezTo>
                  <a:pt x="14542" y="14796"/>
                  <a:pt x="14796" y="14542"/>
                  <a:pt x="14796" y="14231"/>
                </a:cubicBezTo>
                <a:lnTo>
                  <a:pt x="14796" y="13099"/>
                </a:lnTo>
                <a:lnTo>
                  <a:pt x="17815" y="15363"/>
                </a:lnTo>
                <a:lnTo>
                  <a:pt x="14796" y="17628"/>
                </a:lnTo>
                <a:lnTo>
                  <a:pt x="14796" y="16495"/>
                </a:lnTo>
                <a:cubicBezTo>
                  <a:pt x="14796" y="16181"/>
                  <a:pt x="14542" y="15928"/>
                  <a:pt x="14231" y="15928"/>
                </a:cubicBezTo>
                <a:lnTo>
                  <a:pt x="10795" y="15928"/>
                </a:lnTo>
                <a:cubicBezTo>
                  <a:pt x="8606" y="15925"/>
                  <a:pt x="6833" y="14152"/>
                  <a:pt x="6833" y="11966"/>
                </a:cubicBezTo>
                <a:lnTo>
                  <a:pt x="6833" y="8494"/>
                </a:lnTo>
                <a:cubicBezTo>
                  <a:pt x="6830" y="6930"/>
                  <a:pt x="5565" y="5665"/>
                  <a:pt x="4001" y="5662"/>
                </a:cubicBezTo>
                <a:lnTo>
                  <a:pt x="1700" y="5662"/>
                </a:lnTo>
                <a:cubicBezTo>
                  <a:pt x="1386" y="5662"/>
                  <a:pt x="1133" y="5408"/>
                  <a:pt x="1133" y="5097"/>
                </a:cubicBezTo>
                <a:cubicBezTo>
                  <a:pt x="1133" y="4783"/>
                  <a:pt x="1386" y="4529"/>
                  <a:pt x="1700" y="4529"/>
                </a:cubicBezTo>
                <a:close/>
                <a:moveTo>
                  <a:pt x="14230" y="0"/>
                </a:moveTo>
                <a:cubicBezTo>
                  <a:pt x="13937" y="0"/>
                  <a:pt x="13663" y="232"/>
                  <a:pt x="13663" y="568"/>
                </a:cubicBezTo>
                <a:lnTo>
                  <a:pt x="13663" y="2265"/>
                </a:lnTo>
                <a:lnTo>
                  <a:pt x="10795" y="2265"/>
                </a:lnTo>
                <a:cubicBezTo>
                  <a:pt x="9228" y="2265"/>
                  <a:pt x="7745" y="2989"/>
                  <a:pt x="6782" y="4224"/>
                </a:cubicBezTo>
                <a:cubicBezTo>
                  <a:pt x="5955" y="3684"/>
                  <a:pt x="4988" y="3397"/>
                  <a:pt x="4001" y="3397"/>
                </a:cubicBezTo>
                <a:lnTo>
                  <a:pt x="1700" y="3397"/>
                </a:lnTo>
                <a:cubicBezTo>
                  <a:pt x="761" y="3397"/>
                  <a:pt x="0" y="4158"/>
                  <a:pt x="0" y="5097"/>
                </a:cubicBezTo>
                <a:cubicBezTo>
                  <a:pt x="0" y="6033"/>
                  <a:pt x="761" y="6794"/>
                  <a:pt x="1700" y="6794"/>
                </a:cubicBezTo>
                <a:lnTo>
                  <a:pt x="4001" y="6794"/>
                </a:lnTo>
                <a:cubicBezTo>
                  <a:pt x="4940" y="6794"/>
                  <a:pt x="5698" y="7555"/>
                  <a:pt x="5701" y="8494"/>
                </a:cubicBezTo>
                <a:lnTo>
                  <a:pt x="5701" y="10834"/>
                </a:lnTo>
                <a:cubicBezTo>
                  <a:pt x="5698" y="11770"/>
                  <a:pt x="4940" y="12531"/>
                  <a:pt x="4001" y="12531"/>
                </a:cubicBezTo>
                <a:lnTo>
                  <a:pt x="1700" y="12531"/>
                </a:lnTo>
                <a:cubicBezTo>
                  <a:pt x="761" y="12531"/>
                  <a:pt x="0" y="13292"/>
                  <a:pt x="0" y="14231"/>
                </a:cubicBezTo>
                <a:cubicBezTo>
                  <a:pt x="0" y="15167"/>
                  <a:pt x="761" y="15928"/>
                  <a:pt x="1700" y="15928"/>
                </a:cubicBezTo>
                <a:lnTo>
                  <a:pt x="4001" y="15928"/>
                </a:lnTo>
                <a:cubicBezTo>
                  <a:pt x="4988" y="15928"/>
                  <a:pt x="5955" y="15641"/>
                  <a:pt x="6782" y="15100"/>
                </a:cubicBezTo>
                <a:cubicBezTo>
                  <a:pt x="7745" y="16338"/>
                  <a:pt x="9228" y="17060"/>
                  <a:pt x="10795" y="17060"/>
                </a:cubicBezTo>
                <a:lnTo>
                  <a:pt x="13663" y="17060"/>
                </a:lnTo>
                <a:lnTo>
                  <a:pt x="13663" y="18760"/>
                </a:lnTo>
                <a:cubicBezTo>
                  <a:pt x="13663" y="19095"/>
                  <a:pt x="13938" y="19326"/>
                  <a:pt x="14232" y="19326"/>
                </a:cubicBezTo>
                <a:cubicBezTo>
                  <a:pt x="14347" y="19326"/>
                  <a:pt x="14464" y="19291"/>
                  <a:pt x="14569" y="19213"/>
                </a:cubicBezTo>
                <a:lnTo>
                  <a:pt x="19098" y="15816"/>
                </a:lnTo>
                <a:cubicBezTo>
                  <a:pt x="19400" y="15590"/>
                  <a:pt x="19400" y="15134"/>
                  <a:pt x="19098" y="14910"/>
                </a:cubicBezTo>
                <a:lnTo>
                  <a:pt x="14569" y="11513"/>
                </a:lnTo>
                <a:cubicBezTo>
                  <a:pt x="14464" y="11434"/>
                  <a:pt x="14345" y="11398"/>
                  <a:pt x="14230" y="11398"/>
                </a:cubicBezTo>
                <a:cubicBezTo>
                  <a:pt x="13937" y="11398"/>
                  <a:pt x="13663" y="11630"/>
                  <a:pt x="13663" y="11966"/>
                </a:cubicBezTo>
                <a:lnTo>
                  <a:pt x="13663" y="13663"/>
                </a:lnTo>
                <a:lnTo>
                  <a:pt x="10795" y="13663"/>
                </a:lnTo>
                <a:cubicBezTo>
                  <a:pt x="9856" y="13663"/>
                  <a:pt x="9098" y="12902"/>
                  <a:pt x="9098" y="11966"/>
                </a:cubicBezTo>
                <a:lnTo>
                  <a:pt x="9098" y="7362"/>
                </a:lnTo>
                <a:cubicBezTo>
                  <a:pt x="9098" y="6423"/>
                  <a:pt x="9856" y="5662"/>
                  <a:pt x="10795" y="5662"/>
                </a:cubicBezTo>
                <a:lnTo>
                  <a:pt x="13663" y="5662"/>
                </a:lnTo>
                <a:lnTo>
                  <a:pt x="13663" y="7362"/>
                </a:lnTo>
                <a:cubicBezTo>
                  <a:pt x="13663" y="7576"/>
                  <a:pt x="13784" y="7769"/>
                  <a:pt x="13977" y="7866"/>
                </a:cubicBezTo>
                <a:cubicBezTo>
                  <a:pt x="14057" y="7906"/>
                  <a:pt x="14144" y="7926"/>
                  <a:pt x="14230" y="7926"/>
                </a:cubicBezTo>
                <a:cubicBezTo>
                  <a:pt x="14350" y="7926"/>
                  <a:pt x="14469" y="7888"/>
                  <a:pt x="14569" y="7815"/>
                </a:cubicBezTo>
                <a:lnTo>
                  <a:pt x="19098" y="4418"/>
                </a:lnTo>
                <a:cubicBezTo>
                  <a:pt x="19400" y="4191"/>
                  <a:pt x="19400" y="3735"/>
                  <a:pt x="19098" y="3512"/>
                </a:cubicBezTo>
                <a:lnTo>
                  <a:pt x="14569" y="115"/>
                </a:lnTo>
                <a:cubicBezTo>
                  <a:pt x="14464" y="36"/>
                  <a:pt x="14345" y="0"/>
                  <a:pt x="14230" y="0"/>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ZoneTexte 16">
            <a:extLst>
              <a:ext uri="{FF2B5EF4-FFF2-40B4-BE49-F238E27FC236}">
                <a16:creationId xmlns:a16="http://schemas.microsoft.com/office/drawing/2014/main" id="{FDA0CF0E-25F4-B89D-3A3C-1E324E5E706E}"/>
              </a:ext>
            </a:extLst>
          </p:cNvPr>
          <p:cNvSpPr txBox="1"/>
          <p:nvPr/>
        </p:nvSpPr>
        <p:spPr>
          <a:xfrm>
            <a:off x="8701548" y="4807974"/>
            <a:ext cx="380232" cy="307777"/>
          </a:xfrm>
          <a:prstGeom prst="rect">
            <a:avLst/>
          </a:prstGeom>
          <a:noFill/>
        </p:spPr>
        <p:txBody>
          <a:bodyPr wrap="none" rtlCol="0">
            <a:spAutoFit/>
          </a:bodyPr>
          <a:lstStyle/>
          <a:p>
            <a:r>
              <a:rPr lang="en-US" dirty="0">
                <a:solidFill>
                  <a:schemeClr val="accent6"/>
                </a:solidFill>
                <a:latin typeface="Libre Baskerville" panose="02000000000000000000" pitchFamily="2" charset="0"/>
              </a:rPr>
              <a:t>19</a:t>
            </a:r>
          </a:p>
        </p:txBody>
      </p:sp>
      <p:sp>
        <p:nvSpPr>
          <p:cNvPr id="19" name="ZoneTexte 18">
            <a:extLst>
              <a:ext uri="{FF2B5EF4-FFF2-40B4-BE49-F238E27FC236}">
                <a16:creationId xmlns:a16="http://schemas.microsoft.com/office/drawing/2014/main" id="{87143088-BDEC-B877-D605-1890AF367F33}"/>
              </a:ext>
            </a:extLst>
          </p:cNvPr>
          <p:cNvSpPr txBox="1"/>
          <p:nvPr/>
        </p:nvSpPr>
        <p:spPr>
          <a:xfrm>
            <a:off x="97763" y="4761674"/>
            <a:ext cx="8016876" cy="276999"/>
          </a:xfrm>
          <a:prstGeom prst="rect">
            <a:avLst/>
          </a:prstGeom>
          <a:noFill/>
        </p:spPr>
        <p:txBody>
          <a:bodyPr wrap="square" rtlCol="0">
            <a:spAutoFit/>
          </a:bodyPr>
          <a:lstStyle/>
          <a:p>
            <a:r>
              <a:rPr lang="en-US" sz="1200" dirty="0">
                <a:solidFill>
                  <a:schemeClr val="accent6"/>
                </a:solidFill>
                <a:latin typeface="Libre Baskerville" panose="02000000000000000000" pitchFamily="2" charset="0"/>
              </a:rPr>
              <a:t>*SQL script available in the </a:t>
            </a:r>
            <a:r>
              <a:rPr lang="en-US" sz="1200" dirty="0">
                <a:solidFill>
                  <a:schemeClr val="accent6"/>
                </a:solidFill>
                <a:latin typeface="Libre Baskerville" panose="02000000000000000000" pitchFamily="2" charset="0"/>
                <a:hlinkClick r:id="rId3"/>
              </a:rPr>
              <a:t>Github Repository</a:t>
            </a:r>
            <a:endParaRPr lang="en-US" sz="1200" dirty="0">
              <a:solidFill>
                <a:schemeClr val="accent6"/>
              </a:solidFill>
              <a:latin typeface="Libre Baskerville" panose="02000000000000000000" pitchFamily="2" charset="0"/>
            </a:endParaRPr>
          </a:p>
        </p:txBody>
      </p:sp>
    </p:spTree>
    <p:extLst>
      <p:ext uri="{BB962C8B-B14F-4D97-AF65-F5344CB8AC3E}">
        <p14:creationId xmlns:p14="http://schemas.microsoft.com/office/powerpoint/2010/main" val="18971351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95"/>
        <p:cNvGrpSpPr/>
        <p:nvPr/>
      </p:nvGrpSpPr>
      <p:grpSpPr>
        <a:xfrm>
          <a:off x="0" y="0"/>
          <a:ext cx="0" cy="0"/>
          <a:chOff x="0" y="0"/>
          <a:chExt cx="0" cy="0"/>
        </a:xfrm>
      </p:grpSpPr>
      <p:sp>
        <p:nvSpPr>
          <p:cNvPr id="1796" name="Google Shape;1796;p46"/>
          <p:cNvSpPr txBox="1">
            <a:spLocks noGrp="1"/>
          </p:cNvSpPr>
          <p:nvPr>
            <p:ph type="subTitle" idx="1"/>
          </p:nvPr>
        </p:nvSpPr>
        <p:spPr>
          <a:xfrm>
            <a:off x="5222800" y="3478750"/>
            <a:ext cx="3206100" cy="616500"/>
          </a:xfrm>
          <a:prstGeom prst="rect">
            <a:avLst/>
          </a:prstGeom>
        </p:spPr>
        <p:txBody>
          <a:bodyPr spcFirstLastPara="1" wrap="square" lIns="91425" tIns="91425" rIns="91425" bIns="91425" anchor="ctr" anchorCtr="0">
            <a:noAutofit/>
          </a:bodyPr>
          <a:lstStyle/>
          <a:p>
            <a:pPr marL="0" indent="0"/>
            <a:r>
              <a:rPr lang="fr-FR" sz="1800" dirty="0" err="1">
                <a:latin typeface="Montserrat" pitchFamily="2" charset="77"/>
              </a:rPr>
              <a:t>Exploratory</a:t>
            </a:r>
            <a:r>
              <a:rPr lang="fr-FR" sz="1800" dirty="0">
                <a:latin typeface="Montserrat" pitchFamily="2" charset="77"/>
              </a:rPr>
              <a:t> Data </a:t>
            </a:r>
            <a:r>
              <a:rPr lang="fr-FR" sz="1800" dirty="0" err="1">
                <a:latin typeface="Montserrat" pitchFamily="2" charset="77"/>
              </a:rPr>
              <a:t>Analysis</a:t>
            </a:r>
            <a:r>
              <a:rPr lang="fr-FR" sz="1800" dirty="0">
                <a:latin typeface="Montserrat" pitchFamily="2" charset="77"/>
              </a:rPr>
              <a:t> &amp; </a:t>
            </a:r>
            <a:r>
              <a:rPr lang="fr-FR" sz="1800" dirty="0" err="1">
                <a:latin typeface="Montserrat" pitchFamily="2" charset="77"/>
              </a:rPr>
              <a:t>Visualization</a:t>
            </a:r>
            <a:endParaRPr lang="fr-FR" sz="1800" dirty="0">
              <a:solidFill>
                <a:schemeClr val="tx1"/>
              </a:solidFill>
              <a:latin typeface="Montserrat" pitchFamily="2" charset="77"/>
            </a:endParaRPr>
          </a:p>
        </p:txBody>
      </p:sp>
      <p:sp>
        <p:nvSpPr>
          <p:cNvPr id="1797" name="Google Shape;1797;p46"/>
          <p:cNvSpPr txBox="1">
            <a:spLocks noGrp="1"/>
          </p:cNvSpPr>
          <p:nvPr>
            <p:ph type="title"/>
          </p:nvPr>
        </p:nvSpPr>
        <p:spPr>
          <a:xfrm>
            <a:off x="5222750" y="2784563"/>
            <a:ext cx="3206100" cy="61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2400" dirty="0"/>
              <a:t>DATA EXPLORING</a:t>
            </a:r>
            <a:endParaRPr sz="2400" dirty="0"/>
          </a:p>
        </p:txBody>
      </p:sp>
      <p:sp>
        <p:nvSpPr>
          <p:cNvPr id="1798" name="Google Shape;1798;p46"/>
          <p:cNvSpPr txBox="1">
            <a:spLocks noGrp="1"/>
          </p:cNvSpPr>
          <p:nvPr>
            <p:ph type="title" idx="2"/>
          </p:nvPr>
        </p:nvSpPr>
        <p:spPr>
          <a:xfrm>
            <a:off x="5222800" y="894275"/>
            <a:ext cx="3206100" cy="181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 name="ZoneTexte 1">
            <a:extLst>
              <a:ext uri="{FF2B5EF4-FFF2-40B4-BE49-F238E27FC236}">
                <a16:creationId xmlns:a16="http://schemas.microsoft.com/office/drawing/2014/main" id="{396B0E10-7281-C52B-A8FB-B2E4291BCE23}"/>
              </a:ext>
            </a:extLst>
          </p:cNvPr>
          <p:cNvSpPr txBox="1"/>
          <p:nvPr/>
        </p:nvSpPr>
        <p:spPr>
          <a:xfrm>
            <a:off x="8701548" y="4807974"/>
            <a:ext cx="423514" cy="307777"/>
          </a:xfrm>
          <a:prstGeom prst="rect">
            <a:avLst/>
          </a:prstGeom>
          <a:noFill/>
        </p:spPr>
        <p:txBody>
          <a:bodyPr wrap="none" rtlCol="0">
            <a:spAutoFit/>
          </a:bodyPr>
          <a:lstStyle/>
          <a:p>
            <a:r>
              <a:rPr lang="en-US" dirty="0">
                <a:solidFill>
                  <a:schemeClr val="accent6"/>
                </a:solidFill>
                <a:latin typeface="Libre Baskerville" panose="02000000000000000000" pitchFamily="2" charset="0"/>
              </a:rPr>
              <a:t>20</a:t>
            </a:r>
          </a:p>
        </p:txBody>
      </p:sp>
      <p:grpSp>
        <p:nvGrpSpPr>
          <p:cNvPr id="3" name="Google Shape;509;p20">
            <a:extLst>
              <a:ext uri="{FF2B5EF4-FFF2-40B4-BE49-F238E27FC236}">
                <a16:creationId xmlns:a16="http://schemas.microsoft.com/office/drawing/2014/main" id="{47F7CB03-BE70-B0AC-6F20-FCBF4AB32ED7}"/>
              </a:ext>
            </a:extLst>
          </p:cNvPr>
          <p:cNvGrpSpPr/>
          <p:nvPr/>
        </p:nvGrpSpPr>
        <p:grpSpPr>
          <a:xfrm>
            <a:off x="715100" y="1367221"/>
            <a:ext cx="3703396" cy="3263029"/>
            <a:chOff x="428434" y="1345450"/>
            <a:chExt cx="3703396" cy="3263029"/>
          </a:xfrm>
        </p:grpSpPr>
        <p:sp>
          <p:nvSpPr>
            <p:cNvPr id="4" name="Google Shape;510;p20">
              <a:extLst>
                <a:ext uri="{FF2B5EF4-FFF2-40B4-BE49-F238E27FC236}">
                  <a16:creationId xmlns:a16="http://schemas.microsoft.com/office/drawing/2014/main" id="{851E4A49-E7E9-6C87-B3BE-27C171BD9F2C}"/>
                </a:ext>
              </a:extLst>
            </p:cNvPr>
            <p:cNvSpPr/>
            <p:nvPr/>
          </p:nvSpPr>
          <p:spPr>
            <a:xfrm>
              <a:off x="3171292" y="1765779"/>
              <a:ext cx="960538" cy="959689"/>
            </a:xfrm>
            <a:custGeom>
              <a:avLst/>
              <a:gdLst/>
              <a:ahLst/>
              <a:cxnLst/>
              <a:rect l="l" t="t" r="r" b="b"/>
              <a:pathLst>
                <a:path w="13081" h="13069" extrusionOk="0">
                  <a:moveTo>
                    <a:pt x="4873" y="4212"/>
                  </a:moveTo>
                  <a:cubicBezTo>
                    <a:pt x="7071" y="4212"/>
                    <a:pt x="8859" y="6000"/>
                    <a:pt x="8859" y="8197"/>
                  </a:cubicBezTo>
                  <a:cubicBezTo>
                    <a:pt x="8859" y="10395"/>
                    <a:pt x="7071" y="12182"/>
                    <a:pt x="4873" y="12182"/>
                  </a:cubicBezTo>
                  <a:cubicBezTo>
                    <a:pt x="2675" y="12182"/>
                    <a:pt x="887" y="10395"/>
                    <a:pt x="887" y="8197"/>
                  </a:cubicBezTo>
                  <a:cubicBezTo>
                    <a:pt x="887" y="5999"/>
                    <a:pt x="2675" y="4212"/>
                    <a:pt x="4873" y="4212"/>
                  </a:cubicBezTo>
                  <a:close/>
                  <a:moveTo>
                    <a:pt x="13080" y="1"/>
                  </a:moveTo>
                  <a:lnTo>
                    <a:pt x="9120" y="186"/>
                  </a:lnTo>
                  <a:cubicBezTo>
                    <a:pt x="8872" y="193"/>
                    <a:pt x="8678" y="402"/>
                    <a:pt x="8689" y="650"/>
                  </a:cubicBezTo>
                  <a:cubicBezTo>
                    <a:pt x="8700" y="887"/>
                    <a:pt x="8896" y="1073"/>
                    <a:pt x="9130" y="1073"/>
                  </a:cubicBezTo>
                  <a:cubicBezTo>
                    <a:pt x="9140" y="1073"/>
                    <a:pt x="9150" y="1072"/>
                    <a:pt x="9160" y="1072"/>
                  </a:cubicBezTo>
                  <a:lnTo>
                    <a:pt x="11620" y="957"/>
                  </a:lnTo>
                  <a:lnTo>
                    <a:pt x="11620" y="957"/>
                  </a:lnTo>
                  <a:lnTo>
                    <a:pt x="7934" y="4412"/>
                  </a:lnTo>
                  <a:cubicBezTo>
                    <a:pt x="7071" y="3709"/>
                    <a:pt x="5992" y="3326"/>
                    <a:pt x="4879" y="3326"/>
                  </a:cubicBezTo>
                  <a:cubicBezTo>
                    <a:pt x="4877" y="3326"/>
                    <a:pt x="4875" y="3326"/>
                    <a:pt x="4873" y="3326"/>
                  </a:cubicBezTo>
                  <a:cubicBezTo>
                    <a:pt x="2187" y="3326"/>
                    <a:pt x="1" y="5511"/>
                    <a:pt x="1" y="8197"/>
                  </a:cubicBezTo>
                  <a:cubicBezTo>
                    <a:pt x="1" y="10882"/>
                    <a:pt x="2187" y="13068"/>
                    <a:pt x="4873" y="13068"/>
                  </a:cubicBezTo>
                  <a:cubicBezTo>
                    <a:pt x="7558" y="13068"/>
                    <a:pt x="9743" y="10882"/>
                    <a:pt x="9743" y="8197"/>
                  </a:cubicBezTo>
                  <a:cubicBezTo>
                    <a:pt x="9744" y="7035"/>
                    <a:pt x="9327" y="5911"/>
                    <a:pt x="8569" y="5031"/>
                  </a:cubicBezTo>
                  <a:lnTo>
                    <a:pt x="12063" y="1756"/>
                  </a:lnTo>
                  <a:lnTo>
                    <a:pt x="11919" y="3736"/>
                  </a:lnTo>
                  <a:cubicBezTo>
                    <a:pt x="11901" y="3981"/>
                    <a:pt x="12084" y="4193"/>
                    <a:pt x="12329" y="4211"/>
                  </a:cubicBezTo>
                  <a:cubicBezTo>
                    <a:pt x="12339" y="4211"/>
                    <a:pt x="12351" y="4212"/>
                    <a:pt x="12361" y="4212"/>
                  </a:cubicBezTo>
                  <a:cubicBezTo>
                    <a:pt x="12593" y="4211"/>
                    <a:pt x="12785" y="4033"/>
                    <a:pt x="12803" y="3802"/>
                  </a:cubicBezTo>
                  <a:lnTo>
                    <a:pt x="13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11;p20">
              <a:extLst>
                <a:ext uri="{FF2B5EF4-FFF2-40B4-BE49-F238E27FC236}">
                  <a16:creationId xmlns:a16="http://schemas.microsoft.com/office/drawing/2014/main" id="{FC50A952-3245-5C2E-1BA6-E58CA58D8598}"/>
                </a:ext>
              </a:extLst>
            </p:cNvPr>
            <p:cNvSpPr/>
            <p:nvPr/>
          </p:nvSpPr>
          <p:spPr>
            <a:xfrm>
              <a:off x="2746704" y="1406253"/>
              <a:ext cx="1218130" cy="1413282"/>
            </a:xfrm>
            <a:custGeom>
              <a:avLst/>
              <a:gdLst/>
              <a:ahLst/>
              <a:cxnLst/>
              <a:rect l="l" t="t" r="r" b="b"/>
              <a:pathLst>
                <a:path w="16589" h="19246" extrusionOk="0">
                  <a:moveTo>
                    <a:pt x="8293" y="722"/>
                  </a:moveTo>
                  <a:lnTo>
                    <a:pt x="16035" y="18838"/>
                  </a:lnTo>
                  <a:lnTo>
                    <a:pt x="552" y="18838"/>
                  </a:lnTo>
                  <a:lnTo>
                    <a:pt x="8293" y="722"/>
                  </a:lnTo>
                  <a:close/>
                  <a:moveTo>
                    <a:pt x="8293" y="1"/>
                  </a:moveTo>
                  <a:cubicBezTo>
                    <a:pt x="8217" y="1"/>
                    <a:pt x="8141" y="42"/>
                    <a:pt x="8106" y="124"/>
                  </a:cubicBezTo>
                  <a:lnTo>
                    <a:pt x="58" y="18962"/>
                  </a:lnTo>
                  <a:cubicBezTo>
                    <a:pt x="0" y="19096"/>
                    <a:pt x="99" y="19245"/>
                    <a:pt x="245" y="19245"/>
                  </a:cubicBezTo>
                  <a:lnTo>
                    <a:pt x="16345" y="19245"/>
                  </a:lnTo>
                  <a:cubicBezTo>
                    <a:pt x="16490" y="19244"/>
                    <a:pt x="16588" y="19095"/>
                    <a:pt x="16531" y="18962"/>
                  </a:cubicBezTo>
                  <a:lnTo>
                    <a:pt x="8481" y="124"/>
                  </a:lnTo>
                  <a:cubicBezTo>
                    <a:pt x="8445" y="42"/>
                    <a:pt x="8369" y="1"/>
                    <a:pt x="82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12;p20">
              <a:extLst>
                <a:ext uri="{FF2B5EF4-FFF2-40B4-BE49-F238E27FC236}">
                  <a16:creationId xmlns:a16="http://schemas.microsoft.com/office/drawing/2014/main" id="{859BEB6A-F937-779D-E489-B7E2F9EFBCEB}"/>
                </a:ext>
              </a:extLst>
            </p:cNvPr>
            <p:cNvSpPr/>
            <p:nvPr/>
          </p:nvSpPr>
          <p:spPr>
            <a:xfrm>
              <a:off x="2738700" y="2804410"/>
              <a:ext cx="1234065" cy="380968"/>
            </a:xfrm>
            <a:custGeom>
              <a:avLst/>
              <a:gdLst/>
              <a:ahLst/>
              <a:cxnLst/>
              <a:rect l="l" t="t" r="r" b="b"/>
              <a:pathLst>
                <a:path w="16806" h="5188" extrusionOk="0">
                  <a:moveTo>
                    <a:pt x="0" y="1"/>
                  </a:moveTo>
                  <a:cubicBezTo>
                    <a:pt x="0" y="1"/>
                    <a:pt x="1241" y="5187"/>
                    <a:pt x="8403" y="5187"/>
                  </a:cubicBezTo>
                  <a:cubicBezTo>
                    <a:pt x="15565" y="5187"/>
                    <a:pt x="16806" y="1"/>
                    <a:pt x="168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13;p20">
              <a:extLst>
                <a:ext uri="{FF2B5EF4-FFF2-40B4-BE49-F238E27FC236}">
                  <a16:creationId xmlns:a16="http://schemas.microsoft.com/office/drawing/2014/main" id="{57E1B6CD-5EB3-873D-BA7D-573F31FAC5FF}"/>
                </a:ext>
              </a:extLst>
            </p:cNvPr>
            <p:cNvSpPr/>
            <p:nvPr/>
          </p:nvSpPr>
          <p:spPr>
            <a:xfrm>
              <a:off x="2730255" y="2756606"/>
              <a:ext cx="1250953" cy="51843"/>
            </a:xfrm>
            <a:custGeom>
              <a:avLst/>
              <a:gdLst/>
              <a:ahLst/>
              <a:cxnLst/>
              <a:rect l="l" t="t" r="r" b="b"/>
              <a:pathLst>
                <a:path w="17036" h="706" extrusionOk="0">
                  <a:moveTo>
                    <a:pt x="0" y="0"/>
                  </a:moveTo>
                  <a:lnTo>
                    <a:pt x="0" y="706"/>
                  </a:lnTo>
                  <a:lnTo>
                    <a:pt x="17036" y="706"/>
                  </a:lnTo>
                  <a:lnTo>
                    <a:pt x="170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14;p20">
              <a:extLst>
                <a:ext uri="{FF2B5EF4-FFF2-40B4-BE49-F238E27FC236}">
                  <a16:creationId xmlns:a16="http://schemas.microsoft.com/office/drawing/2014/main" id="{25B7F08D-4F9C-AB2F-7F34-A04B30DB770F}"/>
                </a:ext>
              </a:extLst>
            </p:cNvPr>
            <p:cNvSpPr/>
            <p:nvPr/>
          </p:nvSpPr>
          <p:spPr>
            <a:xfrm>
              <a:off x="2729727" y="2756037"/>
              <a:ext cx="1250953" cy="51843"/>
            </a:xfrm>
            <a:custGeom>
              <a:avLst/>
              <a:gdLst/>
              <a:ahLst/>
              <a:cxnLst/>
              <a:rect l="l" t="t" r="r" b="b"/>
              <a:pathLst>
                <a:path w="17036" h="706" extrusionOk="0">
                  <a:moveTo>
                    <a:pt x="0" y="0"/>
                  </a:moveTo>
                  <a:lnTo>
                    <a:pt x="0" y="706"/>
                  </a:lnTo>
                  <a:lnTo>
                    <a:pt x="17036" y="706"/>
                  </a:lnTo>
                  <a:lnTo>
                    <a:pt x="17036" y="0"/>
                  </a:lnTo>
                  <a:close/>
                </a:path>
              </a:pathLst>
            </a:custGeom>
            <a:solidFill>
              <a:srgbClr val="A48EFD">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15;p20">
              <a:extLst>
                <a:ext uri="{FF2B5EF4-FFF2-40B4-BE49-F238E27FC236}">
                  <a16:creationId xmlns:a16="http://schemas.microsoft.com/office/drawing/2014/main" id="{BDF795F1-2077-15C9-EB84-AFC2DD25A67B}"/>
                </a:ext>
              </a:extLst>
            </p:cNvPr>
            <p:cNvSpPr/>
            <p:nvPr/>
          </p:nvSpPr>
          <p:spPr>
            <a:xfrm>
              <a:off x="2727832" y="2780471"/>
              <a:ext cx="1255726" cy="4112"/>
            </a:xfrm>
            <a:custGeom>
              <a:avLst/>
              <a:gdLst/>
              <a:ahLst/>
              <a:cxnLst/>
              <a:rect l="l" t="t" r="r" b="b"/>
              <a:pathLst>
                <a:path w="17101" h="56" extrusionOk="0">
                  <a:moveTo>
                    <a:pt x="33" y="0"/>
                  </a:moveTo>
                  <a:cubicBezTo>
                    <a:pt x="1" y="5"/>
                    <a:pt x="1" y="51"/>
                    <a:pt x="33" y="55"/>
                  </a:cubicBezTo>
                  <a:lnTo>
                    <a:pt x="17069" y="55"/>
                  </a:lnTo>
                  <a:cubicBezTo>
                    <a:pt x="17100" y="51"/>
                    <a:pt x="17100" y="5"/>
                    <a:pt x="17069"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16;p20">
              <a:extLst>
                <a:ext uri="{FF2B5EF4-FFF2-40B4-BE49-F238E27FC236}">
                  <a16:creationId xmlns:a16="http://schemas.microsoft.com/office/drawing/2014/main" id="{8D5DD120-F314-AA8F-6EAA-ADC5D14AED7F}"/>
                </a:ext>
              </a:extLst>
            </p:cNvPr>
            <p:cNvSpPr/>
            <p:nvPr/>
          </p:nvSpPr>
          <p:spPr>
            <a:xfrm>
              <a:off x="428434" y="1780245"/>
              <a:ext cx="744727" cy="1074611"/>
            </a:xfrm>
            <a:custGeom>
              <a:avLst/>
              <a:gdLst/>
              <a:ahLst/>
              <a:cxnLst/>
              <a:rect l="l" t="t" r="r" b="b"/>
              <a:pathLst>
                <a:path w="10142" h="14634" extrusionOk="0">
                  <a:moveTo>
                    <a:pt x="5203" y="743"/>
                  </a:moveTo>
                  <a:cubicBezTo>
                    <a:pt x="6374" y="743"/>
                    <a:pt x="7506" y="1286"/>
                    <a:pt x="8187" y="2300"/>
                  </a:cubicBezTo>
                  <a:cubicBezTo>
                    <a:pt x="9295" y="3951"/>
                    <a:pt x="8798" y="6232"/>
                    <a:pt x="7079" y="7387"/>
                  </a:cubicBezTo>
                  <a:cubicBezTo>
                    <a:pt x="6417" y="7830"/>
                    <a:pt x="5670" y="8044"/>
                    <a:pt x="4937" y="8044"/>
                  </a:cubicBezTo>
                  <a:cubicBezTo>
                    <a:pt x="3767" y="8044"/>
                    <a:pt x="2635" y="7500"/>
                    <a:pt x="1954" y="6486"/>
                  </a:cubicBezTo>
                  <a:cubicBezTo>
                    <a:pt x="846" y="4835"/>
                    <a:pt x="1342" y="2554"/>
                    <a:pt x="3060" y="1400"/>
                  </a:cubicBezTo>
                  <a:cubicBezTo>
                    <a:pt x="3722" y="956"/>
                    <a:pt x="4470" y="743"/>
                    <a:pt x="5203" y="743"/>
                  </a:cubicBezTo>
                  <a:close/>
                  <a:moveTo>
                    <a:pt x="5202" y="0"/>
                  </a:moveTo>
                  <a:cubicBezTo>
                    <a:pt x="4327" y="0"/>
                    <a:pt x="3435" y="254"/>
                    <a:pt x="2647" y="784"/>
                  </a:cubicBezTo>
                  <a:cubicBezTo>
                    <a:pt x="588" y="2165"/>
                    <a:pt x="0" y="4908"/>
                    <a:pt x="1336" y="6899"/>
                  </a:cubicBezTo>
                  <a:cubicBezTo>
                    <a:pt x="2145" y="8102"/>
                    <a:pt x="3472" y="8759"/>
                    <a:pt x="4851" y="8784"/>
                  </a:cubicBezTo>
                  <a:lnTo>
                    <a:pt x="4823" y="11499"/>
                  </a:lnTo>
                  <a:lnTo>
                    <a:pt x="3497" y="11499"/>
                  </a:lnTo>
                  <a:cubicBezTo>
                    <a:pt x="3291" y="11501"/>
                    <a:pt x="3126" y="11666"/>
                    <a:pt x="3126" y="11872"/>
                  </a:cubicBezTo>
                  <a:cubicBezTo>
                    <a:pt x="3126" y="12076"/>
                    <a:pt x="3291" y="12243"/>
                    <a:pt x="3497" y="12243"/>
                  </a:cubicBezTo>
                  <a:lnTo>
                    <a:pt x="4814" y="12243"/>
                  </a:lnTo>
                  <a:lnTo>
                    <a:pt x="4793" y="14251"/>
                  </a:lnTo>
                  <a:cubicBezTo>
                    <a:pt x="4787" y="14458"/>
                    <a:pt x="4952" y="14631"/>
                    <a:pt x="5160" y="14634"/>
                  </a:cubicBezTo>
                  <a:cubicBezTo>
                    <a:pt x="5161" y="14634"/>
                    <a:pt x="5162" y="14634"/>
                    <a:pt x="5162" y="14634"/>
                  </a:cubicBezTo>
                  <a:cubicBezTo>
                    <a:pt x="5370" y="14634"/>
                    <a:pt x="5537" y="14466"/>
                    <a:pt x="5536" y="14258"/>
                  </a:cubicBezTo>
                  <a:lnTo>
                    <a:pt x="5558" y="12243"/>
                  </a:lnTo>
                  <a:lnTo>
                    <a:pt x="7297" y="12243"/>
                  </a:lnTo>
                  <a:cubicBezTo>
                    <a:pt x="7299" y="12243"/>
                    <a:pt x="7302" y="12244"/>
                    <a:pt x="7305" y="12244"/>
                  </a:cubicBezTo>
                  <a:cubicBezTo>
                    <a:pt x="7510" y="12244"/>
                    <a:pt x="7677" y="12078"/>
                    <a:pt x="7677" y="11872"/>
                  </a:cubicBezTo>
                  <a:cubicBezTo>
                    <a:pt x="7677" y="11666"/>
                    <a:pt x="7510" y="11501"/>
                    <a:pt x="7305" y="11501"/>
                  </a:cubicBezTo>
                  <a:cubicBezTo>
                    <a:pt x="7302" y="11501"/>
                    <a:pt x="7299" y="11501"/>
                    <a:pt x="7297" y="11501"/>
                  </a:cubicBezTo>
                  <a:lnTo>
                    <a:pt x="5565" y="11501"/>
                  </a:lnTo>
                  <a:lnTo>
                    <a:pt x="5595" y="8738"/>
                  </a:lnTo>
                  <a:cubicBezTo>
                    <a:pt x="6275" y="8638"/>
                    <a:pt x="6924" y="8387"/>
                    <a:pt x="7495" y="8004"/>
                  </a:cubicBezTo>
                  <a:cubicBezTo>
                    <a:pt x="9553" y="6622"/>
                    <a:pt x="10142" y="3878"/>
                    <a:pt x="8804" y="1887"/>
                  </a:cubicBezTo>
                  <a:cubicBezTo>
                    <a:pt x="7979" y="659"/>
                    <a:pt x="6612" y="0"/>
                    <a:pt x="52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17;p20">
              <a:extLst>
                <a:ext uri="{FF2B5EF4-FFF2-40B4-BE49-F238E27FC236}">
                  <a16:creationId xmlns:a16="http://schemas.microsoft.com/office/drawing/2014/main" id="{9C3D3827-5048-C256-AB13-03693CDC33D3}"/>
                </a:ext>
              </a:extLst>
            </p:cNvPr>
            <p:cNvSpPr/>
            <p:nvPr/>
          </p:nvSpPr>
          <p:spPr>
            <a:xfrm>
              <a:off x="658278" y="1406253"/>
              <a:ext cx="1218130" cy="1413282"/>
            </a:xfrm>
            <a:custGeom>
              <a:avLst/>
              <a:gdLst/>
              <a:ahLst/>
              <a:cxnLst/>
              <a:rect l="l" t="t" r="r" b="b"/>
              <a:pathLst>
                <a:path w="16589" h="19246" extrusionOk="0">
                  <a:moveTo>
                    <a:pt x="8294" y="722"/>
                  </a:moveTo>
                  <a:lnTo>
                    <a:pt x="16035" y="18838"/>
                  </a:lnTo>
                  <a:lnTo>
                    <a:pt x="553" y="18838"/>
                  </a:lnTo>
                  <a:lnTo>
                    <a:pt x="8294" y="722"/>
                  </a:lnTo>
                  <a:close/>
                  <a:moveTo>
                    <a:pt x="8295" y="1"/>
                  </a:moveTo>
                  <a:cubicBezTo>
                    <a:pt x="8219" y="1"/>
                    <a:pt x="8143" y="42"/>
                    <a:pt x="8108" y="124"/>
                  </a:cubicBezTo>
                  <a:lnTo>
                    <a:pt x="58" y="18962"/>
                  </a:lnTo>
                  <a:cubicBezTo>
                    <a:pt x="0" y="19095"/>
                    <a:pt x="99" y="19244"/>
                    <a:pt x="245" y="19245"/>
                  </a:cubicBezTo>
                  <a:lnTo>
                    <a:pt x="16345" y="19245"/>
                  </a:lnTo>
                  <a:cubicBezTo>
                    <a:pt x="16491" y="19244"/>
                    <a:pt x="16588" y="19095"/>
                    <a:pt x="16532" y="18962"/>
                  </a:cubicBezTo>
                  <a:lnTo>
                    <a:pt x="8482" y="124"/>
                  </a:lnTo>
                  <a:cubicBezTo>
                    <a:pt x="8447" y="42"/>
                    <a:pt x="8371" y="1"/>
                    <a:pt x="82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18;p20">
              <a:extLst>
                <a:ext uri="{FF2B5EF4-FFF2-40B4-BE49-F238E27FC236}">
                  <a16:creationId xmlns:a16="http://schemas.microsoft.com/office/drawing/2014/main" id="{70CB2C55-F187-C39F-7A05-41C420C0A744}"/>
                </a:ext>
              </a:extLst>
            </p:cNvPr>
            <p:cNvSpPr/>
            <p:nvPr/>
          </p:nvSpPr>
          <p:spPr>
            <a:xfrm>
              <a:off x="650274" y="2804410"/>
              <a:ext cx="1234138" cy="380968"/>
            </a:xfrm>
            <a:custGeom>
              <a:avLst/>
              <a:gdLst/>
              <a:ahLst/>
              <a:cxnLst/>
              <a:rect l="l" t="t" r="r" b="b"/>
              <a:pathLst>
                <a:path w="16807" h="5188" extrusionOk="0">
                  <a:moveTo>
                    <a:pt x="0" y="1"/>
                  </a:moveTo>
                  <a:cubicBezTo>
                    <a:pt x="0" y="1"/>
                    <a:pt x="1241" y="5187"/>
                    <a:pt x="8403" y="5187"/>
                  </a:cubicBezTo>
                  <a:cubicBezTo>
                    <a:pt x="15565" y="5187"/>
                    <a:pt x="16806" y="1"/>
                    <a:pt x="168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19;p20">
              <a:extLst>
                <a:ext uri="{FF2B5EF4-FFF2-40B4-BE49-F238E27FC236}">
                  <a16:creationId xmlns:a16="http://schemas.microsoft.com/office/drawing/2014/main" id="{0AF289DA-37E5-826B-760F-65D169E7B55E}"/>
                </a:ext>
              </a:extLst>
            </p:cNvPr>
            <p:cNvSpPr/>
            <p:nvPr/>
          </p:nvSpPr>
          <p:spPr>
            <a:xfrm>
              <a:off x="641829" y="2756606"/>
              <a:ext cx="1250953" cy="51843"/>
            </a:xfrm>
            <a:custGeom>
              <a:avLst/>
              <a:gdLst/>
              <a:ahLst/>
              <a:cxnLst/>
              <a:rect l="l" t="t" r="r" b="b"/>
              <a:pathLst>
                <a:path w="17036" h="706" extrusionOk="0">
                  <a:moveTo>
                    <a:pt x="1" y="0"/>
                  </a:moveTo>
                  <a:lnTo>
                    <a:pt x="1" y="706"/>
                  </a:lnTo>
                  <a:lnTo>
                    <a:pt x="17036" y="706"/>
                  </a:lnTo>
                  <a:lnTo>
                    <a:pt x="170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20;p20">
              <a:extLst>
                <a:ext uri="{FF2B5EF4-FFF2-40B4-BE49-F238E27FC236}">
                  <a16:creationId xmlns:a16="http://schemas.microsoft.com/office/drawing/2014/main" id="{4A577C9E-5183-F196-0774-CE837B7D1C09}"/>
                </a:ext>
              </a:extLst>
            </p:cNvPr>
            <p:cNvSpPr/>
            <p:nvPr/>
          </p:nvSpPr>
          <p:spPr>
            <a:xfrm>
              <a:off x="641902" y="2755913"/>
              <a:ext cx="1250953" cy="51843"/>
            </a:xfrm>
            <a:custGeom>
              <a:avLst/>
              <a:gdLst/>
              <a:ahLst/>
              <a:cxnLst/>
              <a:rect l="l" t="t" r="r" b="b"/>
              <a:pathLst>
                <a:path w="17036" h="706" extrusionOk="0">
                  <a:moveTo>
                    <a:pt x="1" y="0"/>
                  </a:moveTo>
                  <a:lnTo>
                    <a:pt x="1" y="706"/>
                  </a:lnTo>
                  <a:lnTo>
                    <a:pt x="17036" y="706"/>
                  </a:lnTo>
                  <a:lnTo>
                    <a:pt x="17036" y="0"/>
                  </a:lnTo>
                  <a:close/>
                </a:path>
              </a:pathLst>
            </a:custGeom>
            <a:solidFill>
              <a:srgbClr val="A48EFD">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21;p20">
              <a:extLst>
                <a:ext uri="{FF2B5EF4-FFF2-40B4-BE49-F238E27FC236}">
                  <a16:creationId xmlns:a16="http://schemas.microsoft.com/office/drawing/2014/main" id="{F8BF3658-16C0-DDE2-EE75-E949B205A6A5}"/>
                </a:ext>
              </a:extLst>
            </p:cNvPr>
            <p:cNvSpPr/>
            <p:nvPr/>
          </p:nvSpPr>
          <p:spPr>
            <a:xfrm>
              <a:off x="2285700" y="1421225"/>
              <a:ext cx="51751" cy="3187254"/>
            </a:xfrm>
            <a:custGeom>
              <a:avLst/>
              <a:gdLst/>
              <a:ahLst/>
              <a:cxnLst/>
              <a:rect l="l" t="t" r="r" b="b"/>
              <a:pathLst>
                <a:path w="705" h="27522" extrusionOk="0">
                  <a:moveTo>
                    <a:pt x="0" y="0"/>
                  </a:moveTo>
                  <a:lnTo>
                    <a:pt x="0" y="27521"/>
                  </a:lnTo>
                  <a:lnTo>
                    <a:pt x="704" y="27521"/>
                  </a:lnTo>
                  <a:lnTo>
                    <a:pt x="7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22;p20">
              <a:extLst>
                <a:ext uri="{FF2B5EF4-FFF2-40B4-BE49-F238E27FC236}">
                  <a16:creationId xmlns:a16="http://schemas.microsoft.com/office/drawing/2014/main" id="{ACECF1C2-F104-B3C9-8725-8160D551E8CA}"/>
                </a:ext>
              </a:extLst>
            </p:cNvPr>
            <p:cNvSpPr/>
            <p:nvPr/>
          </p:nvSpPr>
          <p:spPr>
            <a:xfrm>
              <a:off x="1267329" y="1395385"/>
              <a:ext cx="2088423" cy="51770"/>
            </a:xfrm>
            <a:custGeom>
              <a:avLst/>
              <a:gdLst/>
              <a:ahLst/>
              <a:cxnLst/>
              <a:rect l="l" t="t" r="r" b="b"/>
              <a:pathLst>
                <a:path w="28441" h="705" extrusionOk="0">
                  <a:moveTo>
                    <a:pt x="0" y="0"/>
                  </a:moveTo>
                  <a:lnTo>
                    <a:pt x="0" y="704"/>
                  </a:lnTo>
                  <a:lnTo>
                    <a:pt x="28440" y="704"/>
                  </a:lnTo>
                  <a:lnTo>
                    <a:pt x="284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3;p20">
              <a:extLst>
                <a:ext uri="{FF2B5EF4-FFF2-40B4-BE49-F238E27FC236}">
                  <a16:creationId xmlns:a16="http://schemas.microsoft.com/office/drawing/2014/main" id="{B8D09105-DD13-0591-5CD8-C512ACB2BD88}"/>
                </a:ext>
              </a:extLst>
            </p:cNvPr>
            <p:cNvSpPr/>
            <p:nvPr/>
          </p:nvSpPr>
          <p:spPr>
            <a:xfrm>
              <a:off x="2235613" y="1345450"/>
              <a:ext cx="151780" cy="151638"/>
            </a:xfrm>
            <a:custGeom>
              <a:avLst/>
              <a:gdLst/>
              <a:ahLst/>
              <a:cxnLst/>
              <a:rect l="l" t="t" r="r" b="b"/>
              <a:pathLst>
                <a:path w="2067" h="2065" extrusionOk="0">
                  <a:moveTo>
                    <a:pt x="1034" y="0"/>
                  </a:moveTo>
                  <a:cubicBezTo>
                    <a:pt x="465" y="2"/>
                    <a:pt x="2" y="463"/>
                    <a:pt x="1" y="1032"/>
                  </a:cubicBezTo>
                  <a:cubicBezTo>
                    <a:pt x="2" y="1602"/>
                    <a:pt x="465" y="2063"/>
                    <a:pt x="1034" y="2064"/>
                  </a:cubicBezTo>
                  <a:cubicBezTo>
                    <a:pt x="1604" y="2063"/>
                    <a:pt x="2065" y="1602"/>
                    <a:pt x="2066" y="1032"/>
                  </a:cubicBezTo>
                  <a:cubicBezTo>
                    <a:pt x="2065" y="463"/>
                    <a:pt x="1604" y="2"/>
                    <a:pt x="1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4;p20">
              <a:extLst>
                <a:ext uri="{FF2B5EF4-FFF2-40B4-BE49-F238E27FC236}">
                  <a16:creationId xmlns:a16="http://schemas.microsoft.com/office/drawing/2014/main" id="{AD996EAE-C6BB-71A7-9C4B-3D785946D7F3}"/>
                </a:ext>
              </a:extLst>
            </p:cNvPr>
            <p:cNvSpPr/>
            <p:nvPr/>
          </p:nvSpPr>
          <p:spPr>
            <a:xfrm>
              <a:off x="1209611" y="1363515"/>
              <a:ext cx="115505" cy="115509"/>
            </a:xfrm>
            <a:custGeom>
              <a:avLst/>
              <a:gdLst/>
              <a:ahLst/>
              <a:cxnLst/>
              <a:rect l="l" t="t" r="r" b="b"/>
              <a:pathLst>
                <a:path w="1573" h="1573" extrusionOk="0">
                  <a:moveTo>
                    <a:pt x="786" y="0"/>
                  </a:moveTo>
                  <a:cubicBezTo>
                    <a:pt x="352" y="0"/>
                    <a:pt x="0" y="352"/>
                    <a:pt x="0" y="786"/>
                  </a:cubicBezTo>
                  <a:cubicBezTo>
                    <a:pt x="0" y="1220"/>
                    <a:pt x="352" y="1572"/>
                    <a:pt x="786" y="1572"/>
                  </a:cubicBezTo>
                  <a:cubicBezTo>
                    <a:pt x="1220" y="1572"/>
                    <a:pt x="1572" y="1220"/>
                    <a:pt x="1572" y="786"/>
                  </a:cubicBezTo>
                  <a:cubicBezTo>
                    <a:pt x="1572" y="352"/>
                    <a:pt x="1220" y="0"/>
                    <a:pt x="7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25;p20">
              <a:extLst>
                <a:ext uri="{FF2B5EF4-FFF2-40B4-BE49-F238E27FC236}">
                  <a16:creationId xmlns:a16="http://schemas.microsoft.com/office/drawing/2014/main" id="{BE9A6F13-747B-DCB9-0F6D-C7BA72DD4FA2}"/>
                </a:ext>
              </a:extLst>
            </p:cNvPr>
            <p:cNvSpPr/>
            <p:nvPr/>
          </p:nvSpPr>
          <p:spPr>
            <a:xfrm>
              <a:off x="3297890" y="1363515"/>
              <a:ext cx="115579" cy="115509"/>
            </a:xfrm>
            <a:custGeom>
              <a:avLst/>
              <a:gdLst/>
              <a:ahLst/>
              <a:cxnLst/>
              <a:rect l="l" t="t" r="r" b="b"/>
              <a:pathLst>
                <a:path w="1574" h="1573" extrusionOk="0">
                  <a:moveTo>
                    <a:pt x="788" y="0"/>
                  </a:moveTo>
                  <a:cubicBezTo>
                    <a:pt x="353" y="0"/>
                    <a:pt x="1" y="352"/>
                    <a:pt x="1" y="786"/>
                  </a:cubicBezTo>
                  <a:cubicBezTo>
                    <a:pt x="1" y="1220"/>
                    <a:pt x="353" y="1572"/>
                    <a:pt x="788" y="1572"/>
                  </a:cubicBezTo>
                  <a:cubicBezTo>
                    <a:pt x="1222" y="1572"/>
                    <a:pt x="1574" y="1220"/>
                    <a:pt x="1574" y="786"/>
                  </a:cubicBezTo>
                  <a:cubicBezTo>
                    <a:pt x="1574" y="352"/>
                    <a:pt x="1222" y="0"/>
                    <a:pt x="7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26;p20">
              <a:extLst>
                <a:ext uri="{FF2B5EF4-FFF2-40B4-BE49-F238E27FC236}">
                  <a16:creationId xmlns:a16="http://schemas.microsoft.com/office/drawing/2014/main" id="{753B7CB4-8149-0187-F6D4-62A26B4882E7}"/>
                </a:ext>
              </a:extLst>
            </p:cNvPr>
            <p:cNvSpPr/>
            <p:nvPr/>
          </p:nvSpPr>
          <p:spPr>
            <a:xfrm>
              <a:off x="1821305" y="1851989"/>
              <a:ext cx="980511" cy="980544"/>
            </a:xfrm>
            <a:custGeom>
              <a:avLst/>
              <a:gdLst/>
              <a:ahLst/>
              <a:cxnLst/>
              <a:rect l="l" t="t" r="r" b="b"/>
              <a:pathLst>
                <a:path w="13353" h="13353" extrusionOk="0">
                  <a:moveTo>
                    <a:pt x="6676" y="1"/>
                  </a:moveTo>
                  <a:lnTo>
                    <a:pt x="0" y="6677"/>
                  </a:lnTo>
                  <a:lnTo>
                    <a:pt x="6676" y="13353"/>
                  </a:lnTo>
                  <a:lnTo>
                    <a:pt x="13352" y="6677"/>
                  </a:lnTo>
                  <a:lnTo>
                    <a:pt x="66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7;p20">
              <a:extLst>
                <a:ext uri="{FF2B5EF4-FFF2-40B4-BE49-F238E27FC236}">
                  <a16:creationId xmlns:a16="http://schemas.microsoft.com/office/drawing/2014/main" id="{3654EC27-857C-EF55-74AA-ED2011FF1A50}"/>
                </a:ext>
              </a:extLst>
            </p:cNvPr>
            <p:cNvSpPr/>
            <p:nvPr/>
          </p:nvSpPr>
          <p:spPr>
            <a:xfrm>
              <a:off x="2131926" y="2234720"/>
              <a:ext cx="359146" cy="245118"/>
            </a:xfrm>
            <a:custGeom>
              <a:avLst/>
              <a:gdLst/>
              <a:ahLst/>
              <a:cxnLst/>
              <a:rect l="l" t="t" r="r" b="b"/>
              <a:pathLst>
                <a:path w="4891" h="3338" extrusionOk="0">
                  <a:moveTo>
                    <a:pt x="1" y="0"/>
                  </a:moveTo>
                  <a:lnTo>
                    <a:pt x="1" y="1254"/>
                  </a:lnTo>
                  <a:lnTo>
                    <a:pt x="4890" y="1254"/>
                  </a:lnTo>
                  <a:lnTo>
                    <a:pt x="4890" y="0"/>
                  </a:lnTo>
                  <a:close/>
                  <a:moveTo>
                    <a:pt x="1" y="2083"/>
                  </a:moveTo>
                  <a:lnTo>
                    <a:pt x="1" y="3337"/>
                  </a:lnTo>
                  <a:lnTo>
                    <a:pt x="4890" y="3337"/>
                  </a:lnTo>
                  <a:lnTo>
                    <a:pt x="4890" y="208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8;p20">
              <a:extLst>
                <a:ext uri="{FF2B5EF4-FFF2-40B4-BE49-F238E27FC236}">
                  <a16:creationId xmlns:a16="http://schemas.microsoft.com/office/drawing/2014/main" id="{68CE7CA7-B296-43D0-59A0-7370956260C2}"/>
                </a:ext>
              </a:extLst>
            </p:cNvPr>
            <p:cNvSpPr/>
            <p:nvPr/>
          </p:nvSpPr>
          <p:spPr>
            <a:xfrm>
              <a:off x="1869697" y="1900675"/>
              <a:ext cx="883730" cy="883320"/>
            </a:xfrm>
            <a:custGeom>
              <a:avLst/>
              <a:gdLst/>
              <a:ahLst/>
              <a:cxnLst/>
              <a:rect l="l" t="t" r="r" b="b"/>
              <a:pathLst>
                <a:path w="12035" h="12029" extrusionOk="0">
                  <a:moveTo>
                    <a:pt x="6017" y="68"/>
                  </a:moveTo>
                  <a:lnTo>
                    <a:pt x="11963" y="6015"/>
                  </a:lnTo>
                  <a:lnTo>
                    <a:pt x="6017" y="11960"/>
                  </a:lnTo>
                  <a:lnTo>
                    <a:pt x="70" y="6015"/>
                  </a:lnTo>
                  <a:lnTo>
                    <a:pt x="6017" y="68"/>
                  </a:lnTo>
                  <a:close/>
                  <a:moveTo>
                    <a:pt x="6017" y="1"/>
                  </a:moveTo>
                  <a:cubicBezTo>
                    <a:pt x="6010" y="1"/>
                    <a:pt x="6003" y="3"/>
                    <a:pt x="5998" y="9"/>
                  </a:cubicBezTo>
                  <a:lnTo>
                    <a:pt x="12" y="5994"/>
                  </a:lnTo>
                  <a:cubicBezTo>
                    <a:pt x="0" y="6005"/>
                    <a:pt x="0" y="6024"/>
                    <a:pt x="12" y="6034"/>
                  </a:cubicBezTo>
                  <a:lnTo>
                    <a:pt x="5996" y="12020"/>
                  </a:lnTo>
                  <a:cubicBezTo>
                    <a:pt x="6002" y="12026"/>
                    <a:pt x="6010" y="12029"/>
                    <a:pt x="6017" y="12029"/>
                  </a:cubicBezTo>
                  <a:cubicBezTo>
                    <a:pt x="6025" y="12029"/>
                    <a:pt x="6032" y="12026"/>
                    <a:pt x="6038" y="12020"/>
                  </a:cubicBezTo>
                  <a:lnTo>
                    <a:pt x="12024" y="6034"/>
                  </a:lnTo>
                  <a:cubicBezTo>
                    <a:pt x="12034" y="6023"/>
                    <a:pt x="12034" y="6006"/>
                    <a:pt x="12024" y="5994"/>
                  </a:cubicBezTo>
                  <a:lnTo>
                    <a:pt x="6038" y="9"/>
                  </a:lnTo>
                  <a:cubicBezTo>
                    <a:pt x="6032" y="3"/>
                    <a:pt x="6025" y="1"/>
                    <a:pt x="6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9;p20">
              <a:extLst>
                <a:ext uri="{FF2B5EF4-FFF2-40B4-BE49-F238E27FC236}">
                  <a16:creationId xmlns:a16="http://schemas.microsoft.com/office/drawing/2014/main" id="{DD247C25-5A92-11DF-EB3D-BBC6377C3D4D}"/>
                </a:ext>
              </a:extLst>
            </p:cNvPr>
            <p:cNvSpPr/>
            <p:nvPr/>
          </p:nvSpPr>
          <p:spPr>
            <a:xfrm>
              <a:off x="1216881" y="1379376"/>
              <a:ext cx="92302" cy="83713"/>
            </a:xfrm>
            <a:custGeom>
              <a:avLst/>
              <a:gdLst/>
              <a:ahLst/>
              <a:cxnLst/>
              <a:rect l="l" t="t" r="r" b="b"/>
              <a:pathLst>
                <a:path w="1257" h="1140" extrusionOk="0">
                  <a:moveTo>
                    <a:pt x="685" y="57"/>
                  </a:moveTo>
                  <a:cubicBezTo>
                    <a:pt x="686" y="57"/>
                    <a:pt x="687" y="57"/>
                    <a:pt x="687" y="57"/>
                  </a:cubicBezTo>
                  <a:cubicBezTo>
                    <a:pt x="971" y="57"/>
                    <a:pt x="1200" y="287"/>
                    <a:pt x="1200" y="570"/>
                  </a:cubicBezTo>
                  <a:cubicBezTo>
                    <a:pt x="1200" y="777"/>
                    <a:pt x="1075" y="965"/>
                    <a:pt x="884" y="1044"/>
                  </a:cubicBezTo>
                  <a:cubicBezTo>
                    <a:pt x="820" y="1071"/>
                    <a:pt x="753" y="1084"/>
                    <a:pt x="687" y="1084"/>
                  </a:cubicBezTo>
                  <a:cubicBezTo>
                    <a:pt x="553" y="1084"/>
                    <a:pt x="422" y="1032"/>
                    <a:pt x="323" y="934"/>
                  </a:cubicBezTo>
                  <a:cubicBezTo>
                    <a:pt x="0" y="611"/>
                    <a:pt x="229" y="57"/>
                    <a:pt x="685" y="57"/>
                  </a:cubicBezTo>
                  <a:close/>
                  <a:moveTo>
                    <a:pt x="686" y="0"/>
                  </a:moveTo>
                  <a:cubicBezTo>
                    <a:pt x="538" y="0"/>
                    <a:pt x="393" y="58"/>
                    <a:pt x="283" y="168"/>
                  </a:cubicBezTo>
                  <a:cubicBezTo>
                    <a:pt x="121" y="330"/>
                    <a:pt x="71" y="575"/>
                    <a:pt x="159" y="788"/>
                  </a:cubicBezTo>
                  <a:cubicBezTo>
                    <a:pt x="249" y="1001"/>
                    <a:pt x="456" y="1140"/>
                    <a:pt x="687" y="1140"/>
                  </a:cubicBezTo>
                  <a:cubicBezTo>
                    <a:pt x="1002" y="1140"/>
                    <a:pt x="1257" y="885"/>
                    <a:pt x="1257" y="570"/>
                  </a:cubicBezTo>
                  <a:cubicBezTo>
                    <a:pt x="1257" y="339"/>
                    <a:pt x="1118" y="132"/>
                    <a:pt x="905" y="44"/>
                  </a:cubicBezTo>
                  <a:cubicBezTo>
                    <a:pt x="834" y="15"/>
                    <a:pt x="760" y="0"/>
                    <a:pt x="6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30;p20">
              <a:extLst>
                <a:ext uri="{FF2B5EF4-FFF2-40B4-BE49-F238E27FC236}">
                  <a16:creationId xmlns:a16="http://schemas.microsoft.com/office/drawing/2014/main" id="{FDE97833-2DF8-3C06-694C-F977F2E45067}"/>
                </a:ext>
              </a:extLst>
            </p:cNvPr>
            <p:cNvSpPr/>
            <p:nvPr/>
          </p:nvSpPr>
          <p:spPr>
            <a:xfrm>
              <a:off x="3305307" y="1379376"/>
              <a:ext cx="92302" cy="83713"/>
            </a:xfrm>
            <a:custGeom>
              <a:avLst/>
              <a:gdLst/>
              <a:ahLst/>
              <a:cxnLst/>
              <a:rect l="l" t="t" r="r" b="b"/>
              <a:pathLst>
                <a:path w="1257" h="1140" extrusionOk="0">
                  <a:moveTo>
                    <a:pt x="684" y="57"/>
                  </a:moveTo>
                  <a:cubicBezTo>
                    <a:pt x="684" y="57"/>
                    <a:pt x="685" y="57"/>
                    <a:pt x="686" y="57"/>
                  </a:cubicBezTo>
                  <a:cubicBezTo>
                    <a:pt x="969" y="57"/>
                    <a:pt x="1199" y="287"/>
                    <a:pt x="1200" y="570"/>
                  </a:cubicBezTo>
                  <a:cubicBezTo>
                    <a:pt x="1200" y="777"/>
                    <a:pt x="1075" y="965"/>
                    <a:pt x="882" y="1044"/>
                  </a:cubicBezTo>
                  <a:cubicBezTo>
                    <a:pt x="819" y="1071"/>
                    <a:pt x="752" y="1084"/>
                    <a:pt x="685" y="1084"/>
                  </a:cubicBezTo>
                  <a:cubicBezTo>
                    <a:pt x="552" y="1084"/>
                    <a:pt x="420" y="1032"/>
                    <a:pt x="322" y="934"/>
                  </a:cubicBezTo>
                  <a:cubicBezTo>
                    <a:pt x="0" y="609"/>
                    <a:pt x="227" y="57"/>
                    <a:pt x="684" y="57"/>
                  </a:cubicBezTo>
                  <a:close/>
                  <a:moveTo>
                    <a:pt x="685" y="0"/>
                  </a:moveTo>
                  <a:cubicBezTo>
                    <a:pt x="537" y="0"/>
                    <a:pt x="392" y="58"/>
                    <a:pt x="283" y="168"/>
                  </a:cubicBezTo>
                  <a:cubicBezTo>
                    <a:pt x="119" y="330"/>
                    <a:pt x="71" y="576"/>
                    <a:pt x="159" y="788"/>
                  </a:cubicBezTo>
                  <a:cubicBezTo>
                    <a:pt x="247" y="1001"/>
                    <a:pt x="456" y="1140"/>
                    <a:pt x="686" y="1140"/>
                  </a:cubicBezTo>
                  <a:cubicBezTo>
                    <a:pt x="1000" y="1140"/>
                    <a:pt x="1255" y="885"/>
                    <a:pt x="1257" y="570"/>
                  </a:cubicBezTo>
                  <a:cubicBezTo>
                    <a:pt x="1255" y="339"/>
                    <a:pt x="1117" y="132"/>
                    <a:pt x="903" y="44"/>
                  </a:cubicBezTo>
                  <a:cubicBezTo>
                    <a:pt x="833" y="15"/>
                    <a:pt x="759" y="0"/>
                    <a:pt x="6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31;p20">
              <a:extLst>
                <a:ext uri="{FF2B5EF4-FFF2-40B4-BE49-F238E27FC236}">
                  <a16:creationId xmlns:a16="http://schemas.microsoft.com/office/drawing/2014/main" id="{A2E3C291-F0DD-67B9-015A-2064D117CAD4}"/>
                </a:ext>
              </a:extLst>
            </p:cNvPr>
            <p:cNvSpPr/>
            <p:nvPr/>
          </p:nvSpPr>
          <p:spPr>
            <a:xfrm>
              <a:off x="2257569" y="1376733"/>
              <a:ext cx="98470" cy="89000"/>
            </a:xfrm>
            <a:custGeom>
              <a:avLst/>
              <a:gdLst/>
              <a:ahLst/>
              <a:cxnLst/>
              <a:rect l="l" t="t" r="r" b="b"/>
              <a:pathLst>
                <a:path w="1341" h="1212" extrusionOk="0">
                  <a:moveTo>
                    <a:pt x="735" y="56"/>
                  </a:moveTo>
                  <a:lnTo>
                    <a:pt x="735" y="57"/>
                  </a:lnTo>
                  <a:cubicBezTo>
                    <a:pt x="1038" y="57"/>
                    <a:pt x="1284" y="304"/>
                    <a:pt x="1284" y="606"/>
                  </a:cubicBezTo>
                  <a:cubicBezTo>
                    <a:pt x="1284" y="828"/>
                    <a:pt x="1150" y="1028"/>
                    <a:pt x="945" y="1113"/>
                  </a:cubicBezTo>
                  <a:cubicBezTo>
                    <a:pt x="877" y="1141"/>
                    <a:pt x="805" y="1155"/>
                    <a:pt x="734" y="1155"/>
                  </a:cubicBezTo>
                  <a:cubicBezTo>
                    <a:pt x="591" y="1155"/>
                    <a:pt x="451" y="1100"/>
                    <a:pt x="346" y="994"/>
                  </a:cubicBezTo>
                  <a:cubicBezTo>
                    <a:pt x="0" y="648"/>
                    <a:pt x="245" y="56"/>
                    <a:pt x="735" y="56"/>
                  </a:cubicBezTo>
                  <a:close/>
                  <a:moveTo>
                    <a:pt x="733" y="1"/>
                  </a:moveTo>
                  <a:cubicBezTo>
                    <a:pt x="576" y="1"/>
                    <a:pt x="422" y="62"/>
                    <a:pt x="306" y="178"/>
                  </a:cubicBezTo>
                  <a:cubicBezTo>
                    <a:pt x="133" y="351"/>
                    <a:pt x="81" y="612"/>
                    <a:pt x="174" y="839"/>
                  </a:cubicBezTo>
                  <a:cubicBezTo>
                    <a:pt x="268" y="1064"/>
                    <a:pt x="489" y="1212"/>
                    <a:pt x="735" y="1212"/>
                  </a:cubicBezTo>
                  <a:cubicBezTo>
                    <a:pt x="1069" y="1212"/>
                    <a:pt x="1341" y="940"/>
                    <a:pt x="1341" y="606"/>
                  </a:cubicBezTo>
                  <a:cubicBezTo>
                    <a:pt x="1341" y="362"/>
                    <a:pt x="1193" y="139"/>
                    <a:pt x="966" y="47"/>
                  </a:cubicBezTo>
                  <a:cubicBezTo>
                    <a:pt x="891" y="16"/>
                    <a:pt x="812" y="1"/>
                    <a:pt x="733"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32;p20">
              <a:extLst>
                <a:ext uri="{FF2B5EF4-FFF2-40B4-BE49-F238E27FC236}">
                  <a16:creationId xmlns:a16="http://schemas.microsoft.com/office/drawing/2014/main" id="{5E2DEE98-CD89-2089-FCC1-6F32222A601B}"/>
                </a:ext>
              </a:extLst>
            </p:cNvPr>
            <p:cNvSpPr/>
            <p:nvPr/>
          </p:nvSpPr>
          <p:spPr>
            <a:xfrm>
              <a:off x="2257569" y="1376733"/>
              <a:ext cx="98470" cy="89000"/>
            </a:xfrm>
            <a:custGeom>
              <a:avLst/>
              <a:gdLst/>
              <a:ahLst/>
              <a:cxnLst/>
              <a:rect l="l" t="t" r="r" b="b"/>
              <a:pathLst>
                <a:path w="1341" h="1212" extrusionOk="0">
                  <a:moveTo>
                    <a:pt x="735" y="56"/>
                  </a:moveTo>
                  <a:lnTo>
                    <a:pt x="735" y="57"/>
                  </a:lnTo>
                  <a:cubicBezTo>
                    <a:pt x="1038" y="57"/>
                    <a:pt x="1284" y="304"/>
                    <a:pt x="1284" y="606"/>
                  </a:cubicBezTo>
                  <a:cubicBezTo>
                    <a:pt x="1284" y="828"/>
                    <a:pt x="1150" y="1028"/>
                    <a:pt x="945" y="1113"/>
                  </a:cubicBezTo>
                  <a:cubicBezTo>
                    <a:pt x="877" y="1141"/>
                    <a:pt x="805" y="1155"/>
                    <a:pt x="734" y="1155"/>
                  </a:cubicBezTo>
                  <a:cubicBezTo>
                    <a:pt x="591" y="1155"/>
                    <a:pt x="451" y="1100"/>
                    <a:pt x="346" y="994"/>
                  </a:cubicBezTo>
                  <a:cubicBezTo>
                    <a:pt x="0" y="648"/>
                    <a:pt x="245" y="56"/>
                    <a:pt x="735" y="56"/>
                  </a:cubicBezTo>
                  <a:close/>
                  <a:moveTo>
                    <a:pt x="733" y="1"/>
                  </a:moveTo>
                  <a:cubicBezTo>
                    <a:pt x="576" y="1"/>
                    <a:pt x="422" y="62"/>
                    <a:pt x="306" y="178"/>
                  </a:cubicBezTo>
                  <a:cubicBezTo>
                    <a:pt x="133" y="351"/>
                    <a:pt x="81" y="612"/>
                    <a:pt x="174" y="839"/>
                  </a:cubicBezTo>
                  <a:cubicBezTo>
                    <a:pt x="268" y="1064"/>
                    <a:pt x="489" y="1212"/>
                    <a:pt x="735" y="1212"/>
                  </a:cubicBezTo>
                  <a:cubicBezTo>
                    <a:pt x="1069" y="1212"/>
                    <a:pt x="1341" y="940"/>
                    <a:pt x="1341" y="606"/>
                  </a:cubicBezTo>
                  <a:cubicBezTo>
                    <a:pt x="1341" y="362"/>
                    <a:pt x="1193" y="139"/>
                    <a:pt x="966" y="47"/>
                  </a:cubicBezTo>
                  <a:cubicBezTo>
                    <a:pt x="891" y="16"/>
                    <a:pt x="812" y="1"/>
                    <a:pt x="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33;p20">
              <a:extLst>
                <a:ext uri="{FF2B5EF4-FFF2-40B4-BE49-F238E27FC236}">
                  <a16:creationId xmlns:a16="http://schemas.microsoft.com/office/drawing/2014/main" id="{AF77BB1B-8C20-D22A-DE54-E7EDEAAE9A87}"/>
                </a:ext>
              </a:extLst>
            </p:cNvPr>
            <p:cNvSpPr/>
            <p:nvPr/>
          </p:nvSpPr>
          <p:spPr>
            <a:xfrm>
              <a:off x="3696630" y="2712032"/>
              <a:ext cx="182914" cy="44720"/>
            </a:xfrm>
            <a:custGeom>
              <a:avLst/>
              <a:gdLst/>
              <a:ahLst/>
              <a:cxnLst/>
              <a:rect l="l" t="t" r="r" b="b"/>
              <a:pathLst>
                <a:path w="2491" h="609" extrusionOk="0">
                  <a:moveTo>
                    <a:pt x="533" y="0"/>
                  </a:moveTo>
                  <a:lnTo>
                    <a:pt x="0" y="55"/>
                  </a:lnTo>
                  <a:cubicBezTo>
                    <a:pt x="0" y="249"/>
                    <a:pt x="73" y="609"/>
                    <a:pt x="73" y="609"/>
                  </a:cubicBezTo>
                  <a:lnTo>
                    <a:pt x="2490" y="609"/>
                  </a:lnTo>
                  <a:cubicBezTo>
                    <a:pt x="1903" y="160"/>
                    <a:pt x="533" y="0"/>
                    <a:pt x="533" y="0"/>
                  </a:cubicBezTo>
                  <a:close/>
                </a:path>
              </a:pathLst>
            </a:custGeom>
            <a:solidFill>
              <a:srgbClr val="FF92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34;p20">
              <a:extLst>
                <a:ext uri="{FF2B5EF4-FFF2-40B4-BE49-F238E27FC236}">
                  <a16:creationId xmlns:a16="http://schemas.microsoft.com/office/drawing/2014/main" id="{B8722910-55B8-E118-2DD3-28761CA36AAF}"/>
                </a:ext>
              </a:extLst>
            </p:cNvPr>
            <p:cNvSpPr/>
            <p:nvPr/>
          </p:nvSpPr>
          <p:spPr>
            <a:xfrm>
              <a:off x="3197361" y="3083014"/>
              <a:ext cx="174396" cy="191879"/>
            </a:xfrm>
            <a:custGeom>
              <a:avLst/>
              <a:gdLst/>
              <a:ahLst/>
              <a:cxnLst/>
              <a:rect l="l" t="t" r="r" b="b"/>
              <a:pathLst>
                <a:path w="2375" h="2613" extrusionOk="0">
                  <a:moveTo>
                    <a:pt x="1948" y="0"/>
                  </a:moveTo>
                  <a:lnTo>
                    <a:pt x="1139" y="243"/>
                  </a:lnTo>
                  <a:cubicBezTo>
                    <a:pt x="1139" y="243"/>
                    <a:pt x="866" y="920"/>
                    <a:pt x="636" y="1422"/>
                  </a:cubicBezTo>
                  <a:cubicBezTo>
                    <a:pt x="406" y="1921"/>
                    <a:pt x="1" y="2353"/>
                    <a:pt x="204" y="2489"/>
                  </a:cubicBezTo>
                  <a:cubicBezTo>
                    <a:pt x="303" y="2556"/>
                    <a:pt x="541" y="2613"/>
                    <a:pt x="784" y="2613"/>
                  </a:cubicBezTo>
                  <a:cubicBezTo>
                    <a:pt x="1034" y="2613"/>
                    <a:pt x="1290" y="2552"/>
                    <a:pt x="1407" y="2380"/>
                  </a:cubicBezTo>
                  <a:cubicBezTo>
                    <a:pt x="1637" y="2043"/>
                    <a:pt x="1826" y="1268"/>
                    <a:pt x="2009" y="1044"/>
                  </a:cubicBezTo>
                  <a:cubicBezTo>
                    <a:pt x="2375" y="597"/>
                    <a:pt x="1948" y="0"/>
                    <a:pt x="19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35;p20">
              <a:extLst>
                <a:ext uri="{FF2B5EF4-FFF2-40B4-BE49-F238E27FC236}">
                  <a16:creationId xmlns:a16="http://schemas.microsoft.com/office/drawing/2014/main" id="{F657FACC-0DAA-1040-DA08-7FB6042F525F}"/>
                </a:ext>
              </a:extLst>
            </p:cNvPr>
            <p:cNvSpPr/>
            <p:nvPr/>
          </p:nvSpPr>
          <p:spPr>
            <a:xfrm>
              <a:off x="2912809" y="2712032"/>
              <a:ext cx="182914" cy="44720"/>
            </a:xfrm>
            <a:custGeom>
              <a:avLst/>
              <a:gdLst/>
              <a:ahLst/>
              <a:cxnLst/>
              <a:rect l="l" t="t" r="r" b="b"/>
              <a:pathLst>
                <a:path w="2491" h="609" extrusionOk="0">
                  <a:moveTo>
                    <a:pt x="1957" y="0"/>
                  </a:moveTo>
                  <a:cubicBezTo>
                    <a:pt x="1957" y="0"/>
                    <a:pt x="588" y="160"/>
                    <a:pt x="0" y="609"/>
                  </a:cubicBezTo>
                  <a:lnTo>
                    <a:pt x="2417" y="609"/>
                  </a:lnTo>
                  <a:cubicBezTo>
                    <a:pt x="2417" y="609"/>
                    <a:pt x="2491" y="249"/>
                    <a:pt x="2491" y="55"/>
                  </a:cubicBezTo>
                  <a:lnTo>
                    <a:pt x="1957" y="0"/>
                  </a:lnTo>
                  <a:close/>
                </a:path>
              </a:pathLst>
            </a:custGeom>
            <a:solidFill>
              <a:srgbClr val="FF92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36;p20">
              <a:extLst>
                <a:ext uri="{FF2B5EF4-FFF2-40B4-BE49-F238E27FC236}">
                  <a16:creationId xmlns:a16="http://schemas.microsoft.com/office/drawing/2014/main" id="{80DD5B13-AEB2-3BAF-A89C-FC81D900F02E}"/>
                </a:ext>
              </a:extLst>
            </p:cNvPr>
            <p:cNvSpPr/>
            <p:nvPr/>
          </p:nvSpPr>
          <p:spPr>
            <a:xfrm>
              <a:off x="3012751" y="2091453"/>
              <a:ext cx="321036" cy="633208"/>
            </a:xfrm>
            <a:custGeom>
              <a:avLst/>
              <a:gdLst/>
              <a:ahLst/>
              <a:cxnLst/>
              <a:rect l="l" t="t" r="r" b="b"/>
              <a:pathLst>
                <a:path w="4372" h="8623" extrusionOk="0">
                  <a:moveTo>
                    <a:pt x="2990" y="0"/>
                  </a:moveTo>
                  <a:cubicBezTo>
                    <a:pt x="2658" y="0"/>
                    <a:pt x="2341" y="30"/>
                    <a:pt x="2135" y="120"/>
                  </a:cubicBezTo>
                  <a:cubicBezTo>
                    <a:pt x="1247" y="508"/>
                    <a:pt x="1429" y="4398"/>
                    <a:pt x="1429" y="4398"/>
                  </a:cubicBezTo>
                  <a:lnTo>
                    <a:pt x="1" y="8623"/>
                  </a:lnTo>
                  <a:lnTo>
                    <a:pt x="1061" y="8623"/>
                  </a:lnTo>
                  <a:cubicBezTo>
                    <a:pt x="1061" y="8623"/>
                    <a:pt x="2082" y="6238"/>
                    <a:pt x="2369" y="5166"/>
                  </a:cubicBezTo>
                  <a:cubicBezTo>
                    <a:pt x="2688" y="3964"/>
                    <a:pt x="4371" y="120"/>
                    <a:pt x="4371" y="120"/>
                  </a:cubicBezTo>
                  <a:cubicBezTo>
                    <a:pt x="4371" y="120"/>
                    <a:pt x="3652" y="0"/>
                    <a:pt x="2990" y="0"/>
                  </a:cubicBezTo>
                  <a:close/>
                </a:path>
              </a:pathLst>
            </a:custGeom>
            <a:solidFill>
              <a:srgbClr val="FF92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37;p20">
              <a:extLst>
                <a:ext uri="{FF2B5EF4-FFF2-40B4-BE49-F238E27FC236}">
                  <a16:creationId xmlns:a16="http://schemas.microsoft.com/office/drawing/2014/main" id="{EB451C51-6A9D-32F1-1E1E-F10B346AAD6C}"/>
                </a:ext>
              </a:extLst>
            </p:cNvPr>
            <p:cNvSpPr/>
            <p:nvPr/>
          </p:nvSpPr>
          <p:spPr>
            <a:xfrm>
              <a:off x="3378152" y="2091453"/>
              <a:ext cx="396889" cy="633208"/>
            </a:xfrm>
            <a:custGeom>
              <a:avLst/>
              <a:gdLst/>
              <a:ahLst/>
              <a:cxnLst/>
              <a:rect l="l" t="t" r="r" b="b"/>
              <a:pathLst>
                <a:path w="5405" h="8623" extrusionOk="0">
                  <a:moveTo>
                    <a:pt x="1383" y="0"/>
                  </a:moveTo>
                  <a:cubicBezTo>
                    <a:pt x="720" y="0"/>
                    <a:pt x="1" y="120"/>
                    <a:pt x="1" y="120"/>
                  </a:cubicBezTo>
                  <a:cubicBezTo>
                    <a:pt x="1" y="120"/>
                    <a:pt x="1787" y="4103"/>
                    <a:pt x="2434" y="5166"/>
                  </a:cubicBezTo>
                  <a:cubicBezTo>
                    <a:pt x="3080" y="6229"/>
                    <a:pt x="4345" y="8623"/>
                    <a:pt x="4345" y="8623"/>
                  </a:cubicBezTo>
                  <a:lnTo>
                    <a:pt x="5405" y="8623"/>
                  </a:lnTo>
                  <a:lnTo>
                    <a:pt x="3632" y="4398"/>
                  </a:lnTo>
                  <a:cubicBezTo>
                    <a:pt x="3632" y="4398"/>
                    <a:pt x="3125" y="508"/>
                    <a:pt x="2238" y="120"/>
                  </a:cubicBezTo>
                  <a:cubicBezTo>
                    <a:pt x="2031" y="30"/>
                    <a:pt x="1714" y="0"/>
                    <a:pt x="1383" y="0"/>
                  </a:cubicBezTo>
                  <a:close/>
                </a:path>
              </a:pathLst>
            </a:custGeom>
            <a:solidFill>
              <a:srgbClr val="FF92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38;p20">
              <a:extLst>
                <a:ext uri="{FF2B5EF4-FFF2-40B4-BE49-F238E27FC236}">
                  <a16:creationId xmlns:a16="http://schemas.microsoft.com/office/drawing/2014/main" id="{5D9C7C34-9892-CA3B-C2D8-511CE9E8AD5C}"/>
                </a:ext>
              </a:extLst>
            </p:cNvPr>
            <p:cNvSpPr/>
            <p:nvPr/>
          </p:nvSpPr>
          <p:spPr>
            <a:xfrm>
              <a:off x="3248176" y="1812409"/>
              <a:ext cx="231158" cy="207741"/>
            </a:xfrm>
            <a:custGeom>
              <a:avLst/>
              <a:gdLst/>
              <a:ahLst/>
              <a:cxnLst/>
              <a:rect l="l" t="t" r="r" b="b"/>
              <a:pathLst>
                <a:path w="3148" h="2829" extrusionOk="0">
                  <a:moveTo>
                    <a:pt x="1290" y="1"/>
                  </a:moveTo>
                  <a:cubicBezTo>
                    <a:pt x="1152" y="1"/>
                    <a:pt x="975" y="43"/>
                    <a:pt x="791" y="197"/>
                  </a:cubicBezTo>
                  <a:cubicBezTo>
                    <a:pt x="380" y="538"/>
                    <a:pt x="1" y="1121"/>
                    <a:pt x="207" y="1576"/>
                  </a:cubicBezTo>
                  <a:cubicBezTo>
                    <a:pt x="412" y="2031"/>
                    <a:pt x="220" y="2319"/>
                    <a:pt x="220" y="2319"/>
                  </a:cubicBezTo>
                  <a:cubicBezTo>
                    <a:pt x="220" y="2319"/>
                    <a:pt x="251" y="2338"/>
                    <a:pt x="314" y="2338"/>
                  </a:cubicBezTo>
                  <a:cubicBezTo>
                    <a:pt x="381" y="2338"/>
                    <a:pt x="483" y="2317"/>
                    <a:pt x="624" y="2229"/>
                  </a:cubicBezTo>
                  <a:cubicBezTo>
                    <a:pt x="888" y="2781"/>
                    <a:pt x="1574" y="2829"/>
                    <a:pt x="1574" y="2829"/>
                  </a:cubicBezTo>
                  <a:cubicBezTo>
                    <a:pt x="1574" y="2829"/>
                    <a:pt x="2261" y="2781"/>
                    <a:pt x="2525" y="2229"/>
                  </a:cubicBezTo>
                  <a:cubicBezTo>
                    <a:pt x="2666" y="2317"/>
                    <a:pt x="2769" y="2338"/>
                    <a:pt x="2835" y="2338"/>
                  </a:cubicBezTo>
                  <a:cubicBezTo>
                    <a:pt x="2899" y="2338"/>
                    <a:pt x="2929" y="2319"/>
                    <a:pt x="2929" y="2319"/>
                  </a:cubicBezTo>
                  <a:cubicBezTo>
                    <a:pt x="2929" y="2319"/>
                    <a:pt x="2737" y="2032"/>
                    <a:pt x="2943" y="1576"/>
                  </a:cubicBezTo>
                  <a:cubicBezTo>
                    <a:pt x="3147" y="1120"/>
                    <a:pt x="2768" y="538"/>
                    <a:pt x="2358" y="197"/>
                  </a:cubicBezTo>
                  <a:cubicBezTo>
                    <a:pt x="2175" y="44"/>
                    <a:pt x="1998" y="1"/>
                    <a:pt x="1860" y="1"/>
                  </a:cubicBezTo>
                  <a:cubicBezTo>
                    <a:pt x="1689" y="1"/>
                    <a:pt x="1575" y="65"/>
                    <a:pt x="1575" y="65"/>
                  </a:cubicBezTo>
                  <a:cubicBezTo>
                    <a:pt x="1575" y="65"/>
                    <a:pt x="1462" y="1"/>
                    <a:pt x="1290" y="1"/>
                  </a:cubicBezTo>
                  <a:close/>
                </a:path>
              </a:pathLst>
            </a:custGeom>
            <a:solidFill>
              <a:srgbClr val="B835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39;p20">
              <a:extLst>
                <a:ext uri="{FF2B5EF4-FFF2-40B4-BE49-F238E27FC236}">
                  <a16:creationId xmlns:a16="http://schemas.microsoft.com/office/drawing/2014/main" id="{7378820E-C8CC-8B8A-37E4-CB4F29E089AD}"/>
                </a:ext>
              </a:extLst>
            </p:cNvPr>
            <p:cNvSpPr/>
            <p:nvPr/>
          </p:nvSpPr>
          <p:spPr>
            <a:xfrm>
              <a:off x="3256180" y="1927625"/>
              <a:ext cx="52723" cy="72478"/>
            </a:xfrm>
            <a:custGeom>
              <a:avLst/>
              <a:gdLst/>
              <a:ahLst/>
              <a:cxnLst/>
              <a:rect l="l" t="t" r="r" b="b"/>
              <a:pathLst>
                <a:path w="718" h="987" extrusionOk="0">
                  <a:moveTo>
                    <a:pt x="275" y="1"/>
                  </a:moveTo>
                  <a:cubicBezTo>
                    <a:pt x="60" y="1"/>
                    <a:pt x="75" y="308"/>
                    <a:pt x="75" y="308"/>
                  </a:cubicBezTo>
                  <a:cubicBezTo>
                    <a:pt x="75" y="308"/>
                    <a:pt x="1" y="987"/>
                    <a:pt x="359" y="987"/>
                  </a:cubicBezTo>
                  <a:cubicBezTo>
                    <a:pt x="718" y="987"/>
                    <a:pt x="619" y="1"/>
                    <a:pt x="275" y="1"/>
                  </a:cubicBezTo>
                  <a:close/>
                </a:path>
              </a:pathLst>
            </a:custGeom>
            <a:solidFill>
              <a:srgbClr val="FF92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40;p20">
              <a:extLst>
                <a:ext uri="{FF2B5EF4-FFF2-40B4-BE49-F238E27FC236}">
                  <a16:creationId xmlns:a16="http://schemas.microsoft.com/office/drawing/2014/main" id="{127D97D3-0179-AD88-DE0C-E67CB9C5BDF5}"/>
                </a:ext>
              </a:extLst>
            </p:cNvPr>
            <p:cNvSpPr/>
            <p:nvPr/>
          </p:nvSpPr>
          <p:spPr>
            <a:xfrm>
              <a:off x="3418687" y="1927625"/>
              <a:ext cx="52723" cy="72478"/>
            </a:xfrm>
            <a:custGeom>
              <a:avLst/>
              <a:gdLst/>
              <a:ahLst/>
              <a:cxnLst/>
              <a:rect l="l" t="t" r="r" b="b"/>
              <a:pathLst>
                <a:path w="718" h="987" extrusionOk="0">
                  <a:moveTo>
                    <a:pt x="443" y="1"/>
                  </a:moveTo>
                  <a:cubicBezTo>
                    <a:pt x="99" y="1"/>
                    <a:pt x="1" y="987"/>
                    <a:pt x="360" y="987"/>
                  </a:cubicBezTo>
                  <a:cubicBezTo>
                    <a:pt x="718" y="987"/>
                    <a:pt x="643" y="308"/>
                    <a:pt x="643" y="308"/>
                  </a:cubicBezTo>
                  <a:cubicBezTo>
                    <a:pt x="643" y="308"/>
                    <a:pt x="658" y="1"/>
                    <a:pt x="443" y="1"/>
                  </a:cubicBezTo>
                  <a:close/>
                </a:path>
              </a:pathLst>
            </a:custGeom>
            <a:solidFill>
              <a:srgbClr val="FF92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41;p20">
              <a:extLst>
                <a:ext uri="{FF2B5EF4-FFF2-40B4-BE49-F238E27FC236}">
                  <a16:creationId xmlns:a16="http://schemas.microsoft.com/office/drawing/2014/main" id="{CF5512B5-AE33-BB06-5A08-6621BBB904BA}"/>
                </a:ext>
              </a:extLst>
            </p:cNvPr>
            <p:cNvSpPr/>
            <p:nvPr/>
          </p:nvSpPr>
          <p:spPr>
            <a:xfrm>
              <a:off x="3154990" y="2091453"/>
              <a:ext cx="363846" cy="496918"/>
            </a:xfrm>
            <a:custGeom>
              <a:avLst/>
              <a:gdLst/>
              <a:ahLst/>
              <a:cxnLst/>
              <a:rect l="l" t="t" r="r" b="b"/>
              <a:pathLst>
                <a:path w="4955" h="6767" extrusionOk="0">
                  <a:moveTo>
                    <a:pt x="2468" y="0"/>
                  </a:moveTo>
                  <a:cubicBezTo>
                    <a:pt x="2089" y="0"/>
                    <a:pt x="1337" y="75"/>
                    <a:pt x="882" y="615"/>
                  </a:cubicBezTo>
                  <a:cubicBezTo>
                    <a:pt x="253" y="1362"/>
                    <a:pt x="590" y="4406"/>
                    <a:pt x="590" y="4406"/>
                  </a:cubicBezTo>
                  <a:lnTo>
                    <a:pt x="1" y="6413"/>
                  </a:lnTo>
                  <a:lnTo>
                    <a:pt x="2703" y="6766"/>
                  </a:lnTo>
                  <a:lnTo>
                    <a:pt x="4868" y="6766"/>
                  </a:lnTo>
                  <a:lnTo>
                    <a:pt x="4707" y="5347"/>
                  </a:lnTo>
                  <a:cubicBezTo>
                    <a:pt x="4647" y="4808"/>
                    <a:pt x="4649" y="4266"/>
                    <a:pt x="4714" y="3729"/>
                  </a:cubicBezTo>
                  <a:cubicBezTo>
                    <a:pt x="4832" y="2761"/>
                    <a:pt x="4954" y="1130"/>
                    <a:pt x="4522" y="615"/>
                  </a:cubicBezTo>
                  <a:cubicBezTo>
                    <a:pt x="4067" y="75"/>
                    <a:pt x="3316" y="0"/>
                    <a:pt x="2937" y="0"/>
                  </a:cubicBezTo>
                  <a:cubicBezTo>
                    <a:pt x="2793" y="0"/>
                    <a:pt x="2703" y="11"/>
                    <a:pt x="2703" y="11"/>
                  </a:cubicBezTo>
                  <a:cubicBezTo>
                    <a:pt x="2703" y="11"/>
                    <a:pt x="2612" y="0"/>
                    <a:pt x="24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42;p20">
              <a:extLst>
                <a:ext uri="{FF2B5EF4-FFF2-40B4-BE49-F238E27FC236}">
                  <a16:creationId xmlns:a16="http://schemas.microsoft.com/office/drawing/2014/main" id="{DC948EB0-4B01-D8B0-E5A4-11B63CEA5E15}"/>
                </a:ext>
              </a:extLst>
            </p:cNvPr>
            <p:cNvSpPr/>
            <p:nvPr/>
          </p:nvSpPr>
          <p:spPr>
            <a:xfrm>
              <a:off x="3445416" y="2646457"/>
              <a:ext cx="367" cy="1616"/>
            </a:xfrm>
            <a:custGeom>
              <a:avLst/>
              <a:gdLst/>
              <a:ahLst/>
              <a:cxnLst/>
              <a:rect l="l" t="t" r="r" b="b"/>
              <a:pathLst>
                <a:path w="5" h="22" extrusionOk="0">
                  <a:moveTo>
                    <a:pt x="1" y="1"/>
                  </a:moveTo>
                  <a:cubicBezTo>
                    <a:pt x="1" y="1"/>
                    <a:pt x="1" y="4"/>
                    <a:pt x="2" y="12"/>
                  </a:cubicBezTo>
                  <a:cubicBezTo>
                    <a:pt x="3" y="19"/>
                    <a:pt x="4" y="22"/>
                    <a:pt x="4" y="22"/>
                  </a:cubicBezTo>
                  <a:cubicBezTo>
                    <a:pt x="5" y="22"/>
                    <a:pt x="1" y="1"/>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43;p20">
              <a:extLst>
                <a:ext uri="{FF2B5EF4-FFF2-40B4-BE49-F238E27FC236}">
                  <a16:creationId xmlns:a16="http://schemas.microsoft.com/office/drawing/2014/main" id="{457D2A18-60CA-3388-FA4A-6DFD179E2C4D}"/>
                </a:ext>
              </a:extLst>
            </p:cNvPr>
            <p:cNvSpPr/>
            <p:nvPr/>
          </p:nvSpPr>
          <p:spPr>
            <a:xfrm>
              <a:off x="2932930" y="2531021"/>
              <a:ext cx="558949" cy="225658"/>
            </a:xfrm>
            <a:custGeom>
              <a:avLst/>
              <a:gdLst/>
              <a:ahLst/>
              <a:cxnLst/>
              <a:rect l="l" t="t" r="r" b="b"/>
              <a:pathLst>
                <a:path w="7612" h="3073" extrusionOk="0">
                  <a:moveTo>
                    <a:pt x="4807" y="0"/>
                  </a:moveTo>
                  <a:cubicBezTo>
                    <a:pt x="1025" y="8"/>
                    <a:pt x="1" y="703"/>
                    <a:pt x="65" y="1594"/>
                  </a:cubicBezTo>
                  <a:cubicBezTo>
                    <a:pt x="132" y="2534"/>
                    <a:pt x="1641" y="2874"/>
                    <a:pt x="2941" y="3072"/>
                  </a:cubicBezTo>
                  <a:lnTo>
                    <a:pt x="4762" y="3072"/>
                  </a:lnTo>
                  <a:cubicBezTo>
                    <a:pt x="7166" y="3072"/>
                    <a:pt x="7612" y="498"/>
                    <a:pt x="5496" y="69"/>
                  </a:cubicBezTo>
                  <a:cubicBezTo>
                    <a:pt x="5269" y="23"/>
                    <a:pt x="5038" y="0"/>
                    <a:pt x="48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44;p20">
              <a:extLst>
                <a:ext uri="{FF2B5EF4-FFF2-40B4-BE49-F238E27FC236}">
                  <a16:creationId xmlns:a16="http://schemas.microsoft.com/office/drawing/2014/main" id="{A2C5A090-E787-9493-0670-46E0CC5926C2}"/>
                </a:ext>
              </a:extLst>
            </p:cNvPr>
            <p:cNvSpPr/>
            <p:nvPr/>
          </p:nvSpPr>
          <p:spPr>
            <a:xfrm>
              <a:off x="3132226" y="2516187"/>
              <a:ext cx="489778" cy="220224"/>
            </a:xfrm>
            <a:custGeom>
              <a:avLst/>
              <a:gdLst/>
              <a:ahLst/>
              <a:cxnLst/>
              <a:rect l="l" t="t" r="r" b="b"/>
              <a:pathLst>
                <a:path w="6670" h="2999" extrusionOk="0">
                  <a:moveTo>
                    <a:pt x="4755" y="0"/>
                  </a:moveTo>
                  <a:cubicBezTo>
                    <a:pt x="4090" y="0"/>
                    <a:pt x="3232" y="70"/>
                    <a:pt x="2160" y="202"/>
                  </a:cubicBezTo>
                  <a:cubicBezTo>
                    <a:pt x="1963" y="228"/>
                    <a:pt x="1769" y="275"/>
                    <a:pt x="1584" y="344"/>
                  </a:cubicBezTo>
                  <a:cubicBezTo>
                    <a:pt x="1" y="934"/>
                    <a:pt x="787" y="2999"/>
                    <a:pt x="2277" y="2999"/>
                  </a:cubicBezTo>
                  <a:cubicBezTo>
                    <a:pt x="2433" y="2999"/>
                    <a:pt x="2597" y="2976"/>
                    <a:pt x="2767" y="2927"/>
                  </a:cubicBezTo>
                  <a:cubicBezTo>
                    <a:pt x="3108" y="2827"/>
                    <a:pt x="3447" y="2694"/>
                    <a:pt x="3760" y="2597"/>
                  </a:cubicBezTo>
                  <a:cubicBezTo>
                    <a:pt x="4839" y="2262"/>
                    <a:pt x="6669" y="2451"/>
                    <a:pt x="6645" y="864"/>
                  </a:cubicBezTo>
                  <a:cubicBezTo>
                    <a:pt x="6636" y="271"/>
                    <a:pt x="6068" y="0"/>
                    <a:pt x="4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45;p20">
              <a:extLst>
                <a:ext uri="{FF2B5EF4-FFF2-40B4-BE49-F238E27FC236}">
                  <a16:creationId xmlns:a16="http://schemas.microsoft.com/office/drawing/2014/main" id="{63757448-5958-1F90-2BFB-E56DB025DEEE}"/>
                </a:ext>
              </a:extLst>
            </p:cNvPr>
            <p:cNvSpPr/>
            <p:nvPr/>
          </p:nvSpPr>
          <p:spPr>
            <a:xfrm>
              <a:off x="3184804" y="2641831"/>
              <a:ext cx="220" cy="1616"/>
            </a:xfrm>
            <a:custGeom>
              <a:avLst/>
              <a:gdLst/>
              <a:ahLst/>
              <a:cxnLst/>
              <a:rect l="l" t="t" r="r" b="b"/>
              <a:pathLst>
                <a:path w="3" h="22" extrusionOk="0">
                  <a:moveTo>
                    <a:pt x="2" y="0"/>
                  </a:moveTo>
                  <a:lnTo>
                    <a:pt x="2" y="0"/>
                  </a:lnTo>
                  <a:cubicBezTo>
                    <a:pt x="2" y="0"/>
                    <a:pt x="1" y="22"/>
                    <a:pt x="1" y="22"/>
                  </a:cubicBezTo>
                  <a:cubicBezTo>
                    <a:pt x="1" y="22"/>
                    <a:pt x="1" y="19"/>
                    <a:pt x="2" y="11"/>
                  </a:cubicBezTo>
                  <a:cubicBezTo>
                    <a:pt x="2" y="3"/>
                    <a:pt x="2" y="0"/>
                    <a:pt x="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46;p20">
              <a:extLst>
                <a:ext uri="{FF2B5EF4-FFF2-40B4-BE49-F238E27FC236}">
                  <a16:creationId xmlns:a16="http://schemas.microsoft.com/office/drawing/2014/main" id="{5912E77D-B23D-87BE-D28E-2C33C63D07C9}"/>
                </a:ext>
              </a:extLst>
            </p:cNvPr>
            <p:cNvSpPr/>
            <p:nvPr/>
          </p:nvSpPr>
          <p:spPr>
            <a:xfrm>
              <a:off x="2923457" y="2574199"/>
              <a:ext cx="661825" cy="184903"/>
            </a:xfrm>
            <a:custGeom>
              <a:avLst/>
              <a:gdLst/>
              <a:ahLst/>
              <a:cxnLst/>
              <a:rect l="l" t="t" r="r" b="b"/>
              <a:pathLst>
                <a:path w="9013" h="2518" extrusionOk="0">
                  <a:moveTo>
                    <a:pt x="1817" y="0"/>
                  </a:moveTo>
                  <a:cubicBezTo>
                    <a:pt x="906" y="0"/>
                    <a:pt x="261" y="214"/>
                    <a:pt x="188" y="795"/>
                  </a:cubicBezTo>
                  <a:cubicBezTo>
                    <a:pt x="1" y="2274"/>
                    <a:pt x="4028" y="2518"/>
                    <a:pt x="6704" y="2518"/>
                  </a:cubicBezTo>
                  <a:cubicBezTo>
                    <a:pt x="8020" y="2518"/>
                    <a:pt x="9010" y="2459"/>
                    <a:pt x="9010" y="2459"/>
                  </a:cubicBezTo>
                  <a:lnTo>
                    <a:pt x="9013" y="1682"/>
                  </a:lnTo>
                  <a:cubicBezTo>
                    <a:pt x="9013" y="1682"/>
                    <a:pt x="4370" y="0"/>
                    <a:pt x="18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47;p20">
              <a:extLst>
                <a:ext uri="{FF2B5EF4-FFF2-40B4-BE49-F238E27FC236}">
                  <a16:creationId xmlns:a16="http://schemas.microsoft.com/office/drawing/2014/main" id="{F19A0DA1-3E38-055C-55CA-764130C2FA9B}"/>
                </a:ext>
              </a:extLst>
            </p:cNvPr>
            <p:cNvSpPr/>
            <p:nvPr/>
          </p:nvSpPr>
          <p:spPr>
            <a:xfrm>
              <a:off x="3310080" y="2036305"/>
              <a:ext cx="107355" cy="130269"/>
            </a:xfrm>
            <a:custGeom>
              <a:avLst/>
              <a:gdLst/>
              <a:ahLst/>
              <a:cxnLst/>
              <a:rect l="l" t="t" r="r" b="b"/>
              <a:pathLst>
                <a:path w="1462" h="1774" extrusionOk="0">
                  <a:moveTo>
                    <a:pt x="0" y="0"/>
                  </a:moveTo>
                  <a:lnTo>
                    <a:pt x="0" y="1043"/>
                  </a:lnTo>
                  <a:cubicBezTo>
                    <a:pt x="0" y="1445"/>
                    <a:pt x="328" y="1773"/>
                    <a:pt x="731" y="1773"/>
                  </a:cubicBezTo>
                  <a:cubicBezTo>
                    <a:pt x="1135" y="1773"/>
                    <a:pt x="1462" y="1445"/>
                    <a:pt x="1462" y="1043"/>
                  </a:cubicBezTo>
                  <a:lnTo>
                    <a:pt x="1462" y="0"/>
                  </a:lnTo>
                  <a:close/>
                </a:path>
              </a:pathLst>
            </a:custGeom>
            <a:solidFill>
              <a:srgbClr val="FF92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48;p20">
              <a:extLst>
                <a:ext uri="{FF2B5EF4-FFF2-40B4-BE49-F238E27FC236}">
                  <a16:creationId xmlns:a16="http://schemas.microsoft.com/office/drawing/2014/main" id="{68817DB4-47CA-A7C1-B882-92702B534D8D}"/>
                </a:ext>
              </a:extLst>
            </p:cNvPr>
            <p:cNvSpPr/>
            <p:nvPr/>
          </p:nvSpPr>
          <p:spPr>
            <a:xfrm>
              <a:off x="3313898" y="2046365"/>
              <a:ext cx="103536" cy="37818"/>
            </a:xfrm>
            <a:custGeom>
              <a:avLst/>
              <a:gdLst/>
              <a:ahLst/>
              <a:cxnLst/>
              <a:rect l="l" t="t" r="r" b="b"/>
              <a:pathLst>
                <a:path w="1410" h="515" extrusionOk="0">
                  <a:moveTo>
                    <a:pt x="1410" y="0"/>
                  </a:moveTo>
                  <a:lnTo>
                    <a:pt x="0" y="142"/>
                  </a:lnTo>
                  <a:cubicBezTo>
                    <a:pt x="326" y="461"/>
                    <a:pt x="842" y="515"/>
                    <a:pt x="1151" y="515"/>
                  </a:cubicBezTo>
                  <a:cubicBezTo>
                    <a:pt x="1307" y="515"/>
                    <a:pt x="1410" y="501"/>
                    <a:pt x="1410" y="501"/>
                  </a:cubicBezTo>
                  <a:lnTo>
                    <a:pt x="1410" y="0"/>
                  </a:lnTo>
                  <a:close/>
                </a:path>
              </a:pathLst>
            </a:custGeom>
            <a:solidFill>
              <a:srgbClr val="261A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49;p20">
              <a:extLst>
                <a:ext uri="{FF2B5EF4-FFF2-40B4-BE49-F238E27FC236}">
                  <a16:creationId xmlns:a16="http://schemas.microsoft.com/office/drawing/2014/main" id="{BFBC4ABC-5BF0-FED8-B6C2-7FA3534E8835}"/>
                </a:ext>
              </a:extLst>
            </p:cNvPr>
            <p:cNvSpPr/>
            <p:nvPr/>
          </p:nvSpPr>
          <p:spPr>
            <a:xfrm>
              <a:off x="3279752" y="1833410"/>
              <a:ext cx="168155" cy="241373"/>
            </a:xfrm>
            <a:custGeom>
              <a:avLst/>
              <a:gdLst/>
              <a:ahLst/>
              <a:cxnLst/>
              <a:rect l="l" t="t" r="r" b="b"/>
              <a:pathLst>
                <a:path w="2290" h="3287" extrusionOk="0">
                  <a:moveTo>
                    <a:pt x="1144" y="0"/>
                  </a:moveTo>
                  <a:cubicBezTo>
                    <a:pt x="510" y="0"/>
                    <a:pt x="0" y="510"/>
                    <a:pt x="0" y="1144"/>
                  </a:cubicBezTo>
                  <a:lnTo>
                    <a:pt x="0" y="2141"/>
                  </a:lnTo>
                  <a:cubicBezTo>
                    <a:pt x="0" y="2777"/>
                    <a:pt x="510" y="3287"/>
                    <a:pt x="1144" y="3287"/>
                  </a:cubicBezTo>
                  <a:cubicBezTo>
                    <a:pt x="1779" y="3287"/>
                    <a:pt x="2289" y="2777"/>
                    <a:pt x="2289" y="2141"/>
                  </a:cubicBezTo>
                  <a:lnTo>
                    <a:pt x="2289" y="1144"/>
                  </a:lnTo>
                  <a:cubicBezTo>
                    <a:pt x="2289" y="510"/>
                    <a:pt x="1779" y="0"/>
                    <a:pt x="1144" y="0"/>
                  </a:cubicBezTo>
                  <a:close/>
                </a:path>
              </a:pathLst>
            </a:custGeom>
            <a:solidFill>
              <a:srgbClr val="FF92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50;p20">
              <a:extLst>
                <a:ext uri="{FF2B5EF4-FFF2-40B4-BE49-F238E27FC236}">
                  <a16:creationId xmlns:a16="http://schemas.microsoft.com/office/drawing/2014/main" id="{B9CE8196-AE28-D584-A023-407A6BA7CA52}"/>
                </a:ext>
              </a:extLst>
            </p:cNvPr>
            <p:cNvSpPr/>
            <p:nvPr/>
          </p:nvSpPr>
          <p:spPr>
            <a:xfrm>
              <a:off x="3521052" y="2679281"/>
              <a:ext cx="223154" cy="88853"/>
            </a:xfrm>
            <a:custGeom>
              <a:avLst/>
              <a:gdLst/>
              <a:ahLst/>
              <a:cxnLst/>
              <a:rect l="l" t="t" r="r" b="b"/>
              <a:pathLst>
                <a:path w="3039" h="1210" extrusionOk="0">
                  <a:moveTo>
                    <a:pt x="2190" y="1"/>
                  </a:moveTo>
                  <a:cubicBezTo>
                    <a:pt x="1841" y="1"/>
                    <a:pt x="1361" y="87"/>
                    <a:pt x="1066" y="87"/>
                  </a:cubicBezTo>
                  <a:cubicBezTo>
                    <a:pt x="1003" y="87"/>
                    <a:pt x="949" y="83"/>
                    <a:pt x="906" y="73"/>
                  </a:cubicBezTo>
                  <a:cubicBezTo>
                    <a:pt x="856" y="62"/>
                    <a:pt x="808" y="57"/>
                    <a:pt x="761" y="57"/>
                  </a:cubicBezTo>
                  <a:cubicBezTo>
                    <a:pt x="284" y="57"/>
                    <a:pt x="1" y="597"/>
                    <a:pt x="1" y="597"/>
                  </a:cubicBezTo>
                  <a:lnTo>
                    <a:pt x="581" y="1210"/>
                  </a:lnTo>
                  <a:cubicBezTo>
                    <a:pt x="581" y="1210"/>
                    <a:pt x="1309" y="1150"/>
                    <a:pt x="1859" y="1131"/>
                  </a:cubicBezTo>
                  <a:cubicBezTo>
                    <a:pt x="1890" y="1130"/>
                    <a:pt x="1921" y="1129"/>
                    <a:pt x="1952" y="1129"/>
                  </a:cubicBezTo>
                  <a:cubicBezTo>
                    <a:pt x="2236" y="1129"/>
                    <a:pt x="2516" y="1170"/>
                    <a:pt x="2716" y="1170"/>
                  </a:cubicBezTo>
                  <a:cubicBezTo>
                    <a:pt x="2883" y="1170"/>
                    <a:pt x="2995" y="1142"/>
                    <a:pt x="3009" y="1038"/>
                  </a:cubicBezTo>
                  <a:cubicBezTo>
                    <a:pt x="3038" y="795"/>
                    <a:pt x="2776" y="65"/>
                    <a:pt x="2370" y="11"/>
                  </a:cubicBezTo>
                  <a:cubicBezTo>
                    <a:pt x="2316" y="4"/>
                    <a:pt x="2255" y="1"/>
                    <a:pt x="21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51;p20">
              <a:extLst>
                <a:ext uri="{FF2B5EF4-FFF2-40B4-BE49-F238E27FC236}">
                  <a16:creationId xmlns:a16="http://schemas.microsoft.com/office/drawing/2014/main" id="{AE5B3E46-8DF3-86E5-656E-C3CF3EE1219B}"/>
                </a:ext>
              </a:extLst>
            </p:cNvPr>
            <p:cNvSpPr/>
            <p:nvPr/>
          </p:nvSpPr>
          <p:spPr>
            <a:xfrm>
              <a:off x="3259118" y="2531021"/>
              <a:ext cx="478250" cy="594730"/>
            </a:xfrm>
            <a:custGeom>
              <a:avLst/>
              <a:gdLst/>
              <a:ahLst/>
              <a:cxnLst/>
              <a:rect l="l" t="t" r="r" b="b"/>
              <a:pathLst>
                <a:path w="6513" h="8099" extrusionOk="0">
                  <a:moveTo>
                    <a:pt x="4184" y="0"/>
                  </a:moveTo>
                  <a:cubicBezTo>
                    <a:pt x="2229" y="0"/>
                    <a:pt x="1" y="7939"/>
                    <a:pt x="1" y="7939"/>
                  </a:cubicBezTo>
                  <a:lnTo>
                    <a:pt x="1608" y="8099"/>
                  </a:lnTo>
                  <a:cubicBezTo>
                    <a:pt x="1608" y="8099"/>
                    <a:pt x="6513" y="999"/>
                    <a:pt x="4491" y="69"/>
                  </a:cubicBezTo>
                  <a:cubicBezTo>
                    <a:pt x="4390" y="22"/>
                    <a:pt x="4287" y="0"/>
                    <a:pt x="4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52;p20">
              <a:extLst>
                <a:ext uri="{FF2B5EF4-FFF2-40B4-BE49-F238E27FC236}">
                  <a16:creationId xmlns:a16="http://schemas.microsoft.com/office/drawing/2014/main" id="{7BD59A87-7B5A-23D0-B639-E44C948697DB}"/>
                </a:ext>
              </a:extLst>
            </p:cNvPr>
            <p:cNvSpPr/>
            <p:nvPr/>
          </p:nvSpPr>
          <p:spPr>
            <a:xfrm>
              <a:off x="3311402" y="1941870"/>
              <a:ext cx="18651" cy="18799"/>
            </a:xfrm>
            <a:custGeom>
              <a:avLst/>
              <a:gdLst/>
              <a:ahLst/>
              <a:cxnLst/>
              <a:rect l="l" t="t" r="r" b="b"/>
              <a:pathLst>
                <a:path w="254" h="256" extrusionOk="0">
                  <a:moveTo>
                    <a:pt x="127" y="1"/>
                  </a:moveTo>
                  <a:cubicBezTo>
                    <a:pt x="57" y="1"/>
                    <a:pt x="0" y="57"/>
                    <a:pt x="0" y="128"/>
                  </a:cubicBezTo>
                  <a:cubicBezTo>
                    <a:pt x="0" y="198"/>
                    <a:pt x="57" y="256"/>
                    <a:pt x="127" y="256"/>
                  </a:cubicBezTo>
                  <a:cubicBezTo>
                    <a:pt x="197" y="256"/>
                    <a:pt x="254" y="198"/>
                    <a:pt x="254" y="128"/>
                  </a:cubicBezTo>
                  <a:cubicBezTo>
                    <a:pt x="254" y="57"/>
                    <a:pt x="197" y="1"/>
                    <a:pt x="127" y="1"/>
                  </a:cubicBezTo>
                  <a:close/>
                </a:path>
              </a:pathLst>
            </a:custGeom>
            <a:solidFill>
              <a:srgbClr val="261A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53;p20">
              <a:extLst>
                <a:ext uri="{FF2B5EF4-FFF2-40B4-BE49-F238E27FC236}">
                  <a16:creationId xmlns:a16="http://schemas.microsoft.com/office/drawing/2014/main" id="{6BAA0534-DB79-6893-5343-F96E98D25C74}"/>
                </a:ext>
              </a:extLst>
            </p:cNvPr>
            <p:cNvSpPr/>
            <p:nvPr/>
          </p:nvSpPr>
          <p:spPr>
            <a:xfrm>
              <a:off x="3405469" y="1941870"/>
              <a:ext cx="18651" cy="18799"/>
            </a:xfrm>
            <a:custGeom>
              <a:avLst/>
              <a:gdLst/>
              <a:ahLst/>
              <a:cxnLst/>
              <a:rect l="l" t="t" r="r" b="b"/>
              <a:pathLst>
                <a:path w="254" h="256" extrusionOk="0">
                  <a:moveTo>
                    <a:pt x="127" y="1"/>
                  </a:moveTo>
                  <a:cubicBezTo>
                    <a:pt x="57" y="1"/>
                    <a:pt x="0" y="57"/>
                    <a:pt x="0" y="128"/>
                  </a:cubicBezTo>
                  <a:cubicBezTo>
                    <a:pt x="0" y="198"/>
                    <a:pt x="57" y="256"/>
                    <a:pt x="127" y="256"/>
                  </a:cubicBezTo>
                  <a:cubicBezTo>
                    <a:pt x="197" y="256"/>
                    <a:pt x="254" y="198"/>
                    <a:pt x="254" y="128"/>
                  </a:cubicBezTo>
                  <a:cubicBezTo>
                    <a:pt x="254" y="57"/>
                    <a:pt x="197" y="1"/>
                    <a:pt x="127" y="1"/>
                  </a:cubicBezTo>
                  <a:close/>
                </a:path>
              </a:pathLst>
            </a:custGeom>
            <a:solidFill>
              <a:srgbClr val="261A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54;p20">
              <a:extLst>
                <a:ext uri="{FF2B5EF4-FFF2-40B4-BE49-F238E27FC236}">
                  <a16:creationId xmlns:a16="http://schemas.microsoft.com/office/drawing/2014/main" id="{DFDA5F18-AA3A-942D-D04B-EE020FBDBCF8}"/>
                </a:ext>
              </a:extLst>
            </p:cNvPr>
            <p:cNvSpPr/>
            <p:nvPr/>
          </p:nvSpPr>
          <p:spPr>
            <a:xfrm>
              <a:off x="3343639" y="2003774"/>
              <a:ext cx="40680" cy="8298"/>
            </a:xfrm>
            <a:custGeom>
              <a:avLst/>
              <a:gdLst/>
              <a:ahLst/>
              <a:cxnLst/>
              <a:rect l="l" t="t" r="r" b="b"/>
              <a:pathLst>
                <a:path w="554" h="113" extrusionOk="0">
                  <a:moveTo>
                    <a:pt x="40" y="1"/>
                  </a:moveTo>
                  <a:cubicBezTo>
                    <a:pt x="16" y="1"/>
                    <a:pt x="0" y="33"/>
                    <a:pt x="23" y="51"/>
                  </a:cubicBezTo>
                  <a:cubicBezTo>
                    <a:pt x="28" y="55"/>
                    <a:pt x="123" y="112"/>
                    <a:pt x="299" y="112"/>
                  </a:cubicBezTo>
                  <a:cubicBezTo>
                    <a:pt x="372" y="112"/>
                    <a:pt x="447" y="103"/>
                    <a:pt x="519" y="87"/>
                  </a:cubicBezTo>
                  <a:cubicBezTo>
                    <a:pt x="553" y="79"/>
                    <a:pt x="544" y="29"/>
                    <a:pt x="513" y="29"/>
                  </a:cubicBezTo>
                  <a:cubicBezTo>
                    <a:pt x="510" y="29"/>
                    <a:pt x="508" y="29"/>
                    <a:pt x="505" y="30"/>
                  </a:cubicBezTo>
                  <a:cubicBezTo>
                    <a:pt x="428" y="48"/>
                    <a:pt x="360" y="55"/>
                    <a:pt x="301" y="55"/>
                  </a:cubicBezTo>
                  <a:cubicBezTo>
                    <a:pt x="141" y="55"/>
                    <a:pt x="53" y="4"/>
                    <a:pt x="52" y="3"/>
                  </a:cubicBezTo>
                  <a:cubicBezTo>
                    <a:pt x="48" y="1"/>
                    <a:pt x="44" y="1"/>
                    <a:pt x="40"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55;p20">
              <a:extLst>
                <a:ext uri="{FF2B5EF4-FFF2-40B4-BE49-F238E27FC236}">
                  <a16:creationId xmlns:a16="http://schemas.microsoft.com/office/drawing/2014/main" id="{B83444BE-C333-FF1B-4A17-287B12A429B1}"/>
                </a:ext>
              </a:extLst>
            </p:cNvPr>
            <p:cNvSpPr/>
            <p:nvPr/>
          </p:nvSpPr>
          <p:spPr>
            <a:xfrm>
              <a:off x="3294659" y="1916316"/>
              <a:ext cx="47803" cy="20047"/>
            </a:xfrm>
            <a:custGeom>
              <a:avLst/>
              <a:gdLst/>
              <a:ahLst/>
              <a:cxnLst/>
              <a:rect l="l" t="t" r="r" b="b"/>
              <a:pathLst>
                <a:path w="651" h="273" extrusionOk="0">
                  <a:moveTo>
                    <a:pt x="383" y="0"/>
                  </a:moveTo>
                  <a:cubicBezTo>
                    <a:pt x="252" y="0"/>
                    <a:pt x="100" y="57"/>
                    <a:pt x="0" y="273"/>
                  </a:cubicBezTo>
                  <a:cubicBezTo>
                    <a:pt x="0" y="273"/>
                    <a:pt x="183" y="136"/>
                    <a:pt x="416" y="136"/>
                  </a:cubicBezTo>
                  <a:cubicBezTo>
                    <a:pt x="490" y="136"/>
                    <a:pt x="570" y="149"/>
                    <a:pt x="650" y="186"/>
                  </a:cubicBezTo>
                  <a:lnTo>
                    <a:pt x="650" y="70"/>
                  </a:lnTo>
                  <a:cubicBezTo>
                    <a:pt x="650" y="70"/>
                    <a:pt x="529" y="0"/>
                    <a:pt x="383" y="0"/>
                  </a:cubicBezTo>
                  <a:close/>
                </a:path>
              </a:pathLst>
            </a:custGeom>
            <a:solidFill>
              <a:srgbClr val="261A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56;p20">
              <a:extLst>
                <a:ext uri="{FF2B5EF4-FFF2-40B4-BE49-F238E27FC236}">
                  <a16:creationId xmlns:a16="http://schemas.microsoft.com/office/drawing/2014/main" id="{CC8D2BB5-55DA-B634-3912-1F0CDA446798}"/>
                </a:ext>
              </a:extLst>
            </p:cNvPr>
            <p:cNvSpPr/>
            <p:nvPr/>
          </p:nvSpPr>
          <p:spPr>
            <a:xfrm>
              <a:off x="3384320" y="1915288"/>
              <a:ext cx="48097" cy="21075"/>
            </a:xfrm>
            <a:custGeom>
              <a:avLst/>
              <a:gdLst/>
              <a:ahLst/>
              <a:cxnLst/>
              <a:rect l="l" t="t" r="r" b="b"/>
              <a:pathLst>
                <a:path w="655" h="287" extrusionOk="0">
                  <a:moveTo>
                    <a:pt x="259" y="1"/>
                  </a:moveTo>
                  <a:cubicBezTo>
                    <a:pt x="114" y="1"/>
                    <a:pt x="0" y="84"/>
                    <a:pt x="0" y="84"/>
                  </a:cubicBezTo>
                  <a:lnTo>
                    <a:pt x="0" y="200"/>
                  </a:lnTo>
                  <a:cubicBezTo>
                    <a:pt x="81" y="163"/>
                    <a:pt x="161" y="150"/>
                    <a:pt x="236" y="150"/>
                  </a:cubicBezTo>
                  <a:cubicBezTo>
                    <a:pt x="471" y="150"/>
                    <a:pt x="655" y="287"/>
                    <a:pt x="655" y="287"/>
                  </a:cubicBezTo>
                  <a:cubicBezTo>
                    <a:pt x="533" y="61"/>
                    <a:pt x="384" y="1"/>
                    <a:pt x="259" y="1"/>
                  </a:cubicBezTo>
                  <a:close/>
                </a:path>
              </a:pathLst>
            </a:custGeom>
            <a:solidFill>
              <a:srgbClr val="261A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57;p20">
              <a:extLst>
                <a:ext uri="{FF2B5EF4-FFF2-40B4-BE49-F238E27FC236}">
                  <a16:creationId xmlns:a16="http://schemas.microsoft.com/office/drawing/2014/main" id="{14D4C4EF-9FEF-4FAE-8D0E-11BC651E05A8}"/>
                </a:ext>
              </a:extLst>
            </p:cNvPr>
            <p:cNvSpPr/>
            <p:nvPr/>
          </p:nvSpPr>
          <p:spPr>
            <a:xfrm>
              <a:off x="3292309" y="1938786"/>
              <a:ext cx="50373" cy="11602"/>
            </a:xfrm>
            <a:custGeom>
              <a:avLst/>
              <a:gdLst/>
              <a:ahLst/>
              <a:cxnLst/>
              <a:rect l="l" t="t" r="r" b="b"/>
              <a:pathLst>
                <a:path w="686" h="158" extrusionOk="0">
                  <a:moveTo>
                    <a:pt x="364" y="0"/>
                  </a:moveTo>
                  <a:cubicBezTo>
                    <a:pt x="158" y="0"/>
                    <a:pt x="29" y="101"/>
                    <a:pt x="22" y="107"/>
                  </a:cubicBezTo>
                  <a:cubicBezTo>
                    <a:pt x="1" y="123"/>
                    <a:pt x="13" y="158"/>
                    <a:pt x="39" y="158"/>
                  </a:cubicBezTo>
                  <a:cubicBezTo>
                    <a:pt x="45" y="158"/>
                    <a:pt x="51" y="155"/>
                    <a:pt x="57" y="152"/>
                  </a:cubicBezTo>
                  <a:cubicBezTo>
                    <a:pt x="58" y="150"/>
                    <a:pt x="177" y="57"/>
                    <a:pt x="367" y="57"/>
                  </a:cubicBezTo>
                  <a:cubicBezTo>
                    <a:pt x="444" y="57"/>
                    <a:pt x="533" y="72"/>
                    <a:pt x="630" y="114"/>
                  </a:cubicBezTo>
                  <a:cubicBezTo>
                    <a:pt x="635" y="117"/>
                    <a:pt x="640" y="118"/>
                    <a:pt x="645" y="118"/>
                  </a:cubicBezTo>
                  <a:cubicBezTo>
                    <a:pt x="672" y="118"/>
                    <a:pt x="686" y="75"/>
                    <a:pt x="652" y="64"/>
                  </a:cubicBezTo>
                  <a:cubicBezTo>
                    <a:pt x="546" y="17"/>
                    <a:pt x="449" y="0"/>
                    <a:pt x="364"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58;p20">
              <a:extLst>
                <a:ext uri="{FF2B5EF4-FFF2-40B4-BE49-F238E27FC236}">
                  <a16:creationId xmlns:a16="http://schemas.microsoft.com/office/drawing/2014/main" id="{B99AE3B7-E168-C621-50B0-44F552241C15}"/>
                </a:ext>
              </a:extLst>
            </p:cNvPr>
            <p:cNvSpPr/>
            <p:nvPr/>
          </p:nvSpPr>
          <p:spPr>
            <a:xfrm>
              <a:off x="3385862" y="1938786"/>
              <a:ext cx="50373" cy="11602"/>
            </a:xfrm>
            <a:custGeom>
              <a:avLst/>
              <a:gdLst/>
              <a:ahLst/>
              <a:cxnLst/>
              <a:rect l="l" t="t" r="r" b="b"/>
              <a:pathLst>
                <a:path w="686" h="158" extrusionOk="0">
                  <a:moveTo>
                    <a:pt x="364" y="0"/>
                  </a:moveTo>
                  <a:cubicBezTo>
                    <a:pt x="158" y="0"/>
                    <a:pt x="28" y="101"/>
                    <a:pt x="21" y="107"/>
                  </a:cubicBezTo>
                  <a:cubicBezTo>
                    <a:pt x="0" y="123"/>
                    <a:pt x="12" y="156"/>
                    <a:pt x="39" y="158"/>
                  </a:cubicBezTo>
                  <a:cubicBezTo>
                    <a:pt x="45" y="158"/>
                    <a:pt x="51" y="155"/>
                    <a:pt x="57" y="152"/>
                  </a:cubicBezTo>
                  <a:cubicBezTo>
                    <a:pt x="58" y="150"/>
                    <a:pt x="177" y="57"/>
                    <a:pt x="367" y="57"/>
                  </a:cubicBezTo>
                  <a:cubicBezTo>
                    <a:pt x="444" y="57"/>
                    <a:pt x="533" y="72"/>
                    <a:pt x="629" y="114"/>
                  </a:cubicBezTo>
                  <a:cubicBezTo>
                    <a:pt x="635" y="117"/>
                    <a:pt x="640" y="118"/>
                    <a:pt x="644" y="118"/>
                  </a:cubicBezTo>
                  <a:cubicBezTo>
                    <a:pt x="671" y="118"/>
                    <a:pt x="685" y="75"/>
                    <a:pt x="652" y="64"/>
                  </a:cubicBezTo>
                  <a:cubicBezTo>
                    <a:pt x="545" y="17"/>
                    <a:pt x="448" y="0"/>
                    <a:pt x="364"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59;p20">
              <a:extLst>
                <a:ext uri="{FF2B5EF4-FFF2-40B4-BE49-F238E27FC236}">
                  <a16:creationId xmlns:a16="http://schemas.microsoft.com/office/drawing/2014/main" id="{B37EE05F-776E-19A2-6377-088139A91FF8}"/>
                </a:ext>
              </a:extLst>
            </p:cNvPr>
            <p:cNvSpPr/>
            <p:nvPr/>
          </p:nvSpPr>
          <p:spPr>
            <a:xfrm>
              <a:off x="3343932" y="1928212"/>
              <a:ext cx="23718" cy="64694"/>
            </a:xfrm>
            <a:custGeom>
              <a:avLst/>
              <a:gdLst/>
              <a:ahLst/>
              <a:cxnLst/>
              <a:rect l="l" t="t" r="r" b="b"/>
              <a:pathLst>
                <a:path w="323" h="881" extrusionOk="0">
                  <a:moveTo>
                    <a:pt x="283" y="1"/>
                  </a:moveTo>
                  <a:cubicBezTo>
                    <a:pt x="273" y="1"/>
                    <a:pt x="264" y="6"/>
                    <a:pt x="258" y="18"/>
                  </a:cubicBezTo>
                  <a:cubicBezTo>
                    <a:pt x="251" y="33"/>
                    <a:pt x="75" y="375"/>
                    <a:pt x="18" y="630"/>
                  </a:cubicBezTo>
                  <a:cubicBezTo>
                    <a:pt x="0" y="713"/>
                    <a:pt x="12" y="777"/>
                    <a:pt x="54" y="822"/>
                  </a:cubicBezTo>
                  <a:cubicBezTo>
                    <a:pt x="100" y="871"/>
                    <a:pt x="172" y="880"/>
                    <a:pt x="218" y="880"/>
                  </a:cubicBezTo>
                  <a:cubicBezTo>
                    <a:pt x="233" y="880"/>
                    <a:pt x="246" y="879"/>
                    <a:pt x="261" y="876"/>
                  </a:cubicBezTo>
                  <a:cubicBezTo>
                    <a:pt x="294" y="869"/>
                    <a:pt x="288" y="820"/>
                    <a:pt x="256" y="820"/>
                  </a:cubicBezTo>
                  <a:cubicBezTo>
                    <a:pt x="255" y="820"/>
                    <a:pt x="254" y="820"/>
                    <a:pt x="252" y="821"/>
                  </a:cubicBezTo>
                  <a:cubicBezTo>
                    <a:pt x="252" y="821"/>
                    <a:pt x="238" y="822"/>
                    <a:pt x="218" y="822"/>
                  </a:cubicBezTo>
                  <a:cubicBezTo>
                    <a:pt x="183" y="822"/>
                    <a:pt x="127" y="816"/>
                    <a:pt x="94" y="782"/>
                  </a:cubicBezTo>
                  <a:cubicBezTo>
                    <a:pt x="67" y="752"/>
                    <a:pt x="60" y="704"/>
                    <a:pt x="73" y="640"/>
                  </a:cubicBezTo>
                  <a:cubicBezTo>
                    <a:pt x="127" y="394"/>
                    <a:pt x="306" y="48"/>
                    <a:pt x="309" y="44"/>
                  </a:cubicBezTo>
                  <a:cubicBezTo>
                    <a:pt x="323" y="21"/>
                    <a:pt x="303" y="1"/>
                    <a:pt x="283"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60;p20">
              <a:extLst>
                <a:ext uri="{FF2B5EF4-FFF2-40B4-BE49-F238E27FC236}">
                  <a16:creationId xmlns:a16="http://schemas.microsoft.com/office/drawing/2014/main" id="{62341796-B807-628A-AD47-30AE332786E6}"/>
                </a:ext>
              </a:extLst>
            </p:cNvPr>
            <p:cNvSpPr/>
            <p:nvPr/>
          </p:nvSpPr>
          <p:spPr>
            <a:xfrm>
              <a:off x="3275052" y="1819825"/>
              <a:ext cx="182327" cy="87752"/>
            </a:xfrm>
            <a:custGeom>
              <a:avLst/>
              <a:gdLst/>
              <a:ahLst/>
              <a:cxnLst/>
              <a:rect l="l" t="t" r="r" b="b"/>
              <a:pathLst>
                <a:path w="2483" h="1195" extrusionOk="0">
                  <a:moveTo>
                    <a:pt x="1208" y="0"/>
                  </a:moveTo>
                  <a:cubicBezTo>
                    <a:pt x="169" y="0"/>
                    <a:pt x="14" y="874"/>
                    <a:pt x="0" y="1195"/>
                  </a:cubicBezTo>
                  <a:cubicBezTo>
                    <a:pt x="0" y="1195"/>
                    <a:pt x="661" y="1065"/>
                    <a:pt x="875" y="431"/>
                  </a:cubicBezTo>
                  <a:lnTo>
                    <a:pt x="875" y="431"/>
                  </a:lnTo>
                  <a:cubicBezTo>
                    <a:pt x="859" y="773"/>
                    <a:pt x="477" y="1113"/>
                    <a:pt x="477" y="1113"/>
                  </a:cubicBezTo>
                  <a:cubicBezTo>
                    <a:pt x="477" y="1113"/>
                    <a:pt x="533" y="1122"/>
                    <a:pt x="618" y="1122"/>
                  </a:cubicBezTo>
                  <a:cubicBezTo>
                    <a:pt x="859" y="1122"/>
                    <a:pt x="1333" y="1043"/>
                    <a:pt x="1405" y="431"/>
                  </a:cubicBezTo>
                  <a:cubicBezTo>
                    <a:pt x="1876" y="1059"/>
                    <a:pt x="2483" y="1195"/>
                    <a:pt x="2483" y="1195"/>
                  </a:cubicBezTo>
                  <a:cubicBezTo>
                    <a:pt x="2483" y="1195"/>
                    <a:pt x="2246" y="0"/>
                    <a:pt x="1208" y="0"/>
                  </a:cubicBezTo>
                  <a:close/>
                </a:path>
              </a:pathLst>
            </a:custGeom>
            <a:solidFill>
              <a:srgbClr val="B835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61;p20">
              <a:extLst>
                <a:ext uri="{FF2B5EF4-FFF2-40B4-BE49-F238E27FC236}">
                  <a16:creationId xmlns:a16="http://schemas.microsoft.com/office/drawing/2014/main" id="{DE2FB89C-3DE9-8D80-6E22-C171FF947730}"/>
                </a:ext>
              </a:extLst>
            </p:cNvPr>
            <p:cNvSpPr/>
            <p:nvPr/>
          </p:nvSpPr>
          <p:spPr>
            <a:xfrm>
              <a:off x="3266901" y="1897003"/>
              <a:ext cx="24526" cy="85696"/>
            </a:xfrm>
            <a:custGeom>
              <a:avLst/>
              <a:gdLst/>
              <a:ahLst/>
              <a:cxnLst/>
              <a:rect l="l" t="t" r="r" b="b"/>
              <a:pathLst>
                <a:path w="334" h="1167" extrusionOk="0">
                  <a:moveTo>
                    <a:pt x="69" y="0"/>
                  </a:moveTo>
                  <a:cubicBezTo>
                    <a:pt x="69" y="0"/>
                    <a:pt x="1" y="472"/>
                    <a:pt x="181" y="1167"/>
                  </a:cubicBezTo>
                  <a:cubicBezTo>
                    <a:pt x="333" y="783"/>
                    <a:pt x="302" y="0"/>
                    <a:pt x="302" y="0"/>
                  </a:cubicBezTo>
                  <a:close/>
                </a:path>
              </a:pathLst>
            </a:custGeom>
            <a:solidFill>
              <a:srgbClr val="B835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2;p20">
              <a:extLst>
                <a:ext uri="{FF2B5EF4-FFF2-40B4-BE49-F238E27FC236}">
                  <a16:creationId xmlns:a16="http://schemas.microsoft.com/office/drawing/2014/main" id="{FB811CC4-0C89-8F57-DBBC-EFC20BC0BB85}"/>
                </a:ext>
              </a:extLst>
            </p:cNvPr>
            <p:cNvSpPr/>
            <p:nvPr/>
          </p:nvSpPr>
          <p:spPr>
            <a:xfrm>
              <a:off x="3436678" y="1897003"/>
              <a:ext cx="24379" cy="85696"/>
            </a:xfrm>
            <a:custGeom>
              <a:avLst/>
              <a:gdLst/>
              <a:ahLst/>
              <a:cxnLst/>
              <a:rect l="l" t="t" r="r" b="b"/>
              <a:pathLst>
                <a:path w="332" h="1167" extrusionOk="0">
                  <a:moveTo>
                    <a:pt x="31" y="0"/>
                  </a:moveTo>
                  <a:cubicBezTo>
                    <a:pt x="31" y="0"/>
                    <a:pt x="0" y="783"/>
                    <a:pt x="152" y="1167"/>
                  </a:cubicBezTo>
                  <a:cubicBezTo>
                    <a:pt x="331" y="472"/>
                    <a:pt x="264" y="0"/>
                    <a:pt x="264" y="0"/>
                  </a:cubicBezTo>
                  <a:close/>
                </a:path>
              </a:pathLst>
            </a:custGeom>
            <a:solidFill>
              <a:srgbClr val="B835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63;p20">
              <a:extLst>
                <a:ext uri="{FF2B5EF4-FFF2-40B4-BE49-F238E27FC236}">
                  <a16:creationId xmlns:a16="http://schemas.microsoft.com/office/drawing/2014/main" id="{082448BD-CA15-3A7F-98F2-625B4099DDE6}"/>
                </a:ext>
              </a:extLst>
            </p:cNvPr>
            <p:cNvSpPr/>
            <p:nvPr/>
          </p:nvSpPr>
          <p:spPr>
            <a:xfrm>
              <a:off x="3091691" y="2087120"/>
              <a:ext cx="218528" cy="210604"/>
            </a:xfrm>
            <a:custGeom>
              <a:avLst/>
              <a:gdLst/>
              <a:ahLst/>
              <a:cxnLst/>
              <a:rect l="l" t="t" r="r" b="b"/>
              <a:pathLst>
                <a:path w="2976" h="2868" extrusionOk="0">
                  <a:moveTo>
                    <a:pt x="2004" y="0"/>
                  </a:moveTo>
                  <a:cubicBezTo>
                    <a:pt x="1644" y="0"/>
                    <a:pt x="1247" y="28"/>
                    <a:pt x="927" y="121"/>
                  </a:cubicBezTo>
                  <a:cubicBezTo>
                    <a:pt x="138" y="351"/>
                    <a:pt x="1" y="2616"/>
                    <a:pt x="1" y="2616"/>
                  </a:cubicBezTo>
                  <a:cubicBezTo>
                    <a:pt x="303" y="2757"/>
                    <a:pt x="680" y="2868"/>
                    <a:pt x="1035" y="2868"/>
                  </a:cubicBezTo>
                  <a:cubicBezTo>
                    <a:pt x="1220" y="2868"/>
                    <a:pt x="1400" y="2837"/>
                    <a:pt x="1559" y="2765"/>
                  </a:cubicBezTo>
                  <a:lnTo>
                    <a:pt x="2976" y="60"/>
                  </a:lnTo>
                  <a:cubicBezTo>
                    <a:pt x="2976" y="60"/>
                    <a:pt x="2531" y="0"/>
                    <a:pt x="20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64;p20">
              <a:extLst>
                <a:ext uri="{FF2B5EF4-FFF2-40B4-BE49-F238E27FC236}">
                  <a16:creationId xmlns:a16="http://schemas.microsoft.com/office/drawing/2014/main" id="{E0CBF4BB-DFA2-776E-5DD6-0C1F918F3573}"/>
                </a:ext>
              </a:extLst>
            </p:cNvPr>
            <p:cNvSpPr/>
            <p:nvPr/>
          </p:nvSpPr>
          <p:spPr>
            <a:xfrm>
              <a:off x="3417365" y="2084330"/>
              <a:ext cx="214562" cy="206786"/>
            </a:xfrm>
            <a:custGeom>
              <a:avLst/>
              <a:gdLst/>
              <a:ahLst/>
              <a:cxnLst/>
              <a:rect l="l" t="t" r="r" b="b"/>
              <a:pathLst>
                <a:path w="2922" h="2816" extrusionOk="0">
                  <a:moveTo>
                    <a:pt x="1139" y="0"/>
                  </a:moveTo>
                  <a:cubicBezTo>
                    <a:pt x="614" y="0"/>
                    <a:pt x="1" y="147"/>
                    <a:pt x="1" y="147"/>
                  </a:cubicBezTo>
                  <a:lnTo>
                    <a:pt x="909" y="2803"/>
                  </a:lnTo>
                  <a:cubicBezTo>
                    <a:pt x="909" y="2803"/>
                    <a:pt x="1019" y="2816"/>
                    <a:pt x="1206" y="2816"/>
                  </a:cubicBezTo>
                  <a:cubicBezTo>
                    <a:pt x="1571" y="2816"/>
                    <a:pt x="2226" y="2766"/>
                    <a:pt x="2922" y="2470"/>
                  </a:cubicBezTo>
                  <a:cubicBezTo>
                    <a:pt x="2372" y="709"/>
                    <a:pt x="2075" y="171"/>
                    <a:pt x="1537" y="40"/>
                  </a:cubicBezTo>
                  <a:cubicBezTo>
                    <a:pt x="1420" y="11"/>
                    <a:pt x="1283" y="0"/>
                    <a:pt x="11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65;p20">
              <a:extLst>
                <a:ext uri="{FF2B5EF4-FFF2-40B4-BE49-F238E27FC236}">
                  <a16:creationId xmlns:a16="http://schemas.microsoft.com/office/drawing/2014/main" id="{CB22579C-1723-82C6-825C-2F8105D240B4}"/>
                </a:ext>
              </a:extLst>
            </p:cNvPr>
            <p:cNvSpPr/>
            <p:nvPr/>
          </p:nvSpPr>
          <p:spPr>
            <a:xfrm>
              <a:off x="3181940" y="2201308"/>
              <a:ext cx="23865" cy="88853"/>
            </a:xfrm>
            <a:custGeom>
              <a:avLst/>
              <a:gdLst/>
              <a:ahLst/>
              <a:cxnLst/>
              <a:rect l="l" t="t" r="r" b="b"/>
              <a:pathLst>
                <a:path w="325" h="1210" extrusionOk="0">
                  <a:moveTo>
                    <a:pt x="42" y="0"/>
                  </a:moveTo>
                  <a:cubicBezTo>
                    <a:pt x="16" y="0"/>
                    <a:pt x="0" y="37"/>
                    <a:pt x="27" y="54"/>
                  </a:cubicBezTo>
                  <a:cubicBezTo>
                    <a:pt x="260" y="178"/>
                    <a:pt x="205" y="424"/>
                    <a:pt x="148" y="685"/>
                  </a:cubicBezTo>
                  <a:cubicBezTo>
                    <a:pt x="109" y="858"/>
                    <a:pt x="69" y="1038"/>
                    <a:pt x="117" y="1189"/>
                  </a:cubicBezTo>
                  <a:cubicBezTo>
                    <a:pt x="120" y="1201"/>
                    <a:pt x="130" y="1210"/>
                    <a:pt x="144" y="1210"/>
                  </a:cubicBezTo>
                  <a:cubicBezTo>
                    <a:pt x="147" y="1210"/>
                    <a:pt x="150" y="1208"/>
                    <a:pt x="153" y="1208"/>
                  </a:cubicBezTo>
                  <a:cubicBezTo>
                    <a:pt x="168" y="1204"/>
                    <a:pt x="175" y="1187"/>
                    <a:pt x="171" y="1172"/>
                  </a:cubicBezTo>
                  <a:cubicBezTo>
                    <a:pt x="129" y="1035"/>
                    <a:pt x="166" y="864"/>
                    <a:pt x="203" y="697"/>
                  </a:cubicBezTo>
                  <a:cubicBezTo>
                    <a:pt x="263" y="427"/>
                    <a:pt x="324" y="148"/>
                    <a:pt x="54" y="3"/>
                  </a:cubicBezTo>
                  <a:cubicBezTo>
                    <a:pt x="50" y="1"/>
                    <a:pt x="46" y="0"/>
                    <a:pt x="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66;p20">
              <a:extLst>
                <a:ext uri="{FF2B5EF4-FFF2-40B4-BE49-F238E27FC236}">
                  <a16:creationId xmlns:a16="http://schemas.microsoft.com/office/drawing/2014/main" id="{4148A821-3B23-471F-9910-8C1A3E1DC272}"/>
                </a:ext>
              </a:extLst>
            </p:cNvPr>
            <p:cNvSpPr/>
            <p:nvPr/>
          </p:nvSpPr>
          <p:spPr>
            <a:xfrm>
              <a:off x="3506806" y="2201161"/>
              <a:ext cx="30253" cy="82538"/>
            </a:xfrm>
            <a:custGeom>
              <a:avLst/>
              <a:gdLst/>
              <a:ahLst/>
              <a:cxnLst/>
              <a:rect l="l" t="t" r="r" b="b"/>
              <a:pathLst>
                <a:path w="412" h="1124" extrusionOk="0">
                  <a:moveTo>
                    <a:pt x="371" y="0"/>
                  </a:moveTo>
                  <a:cubicBezTo>
                    <a:pt x="368" y="0"/>
                    <a:pt x="364" y="1"/>
                    <a:pt x="360" y="2"/>
                  </a:cubicBezTo>
                  <a:cubicBezTo>
                    <a:pt x="34" y="111"/>
                    <a:pt x="35" y="418"/>
                    <a:pt x="35" y="715"/>
                  </a:cubicBezTo>
                  <a:cubicBezTo>
                    <a:pt x="35" y="852"/>
                    <a:pt x="35" y="981"/>
                    <a:pt x="5" y="1088"/>
                  </a:cubicBezTo>
                  <a:cubicBezTo>
                    <a:pt x="1" y="1103"/>
                    <a:pt x="10" y="1118"/>
                    <a:pt x="25" y="1122"/>
                  </a:cubicBezTo>
                  <a:cubicBezTo>
                    <a:pt x="28" y="1124"/>
                    <a:pt x="31" y="1124"/>
                    <a:pt x="32" y="1124"/>
                  </a:cubicBezTo>
                  <a:cubicBezTo>
                    <a:pt x="46" y="1124"/>
                    <a:pt x="58" y="1115"/>
                    <a:pt x="61" y="1103"/>
                  </a:cubicBezTo>
                  <a:cubicBezTo>
                    <a:pt x="92" y="987"/>
                    <a:pt x="92" y="848"/>
                    <a:pt x="92" y="715"/>
                  </a:cubicBezTo>
                  <a:cubicBezTo>
                    <a:pt x="92" y="424"/>
                    <a:pt x="90" y="152"/>
                    <a:pt x="380" y="56"/>
                  </a:cubicBezTo>
                  <a:cubicBezTo>
                    <a:pt x="412" y="44"/>
                    <a:pt x="400" y="0"/>
                    <a:pt x="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67;p20">
              <a:extLst>
                <a:ext uri="{FF2B5EF4-FFF2-40B4-BE49-F238E27FC236}">
                  <a16:creationId xmlns:a16="http://schemas.microsoft.com/office/drawing/2014/main" id="{0D5D79F5-7F8E-313B-FE1D-B7C51A4B3487}"/>
                </a:ext>
              </a:extLst>
            </p:cNvPr>
            <p:cNvSpPr/>
            <p:nvPr/>
          </p:nvSpPr>
          <p:spPr>
            <a:xfrm>
              <a:off x="3088460" y="2276870"/>
              <a:ext cx="104638" cy="22323"/>
            </a:xfrm>
            <a:custGeom>
              <a:avLst/>
              <a:gdLst/>
              <a:ahLst/>
              <a:cxnLst/>
              <a:rect l="l" t="t" r="r" b="b"/>
              <a:pathLst>
                <a:path w="1425" h="304" extrusionOk="0">
                  <a:moveTo>
                    <a:pt x="43" y="1"/>
                  </a:moveTo>
                  <a:cubicBezTo>
                    <a:pt x="20" y="1"/>
                    <a:pt x="1" y="36"/>
                    <a:pt x="28" y="54"/>
                  </a:cubicBezTo>
                  <a:cubicBezTo>
                    <a:pt x="43" y="66"/>
                    <a:pt x="367" y="303"/>
                    <a:pt x="1020" y="303"/>
                  </a:cubicBezTo>
                  <a:cubicBezTo>
                    <a:pt x="1147" y="303"/>
                    <a:pt x="1272" y="294"/>
                    <a:pt x="1397" y="278"/>
                  </a:cubicBezTo>
                  <a:cubicBezTo>
                    <a:pt x="1414" y="276"/>
                    <a:pt x="1424" y="261"/>
                    <a:pt x="1423" y="246"/>
                  </a:cubicBezTo>
                  <a:cubicBezTo>
                    <a:pt x="1420" y="231"/>
                    <a:pt x="1408" y="221"/>
                    <a:pt x="1394" y="221"/>
                  </a:cubicBezTo>
                  <a:cubicBezTo>
                    <a:pt x="1393" y="221"/>
                    <a:pt x="1392" y="221"/>
                    <a:pt x="1391" y="221"/>
                  </a:cubicBezTo>
                  <a:cubicBezTo>
                    <a:pt x="1260" y="238"/>
                    <a:pt x="1138" y="245"/>
                    <a:pt x="1026" y="245"/>
                  </a:cubicBezTo>
                  <a:cubicBezTo>
                    <a:pt x="389" y="245"/>
                    <a:pt x="66" y="12"/>
                    <a:pt x="61" y="8"/>
                  </a:cubicBezTo>
                  <a:cubicBezTo>
                    <a:pt x="55" y="3"/>
                    <a:pt x="49"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68;p20">
              <a:extLst>
                <a:ext uri="{FF2B5EF4-FFF2-40B4-BE49-F238E27FC236}">
                  <a16:creationId xmlns:a16="http://schemas.microsoft.com/office/drawing/2014/main" id="{280ACE39-2D6A-0103-0B9D-0421F252D608}"/>
                </a:ext>
              </a:extLst>
            </p:cNvPr>
            <p:cNvSpPr/>
            <p:nvPr/>
          </p:nvSpPr>
          <p:spPr>
            <a:xfrm>
              <a:off x="3505851" y="2263579"/>
              <a:ext cx="129090" cy="29593"/>
            </a:xfrm>
            <a:custGeom>
              <a:avLst/>
              <a:gdLst/>
              <a:ahLst/>
              <a:cxnLst/>
              <a:rect l="l" t="t" r="r" b="b"/>
              <a:pathLst>
                <a:path w="1758" h="403" extrusionOk="0">
                  <a:moveTo>
                    <a:pt x="1717" y="1"/>
                  </a:moveTo>
                  <a:cubicBezTo>
                    <a:pt x="1712" y="1"/>
                    <a:pt x="1708" y="2"/>
                    <a:pt x="1703" y="4"/>
                  </a:cubicBezTo>
                  <a:cubicBezTo>
                    <a:pt x="1696" y="7"/>
                    <a:pt x="962" y="346"/>
                    <a:pt x="85" y="346"/>
                  </a:cubicBezTo>
                  <a:cubicBezTo>
                    <a:pt x="66" y="346"/>
                    <a:pt x="47" y="346"/>
                    <a:pt x="29" y="345"/>
                  </a:cubicBezTo>
                  <a:cubicBezTo>
                    <a:pt x="14" y="345"/>
                    <a:pt x="1" y="359"/>
                    <a:pt x="1" y="374"/>
                  </a:cubicBezTo>
                  <a:cubicBezTo>
                    <a:pt x="1" y="390"/>
                    <a:pt x="12" y="402"/>
                    <a:pt x="29" y="402"/>
                  </a:cubicBezTo>
                  <a:lnTo>
                    <a:pt x="84" y="402"/>
                  </a:lnTo>
                  <a:cubicBezTo>
                    <a:pt x="976" y="402"/>
                    <a:pt x="1720" y="58"/>
                    <a:pt x="1727" y="55"/>
                  </a:cubicBezTo>
                  <a:cubicBezTo>
                    <a:pt x="1757" y="42"/>
                    <a:pt x="1743" y="1"/>
                    <a:pt x="17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69;p20">
              <a:extLst>
                <a:ext uri="{FF2B5EF4-FFF2-40B4-BE49-F238E27FC236}">
                  <a16:creationId xmlns:a16="http://schemas.microsoft.com/office/drawing/2014/main" id="{CABA0607-D4C1-D6ED-707C-DD14F8D0E2D4}"/>
                </a:ext>
              </a:extLst>
            </p:cNvPr>
            <p:cNvSpPr/>
            <p:nvPr/>
          </p:nvSpPr>
          <p:spPr>
            <a:xfrm>
              <a:off x="3385716" y="2605555"/>
              <a:ext cx="65132" cy="153621"/>
            </a:xfrm>
            <a:custGeom>
              <a:avLst/>
              <a:gdLst/>
              <a:ahLst/>
              <a:cxnLst/>
              <a:rect l="l" t="t" r="r" b="b"/>
              <a:pathLst>
                <a:path w="887" h="2092" extrusionOk="0">
                  <a:moveTo>
                    <a:pt x="886" y="1"/>
                  </a:moveTo>
                  <a:lnTo>
                    <a:pt x="886" y="1"/>
                  </a:lnTo>
                  <a:cubicBezTo>
                    <a:pt x="393" y="997"/>
                    <a:pt x="1" y="2091"/>
                    <a:pt x="1" y="2091"/>
                  </a:cubicBezTo>
                  <a:lnTo>
                    <a:pt x="8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570;p20">
              <a:extLst>
                <a:ext uri="{FF2B5EF4-FFF2-40B4-BE49-F238E27FC236}">
                  <a16:creationId xmlns:a16="http://schemas.microsoft.com/office/drawing/2014/main" id="{49805252-100F-D884-85B7-AC75FBBEED2F}"/>
                </a:ext>
              </a:extLst>
            </p:cNvPr>
            <p:cNvSpPr/>
            <p:nvPr/>
          </p:nvSpPr>
          <p:spPr>
            <a:xfrm>
              <a:off x="3087138" y="2575154"/>
              <a:ext cx="345855" cy="68292"/>
            </a:xfrm>
            <a:custGeom>
              <a:avLst/>
              <a:gdLst/>
              <a:ahLst/>
              <a:cxnLst/>
              <a:rect l="l" t="t" r="r" b="b"/>
              <a:pathLst>
                <a:path w="4710" h="930" extrusionOk="0">
                  <a:moveTo>
                    <a:pt x="0" y="0"/>
                  </a:moveTo>
                  <a:lnTo>
                    <a:pt x="4709" y="929"/>
                  </a:lnTo>
                  <a:cubicBezTo>
                    <a:pt x="1829" y="191"/>
                    <a:pt x="0" y="0"/>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571;p20">
              <a:extLst>
                <a:ext uri="{FF2B5EF4-FFF2-40B4-BE49-F238E27FC236}">
                  <a16:creationId xmlns:a16="http://schemas.microsoft.com/office/drawing/2014/main" id="{513BFAAF-1789-4752-0624-7B3628AE9EFA}"/>
                </a:ext>
              </a:extLst>
            </p:cNvPr>
            <p:cNvSpPr/>
            <p:nvPr/>
          </p:nvSpPr>
          <p:spPr>
            <a:xfrm>
              <a:off x="3387478" y="2276283"/>
              <a:ext cx="79818" cy="95242"/>
            </a:xfrm>
            <a:custGeom>
              <a:avLst/>
              <a:gdLst/>
              <a:ahLst/>
              <a:cxnLst/>
              <a:rect l="l" t="t" r="r" b="b"/>
              <a:pathLst>
                <a:path w="1087" h="1297" extrusionOk="0">
                  <a:moveTo>
                    <a:pt x="1031" y="58"/>
                  </a:moveTo>
                  <a:lnTo>
                    <a:pt x="1031" y="976"/>
                  </a:lnTo>
                  <a:lnTo>
                    <a:pt x="545" y="1237"/>
                  </a:lnTo>
                  <a:lnTo>
                    <a:pt x="57" y="961"/>
                  </a:lnTo>
                  <a:lnTo>
                    <a:pt x="57" y="58"/>
                  </a:lnTo>
                  <a:close/>
                  <a:moveTo>
                    <a:pt x="29" y="1"/>
                  </a:moveTo>
                  <a:cubicBezTo>
                    <a:pt x="12" y="1"/>
                    <a:pt x="1" y="13"/>
                    <a:pt x="1" y="29"/>
                  </a:cubicBezTo>
                  <a:lnTo>
                    <a:pt x="1" y="976"/>
                  </a:lnTo>
                  <a:cubicBezTo>
                    <a:pt x="1" y="987"/>
                    <a:pt x="5" y="995"/>
                    <a:pt x="14" y="1001"/>
                  </a:cubicBezTo>
                  <a:lnTo>
                    <a:pt x="530" y="1292"/>
                  </a:lnTo>
                  <a:cubicBezTo>
                    <a:pt x="534" y="1295"/>
                    <a:pt x="539" y="1297"/>
                    <a:pt x="543" y="1297"/>
                  </a:cubicBezTo>
                  <a:cubicBezTo>
                    <a:pt x="548" y="1297"/>
                    <a:pt x="552" y="1295"/>
                    <a:pt x="557" y="1292"/>
                  </a:cubicBezTo>
                  <a:lnTo>
                    <a:pt x="1071" y="1018"/>
                  </a:lnTo>
                  <a:cubicBezTo>
                    <a:pt x="1080" y="1012"/>
                    <a:pt x="1086" y="1003"/>
                    <a:pt x="1086" y="993"/>
                  </a:cubicBezTo>
                  <a:lnTo>
                    <a:pt x="1086" y="29"/>
                  </a:lnTo>
                  <a:cubicBezTo>
                    <a:pt x="1086" y="13"/>
                    <a:pt x="1074" y="1"/>
                    <a:pt x="1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572;p20">
              <a:extLst>
                <a:ext uri="{FF2B5EF4-FFF2-40B4-BE49-F238E27FC236}">
                  <a16:creationId xmlns:a16="http://schemas.microsoft.com/office/drawing/2014/main" id="{CF8DB35B-1E53-80F3-E4DE-0FE822F17F5A}"/>
                </a:ext>
              </a:extLst>
            </p:cNvPr>
            <p:cNvSpPr/>
            <p:nvPr/>
          </p:nvSpPr>
          <p:spPr>
            <a:xfrm>
              <a:off x="3256547" y="3111946"/>
              <a:ext cx="123362" cy="15935"/>
            </a:xfrm>
            <a:custGeom>
              <a:avLst/>
              <a:gdLst/>
              <a:ahLst/>
              <a:cxnLst/>
              <a:rect l="l" t="t" r="r" b="b"/>
              <a:pathLst>
                <a:path w="1680" h="217" extrusionOk="0">
                  <a:moveTo>
                    <a:pt x="37" y="0"/>
                  </a:moveTo>
                  <a:cubicBezTo>
                    <a:pt x="5" y="2"/>
                    <a:pt x="0" y="48"/>
                    <a:pt x="33" y="57"/>
                  </a:cubicBezTo>
                  <a:lnTo>
                    <a:pt x="1640" y="216"/>
                  </a:lnTo>
                  <a:lnTo>
                    <a:pt x="1643" y="216"/>
                  </a:lnTo>
                  <a:cubicBezTo>
                    <a:pt x="1676" y="213"/>
                    <a:pt x="1679" y="166"/>
                    <a:pt x="1646" y="160"/>
                  </a:cubicBezTo>
                  <a:lnTo>
                    <a:pt x="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573;p20">
              <a:extLst>
                <a:ext uri="{FF2B5EF4-FFF2-40B4-BE49-F238E27FC236}">
                  <a16:creationId xmlns:a16="http://schemas.microsoft.com/office/drawing/2014/main" id="{0F426944-7CD6-3882-3B6B-304CDC932366}"/>
                </a:ext>
              </a:extLst>
            </p:cNvPr>
            <p:cNvSpPr/>
            <p:nvPr/>
          </p:nvSpPr>
          <p:spPr>
            <a:xfrm>
              <a:off x="3288270" y="1956924"/>
              <a:ext cx="22102" cy="17257"/>
            </a:xfrm>
            <a:custGeom>
              <a:avLst/>
              <a:gdLst/>
              <a:ahLst/>
              <a:cxnLst/>
              <a:rect l="l" t="t" r="r" b="b"/>
              <a:pathLst>
                <a:path w="301" h="235" extrusionOk="0">
                  <a:moveTo>
                    <a:pt x="150" y="0"/>
                  </a:moveTo>
                  <a:cubicBezTo>
                    <a:pt x="68" y="0"/>
                    <a:pt x="1" y="54"/>
                    <a:pt x="1" y="118"/>
                  </a:cubicBezTo>
                  <a:cubicBezTo>
                    <a:pt x="1" y="182"/>
                    <a:pt x="68" y="234"/>
                    <a:pt x="150" y="234"/>
                  </a:cubicBezTo>
                  <a:cubicBezTo>
                    <a:pt x="233" y="234"/>
                    <a:pt x="300" y="182"/>
                    <a:pt x="300" y="118"/>
                  </a:cubicBezTo>
                  <a:cubicBezTo>
                    <a:pt x="300" y="54"/>
                    <a:pt x="233" y="0"/>
                    <a:pt x="150" y="0"/>
                  </a:cubicBezTo>
                  <a:close/>
                </a:path>
              </a:pathLst>
            </a:custGeom>
            <a:solidFill>
              <a:srgbClr val="FF7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574;p20">
              <a:extLst>
                <a:ext uri="{FF2B5EF4-FFF2-40B4-BE49-F238E27FC236}">
                  <a16:creationId xmlns:a16="http://schemas.microsoft.com/office/drawing/2014/main" id="{D43A5E6F-F616-7D6A-7451-FFC04D73035C}"/>
                </a:ext>
              </a:extLst>
            </p:cNvPr>
            <p:cNvSpPr/>
            <p:nvPr/>
          </p:nvSpPr>
          <p:spPr>
            <a:xfrm>
              <a:off x="3419127" y="1956998"/>
              <a:ext cx="21956" cy="17183"/>
            </a:xfrm>
            <a:custGeom>
              <a:avLst/>
              <a:gdLst/>
              <a:ahLst/>
              <a:cxnLst/>
              <a:rect l="l" t="t" r="r" b="b"/>
              <a:pathLst>
                <a:path w="299" h="234" extrusionOk="0">
                  <a:moveTo>
                    <a:pt x="150" y="1"/>
                  </a:moveTo>
                  <a:cubicBezTo>
                    <a:pt x="68" y="1"/>
                    <a:pt x="1" y="53"/>
                    <a:pt x="1" y="117"/>
                  </a:cubicBezTo>
                  <a:cubicBezTo>
                    <a:pt x="1" y="181"/>
                    <a:pt x="68" y="233"/>
                    <a:pt x="150" y="233"/>
                  </a:cubicBezTo>
                  <a:cubicBezTo>
                    <a:pt x="232" y="233"/>
                    <a:pt x="299" y="181"/>
                    <a:pt x="299" y="117"/>
                  </a:cubicBezTo>
                  <a:cubicBezTo>
                    <a:pt x="299" y="53"/>
                    <a:pt x="232" y="1"/>
                    <a:pt x="150" y="1"/>
                  </a:cubicBezTo>
                  <a:close/>
                </a:path>
              </a:pathLst>
            </a:custGeom>
            <a:solidFill>
              <a:srgbClr val="FF7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575;p20">
              <a:extLst>
                <a:ext uri="{FF2B5EF4-FFF2-40B4-BE49-F238E27FC236}">
                  <a16:creationId xmlns:a16="http://schemas.microsoft.com/office/drawing/2014/main" id="{497F9F27-D31C-048D-8630-756854AF5066}"/>
                </a:ext>
              </a:extLst>
            </p:cNvPr>
            <p:cNvSpPr/>
            <p:nvPr/>
          </p:nvSpPr>
          <p:spPr>
            <a:xfrm>
              <a:off x="1075890" y="1813510"/>
              <a:ext cx="378091" cy="343444"/>
            </a:xfrm>
            <a:custGeom>
              <a:avLst/>
              <a:gdLst/>
              <a:ahLst/>
              <a:cxnLst/>
              <a:rect l="l" t="t" r="r" b="b"/>
              <a:pathLst>
                <a:path w="5149" h="4677" extrusionOk="0">
                  <a:moveTo>
                    <a:pt x="3462" y="1"/>
                  </a:moveTo>
                  <a:cubicBezTo>
                    <a:pt x="3123" y="1"/>
                    <a:pt x="2899" y="256"/>
                    <a:pt x="2899" y="256"/>
                  </a:cubicBezTo>
                  <a:cubicBezTo>
                    <a:pt x="2899" y="256"/>
                    <a:pt x="2664" y="55"/>
                    <a:pt x="2312" y="55"/>
                  </a:cubicBezTo>
                  <a:cubicBezTo>
                    <a:pt x="2212" y="55"/>
                    <a:pt x="2104" y="71"/>
                    <a:pt x="1988" y="111"/>
                  </a:cubicBezTo>
                  <a:cubicBezTo>
                    <a:pt x="1472" y="295"/>
                    <a:pt x="1422" y="895"/>
                    <a:pt x="883" y="895"/>
                  </a:cubicBezTo>
                  <a:cubicBezTo>
                    <a:pt x="875" y="895"/>
                    <a:pt x="868" y="895"/>
                    <a:pt x="860" y="894"/>
                  </a:cubicBezTo>
                  <a:lnTo>
                    <a:pt x="860" y="894"/>
                  </a:lnTo>
                  <a:cubicBezTo>
                    <a:pt x="909" y="1051"/>
                    <a:pt x="1050" y="1161"/>
                    <a:pt x="1214" y="1170"/>
                  </a:cubicBezTo>
                  <a:cubicBezTo>
                    <a:pt x="1214" y="1170"/>
                    <a:pt x="779" y="1410"/>
                    <a:pt x="698" y="1886"/>
                  </a:cubicBezTo>
                  <a:cubicBezTo>
                    <a:pt x="618" y="2362"/>
                    <a:pt x="1" y="2490"/>
                    <a:pt x="30" y="3046"/>
                  </a:cubicBezTo>
                  <a:cubicBezTo>
                    <a:pt x="63" y="3693"/>
                    <a:pt x="806" y="4100"/>
                    <a:pt x="86" y="4442"/>
                  </a:cubicBezTo>
                  <a:cubicBezTo>
                    <a:pt x="233" y="4579"/>
                    <a:pt x="417" y="4625"/>
                    <a:pt x="598" y="4625"/>
                  </a:cubicBezTo>
                  <a:cubicBezTo>
                    <a:pt x="983" y="4625"/>
                    <a:pt x="1359" y="4417"/>
                    <a:pt x="1359" y="4417"/>
                  </a:cubicBezTo>
                  <a:cubicBezTo>
                    <a:pt x="1359" y="4417"/>
                    <a:pt x="2158" y="4554"/>
                    <a:pt x="2840" y="4554"/>
                  </a:cubicBezTo>
                  <a:cubicBezTo>
                    <a:pt x="3190" y="4644"/>
                    <a:pt x="3476" y="4677"/>
                    <a:pt x="3706" y="4677"/>
                  </a:cubicBezTo>
                  <a:cubicBezTo>
                    <a:pt x="4323" y="4677"/>
                    <a:pt x="4544" y="4442"/>
                    <a:pt x="4544" y="4442"/>
                  </a:cubicBezTo>
                  <a:cubicBezTo>
                    <a:pt x="4544" y="4442"/>
                    <a:pt x="4270" y="4014"/>
                    <a:pt x="4616" y="3869"/>
                  </a:cubicBezTo>
                  <a:cubicBezTo>
                    <a:pt x="4971" y="3723"/>
                    <a:pt x="5148" y="3385"/>
                    <a:pt x="4963" y="2991"/>
                  </a:cubicBezTo>
                  <a:cubicBezTo>
                    <a:pt x="4777" y="2596"/>
                    <a:pt x="4713" y="2468"/>
                    <a:pt x="4762" y="1959"/>
                  </a:cubicBezTo>
                  <a:cubicBezTo>
                    <a:pt x="4810" y="1449"/>
                    <a:pt x="4253" y="1176"/>
                    <a:pt x="4253" y="1176"/>
                  </a:cubicBezTo>
                  <a:cubicBezTo>
                    <a:pt x="4253" y="1176"/>
                    <a:pt x="4528" y="559"/>
                    <a:pt x="3899" y="144"/>
                  </a:cubicBezTo>
                  <a:cubicBezTo>
                    <a:pt x="3740" y="39"/>
                    <a:pt x="3592" y="1"/>
                    <a:pt x="34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576;p20">
              <a:extLst>
                <a:ext uri="{FF2B5EF4-FFF2-40B4-BE49-F238E27FC236}">
                  <a16:creationId xmlns:a16="http://schemas.microsoft.com/office/drawing/2014/main" id="{9607DC1B-CF9E-CCAE-27DB-8006490035B1}"/>
                </a:ext>
              </a:extLst>
            </p:cNvPr>
            <p:cNvSpPr/>
            <p:nvPr/>
          </p:nvSpPr>
          <p:spPr>
            <a:xfrm>
              <a:off x="1131992" y="2022206"/>
              <a:ext cx="29813" cy="105890"/>
            </a:xfrm>
            <a:custGeom>
              <a:avLst/>
              <a:gdLst/>
              <a:ahLst/>
              <a:cxnLst/>
              <a:rect l="l" t="t" r="r" b="b"/>
              <a:pathLst>
                <a:path w="406" h="1442" extrusionOk="0">
                  <a:moveTo>
                    <a:pt x="352" y="1"/>
                  </a:moveTo>
                  <a:cubicBezTo>
                    <a:pt x="346" y="1"/>
                    <a:pt x="340" y="3"/>
                    <a:pt x="334" y="7"/>
                  </a:cubicBezTo>
                  <a:cubicBezTo>
                    <a:pt x="264" y="77"/>
                    <a:pt x="204" y="158"/>
                    <a:pt x="158" y="246"/>
                  </a:cubicBezTo>
                  <a:cubicBezTo>
                    <a:pt x="60" y="437"/>
                    <a:pt x="55" y="625"/>
                    <a:pt x="143" y="792"/>
                  </a:cubicBezTo>
                  <a:cubicBezTo>
                    <a:pt x="339" y="1155"/>
                    <a:pt x="192" y="1388"/>
                    <a:pt x="187" y="1397"/>
                  </a:cubicBezTo>
                  <a:cubicBezTo>
                    <a:pt x="173" y="1416"/>
                    <a:pt x="187" y="1442"/>
                    <a:pt x="210" y="1442"/>
                  </a:cubicBezTo>
                  <a:cubicBezTo>
                    <a:pt x="219" y="1442"/>
                    <a:pt x="228" y="1437"/>
                    <a:pt x="233" y="1428"/>
                  </a:cubicBezTo>
                  <a:cubicBezTo>
                    <a:pt x="240" y="1418"/>
                    <a:pt x="406" y="1160"/>
                    <a:pt x="194" y="765"/>
                  </a:cubicBezTo>
                  <a:cubicBezTo>
                    <a:pt x="0" y="404"/>
                    <a:pt x="370" y="52"/>
                    <a:pt x="373" y="49"/>
                  </a:cubicBezTo>
                  <a:cubicBezTo>
                    <a:pt x="393" y="29"/>
                    <a:pt x="375" y="1"/>
                    <a:pt x="352"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577;p20">
              <a:extLst>
                <a:ext uri="{FF2B5EF4-FFF2-40B4-BE49-F238E27FC236}">
                  <a16:creationId xmlns:a16="http://schemas.microsoft.com/office/drawing/2014/main" id="{1ACC4686-624C-A921-16CB-4D841F86311A}"/>
                </a:ext>
              </a:extLst>
            </p:cNvPr>
            <p:cNvSpPr/>
            <p:nvPr/>
          </p:nvSpPr>
          <p:spPr>
            <a:xfrm>
              <a:off x="1155197" y="2081319"/>
              <a:ext cx="15567" cy="42517"/>
            </a:xfrm>
            <a:custGeom>
              <a:avLst/>
              <a:gdLst/>
              <a:ahLst/>
              <a:cxnLst/>
              <a:rect l="l" t="t" r="r" b="b"/>
              <a:pathLst>
                <a:path w="212" h="579" extrusionOk="0">
                  <a:moveTo>
                    <a:pt x="39" y="0"/>
                  </a:moveTo>
                  <a:cubicBezTo>
                    <a:pt x="19" y="0"/>
                    <a:pt x="1" y="25"/>
                    <a:pt x="17" y="46"/>
                  </a:cubicBezTo>
                  <a:cubicBezTo>
                    <a:pt x="125" y="186"/>
                    <a:pt x="149" y="374"/>
                    <a:pt x="81" y="538"/>
                  </a:cubicBezTo>
                  <a:cubicBezTo>
                    <a:pt x="75" y="553"/>
                    <a:pt x="81" y="570"/>
                    <a:pt x="96" y="576"/>
                  </a:cubicBezTo>
                  <a:cubicBezTo>
                    <a:pt x="100" y="577"/>
                    <a:pt x="103" y="579"/>
                    <a:pt x="108" y="579"/>
                  </a:cubicBezTo>
                  <a:cubicBezTo>
                    <a:pt x="118" y="579"/>
                    <a:pt x="130" y="571"/>
                    <a:pt x="133" y="561"/>
                  </a:cubicBezTo>
                  <a:cubicBezTo>
                    <a:pt x="212" y="376"/>
                    <a:pt x="184" y="164"/>
                    <a:pt x="58" y="9"/>
                  </a:cubicBezTo>
                  <a:cubicBezTo>
                    <a:pt x="53" y="3"/>
                    <a:pt x="46" y="0"/>
                    <a:pt x="39"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578;p20">
              <a:extLst>
                <a:ext uri="{FF2B5EF4-FFF2-40B4-BE49-F238E27FC236}">
                  <a16:creationId xmlns:a16="http://schemas.microsoft.com/office/drawing/2014/main" id="{C5BF8366-09E4-B62A-653A-7A85A5D30D11}"/>
                </a:ext>
              </a:extLst>
            </p:cNvPr>
            <p:cNvSpPr/>
            <p:nvPr/>
          </p:nvSpPr>
          <p:spPr>
            <a:xfrm>
              <a:off x="1355668" y="2077060"/>
              <a:ext cx="37596" cy="60362"/>
            </a:xfrm>
            <a:custGeom>
              <a:avLst/>
              <a:gdLst/>
              <a:ahLst/>
              <a:cxnLst/>
              <a:rect l="l" t="t" r="r" b="b"/>
              <a:pathLst>
                <a:path w="512" h="822" extrusionOk="0">
                  <a:moveTo>
                    <a:pt x="470" y="1"/>
                  </a:moveTo>
                  <a:cubicBezTo>
                    <a:pt x="464" y="1"/>
                    <a:pt x="457" y="3"/>
                    <a:pt x="451" y="9"/>
                  </a:cubicBezTo>
                  <a:cubicBezTo>
                    <a:pt x="446" y="13"/>
                    <a:pt x="1" y="417"/>
                    <a:pt x="345" y="813"/>
                  </a:cubicBezTo>
                  <a:cubicBezTo>
                    <a:pt x="351" y="818"/>
                    <a:pt x="358" y="821"/>
                    <a:pt x="367" y="822"/>
                  </a:cubicBezTo>
                  <a:lnTo>
                    <a:pt x="367" y="822"/>
                  </a:lnTo>
                  <a:cubicBezTo>
                    <a:pt x="392" y="821"/>
                    <a:pt x="403" y="793"/>
                    <a:pt x="388" y="775"/>
                  </a:cubicBezTo>
                  <a:cubicBezTo>
                    <a:pt x="260" y="628"/>
                    <a:pt x="236" y="462"/>
                    <a:pt x="320" y="283"/>
                  </a:cubicBezTo>
                  <a:cubicBezTo>
                    <a:pt x="361" y="197"/>
                    <a:pt x="418" y="118"/>
                    <a:pt x="488" y="52"/>
                  </a:cubicBezTo>
                  <a:cubicBezTo>
                    <a:pt x="512" y="32"/>
                    <a:pt x="493" y="1"/>
                    <a:pt x="470" y="1"/>
                  </a:cubicBezTo>
                  <a:close/>
                  <a:moveTo>
                    <a:pt x="367" y="822"/>
                  </a:moveTo>
                  <a:lnTo>
                    <a:pt x="367" y="822"/>
                  </a:lnTo>
                  <a:cubicBezTo>
                    <a:pt x="366" y="822"/>
                    <a:pt x="366" y="822"/>
                    <a:pt x="366" y="822"/>
                  </a:cubicBezTo>
                  <a:lnTo>
                    <a:pt x="367" y="822"/>
                  </a:lnTo>
                  <a:cubicBezTo>
                    <a:pt x="367" y="822"/>
                    <a:pt x="367" y="822"/>
                    <a:pt x="367" y="822"/>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579;p20">
              <a:extLst>
                <a:ext uri="{FF2B5EF4-FFF2-40B4-BE49-F238E27FC236}">
                  <a16:creationId xmlns:a16="http://schemas.microsoft.com/office/drawing/2014/main" id="{18D97544-6823-A9B7-1F81-E71DD7D3B3AF}"/>
                </a:ext>
              </a:extLst>
            </p:cNvPr>
            <p:cNvSpPr/>
            <p:nvPr/>
          </p:nvSpPr>
          <p:spPr>
            <a:xfrm>
              <a:off x="1301475" y="2125452"/>
              <a:ext cx="367958" cy="631226"/>
            </a:xfrm>
            <a:custGeom>
              <a:avLst/>
              <a:gdLst/>
              <a:ahLst/>
              <a:cxnLst/>
              <a:rect l="l" t="t" r="r" b="b"/>
              <a:pathLst>
                <a:path w="5011" h="8596" extrusionOk="0">
                  <a:moveTo>
                    <a:pt x="346" y="1"/>
                  </a:moveTo>
                  <a:cubicBezTo>
                    <a:pt x="139" y="1"/>
                    <a:pt x="0" y="18"/>
                    <a:pt x="0" y="18"/>
                  </a:cubicBezTo>
                  <a:cubicBezTo>
                    <a:pt x="0" y="18"/>
                    <a:pt x="1102" y="4260"/>
                    <a:pt x="1748" y="5324"/>
                  </a:cubicBezTo>
                  <a:cubicBezTo>
                    <a:pt x="2394" y="6387"/>
                    <a:pt x="4285" y="8595"/>
                    <a:pt x="4285" y="8595"/>
                  </a:cubicBezTo>
                  <a:lnTo>
                    <a:pt x="5011" y="8595"/>
                  </a:lnTo>
                  <a:lnTo>
                    <a:pt x="2550" y="4614"/>
                  </a:lnTo>
                  <a:cubicBezTo>
                    <a:pt x="2550" y="4614"/>
                    <a:pt x="2045" y="476"/>
                    <a:pt x="1425" y="197"/>
                  </a:cubicBezTo>
                  <a:cubicBezTo>
                    <a:pt x="1063" y="35"/>
                    <a:pt x="638" y="1"/>
                    <a:pt x="346" y="1"/>
                  </a:cubicBezTo>
                  <a:close/>
                </a:path>
              </a:pathLst>
            </a:custGeom>
            <a:solidFill>
              <a:srgbClr val="F76E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580;p20">
              <a:extLst>
                <a:ext uri="{FF2B5EF4-FFF2-40B4-BE49-F238E27FC236}">
                  <a16:creationId xmlns:a16="http://schemas.microsoft.com/office/drawing/2014/main" id="{43EA1078-543D-84F2-4EBB-7DFBC981AA87}"/>
                </a:ext>
              </a:extLst>
            </p:cNvPr>
            <p:cNvSpPr/>
            <p:nvPr/>
          </p:nvSpPr>
          <p:spPr>
            <a:xfrm>
              <a:off x="1610627" y="2720991"/>
              <a:ext cx="146199" cy="35688"/>
            </a:xfrm>
            <a:custGeom>
              <a:avLst/>
              <a:gdLst/>
              <a:ahLst/>
              <a:cxnLst/>
              <a:rect l="l" t="t" r="r" b="b"/>
              <a:pathLst>
                <a:path w="1991" h="486" extrusionOk="0">
                  <a:moveTo>
                    <a:pt x="427" y="1"/>
                  </a:moveTo>
                  <a:lnTo>
                    <a:pt x="0" y="44"/>
                  </a:lnTo>
                  <a:cubicBezTo>
                    <a:pt x="0" y="199"/>
                    <a:pt x="60" y="485"/>
                    <a:pt x="60" y="485"/>
                  </a:cubicBezTo>
                  <a:lnTo>
                    <a:pt x="1991" y="485"/>
                  </a:lnTo>
                  <a:cubicBezTo>
                    <a:pt x="1521" y="127"/>
                    <a:pt x="427" y="1"/>
                    <a:pt x="427" y="1"/>
                  </a:cubicBezTo>
                  <a:close/>
                </a:path>
              </a:pathLst>
            </a:custGeom>
            <a:solidFill>
              <a:srgbClr val="F76E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581;p20">
              <a:extLst>
                <a:ext uri="{FF2B5EF4-FFF2-40B4-BE49-F238E27FC236}">
                  <a16:creationId xmlns:a16="http://schemas.microsoft.com/office/drawing/2014/main" id="{D69D0CDF-63E9-5BAA-D787-2CF4F5081380}"/>
                </a:ext>
              </a:extLst>
            </p:cNvPr>
            <p:cNvSpPr/>
            <p:nvPr/>
          </p:nvSpPr>
          <p:spPr>
            <a:xfrm>
              <a:off x="902809" y="2117375"/>
              <a:ext cx="367958" cy="639303"/>
            </a:xfrm>
            <a:custGeom>
              <a:avLst/>
              <a:gdLst/>
              <a:ahLst/>
              <a:cxnLst/>
              <a:rect l="l" t="t" r="r" b="b"/>
              <a:pathLst>
                <a:path w="5011" h="8706" extrusionOk="0">
                  <a:moveTo>
                    <a:pt x="4001" y="0"/>
                  </a:moveTo>
                  <a:cubicBezTo>
                    <a:pt x="3753" y="0"/>
                    <a:pt x="3503" y="30"/>
                    <a:pt x="3302" y="117"/>
                  </a:cubicBezTo>
                  <a:cubicBezTo>
                    <a:pt x="2414" y="504"/>
                    <a:pt x="1773" y="4482"/>
                    <a:pt x="1773" y="4482"/>
                  </a:cubicBezTo>
                  <a:lnTo>
                    <a:pt x="0" y="8705"/>
                  </a:lnTo>
                  <a:lnTo>
                    <a:pt x="726" y="8705"/>
                  </a:lnTo>
                  <a:cubicBezTo>
                    <a:pt x="726" y="8705"/>
                    <a:pt x="2104" y="6254"/>
                    <a:pt x="2750" y="5190"/>
                  </a:cubicBezTo>
                  <a:cubicBezTo>
                    <a:pt x="3395" y="4129"/>
                    <a:pt x="5010" y="128"/>
                    <a:pt x="5010" y="128"/>
                  </a:cubicBezTo>
                  <a:cubicBezTo>
                    <a:pt x="5010" y="128"/>
                    <a:pt x="4514" y="0"/>
                    <a:pt x="4001" y="0"/>
                  </a:cubicBezTo>
                  <a:close/>
                </a:path>
              </a:pathLst>
            </a:custGeom>
            <a:solidFill>
              <a:srgbClr val="F76E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582;p20">
              <a:extLst>
                <a:ext uri="{FF2B5EF4-FFF2-40B4-BE49-F238E27FC236}">
                  <a16:creationId xmlns:a16="http://schemas.microsoft.com/office/drawing/2014/main" id="{DE59B2BB-5C6D-FFF3-8071-B5F1E41013C7}"/>
                </a:ext>
              </a:extLst>
            </p:cNvPr>
            <p:cNvSpPr/>
            <p:nvPr/>
          </p:nvSpPr>
          <p:spPr>
            <a:xfrm>
              <a:off x="1230759" y="2063622"/>
              <a:ext cx="107355" cy="107432"/>
            </a:xfrm>
            <a:custGeom>
              <a:avLst/>
              <a:gdLst/>
              <a:ahLst/>
              <a:cxnLst/>
              <a:rect l="l" t="t" r="r" b="b"/>
              <a:pathLst>
                <a:path w="1462" h="1463" extrusionOk="0">
                  <a:moveTo>
                    <a:pt x="0" y="1"/>
                  </a:moveTo>
                  <a:lnTo>
                    <a:pt x="0" y="1462"/>
                  </a:lnTo>
                  <a:lnTo>
                    <a:pt x="1462" y="1462"/>
                  </a:lnTo>
                  <a:lnTo>
                    <a:pt x="1462" y="1"/>
                  </a:lnTo>
                  <a:close/>
                </a:path>
              </a:pathLst>
            </a:custGeom>
            <a:solidFill>
              <a:srgbClr val="F76E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583;p20">
              <a:extLst>
                <a:ext uri="{FF2B5EF4-FFF2-40B4-BE49-F238E27FC236}">
                  <a16:creationId xmlns:a16="http://schemas.microsoft.com/office/drawing/2014/main" id="{6BD2B0B9-9BBD-A31C-84DC-F1C96EB808CB}"/>
                </a:ext>
              </a:extLst>
            </p:cNvPr>
            <p:cNvSpPr/>
            <p:nvPr/>
          </p:nvSpPr>
          <p:spPr>
            <a:xfrm>
              <a:off x="1177153" y="1949875"/>
              <a:ext cx="52870" cy="72478"/>
            </a:xfrm>
            <a:custGeom>
              <a:avLst/>
              <a:gdLst/>
              <a:ahLst/>
              <a:cxnLst/>
              <a:rect l="l" t="t" r="r" b="b"/>
              <a:pathLst>
                <a:path w="720" h="987" extrusionOk="0">
                  <a:moveTo>
                    <a:pt x="277" y="1"/>
                  </a:moveTo>
                  <a:cubicBezTo>
                    <a:pt x="61" y="1"/>
                    <a:pt x="76" y="308"/>
                    <a:pt x="76" y="308"/>
                  </a:cubicBezTo>
                  <a:cubicBezTo>
                    <a:pt x="76" y="308"/>
                    <a:pt x="1" y="986"/>
                    <a:pt x="360" y="986"/>
                  </a:cubicBezTo>
                  <a:cubicBezTo>
                    <a:pt x="720" y="986"/>
                    <a:pt x="620" y="1"/>
                    <a:pt x="277" y="1"/>
                  </a:cubicBezTo>
                  <a:close/>
                </a:path>
              </a:pathLst>
            </a:custGeom>
            <a:solidFill>
              <a:srgbClr val="F76E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584;p20">
              <a:extLst>
                <a:ext uri="{FF2B5EF4-FFF2-40B4-BE49-F238E27FC236}">
                  <a16:creationId xmlns:a16="http://schemas.microsoft.com/office/drawing/2014/main" id="{82869584-E9E4-A201-F788-4F0F58FF93FD}"/>
                </a:ext>
              </a:extLst>
            </p:cNvPr>
            <p:cNvSpPr/>
            <p:nvPr/>
          </p:nvSpPr>
          <p:spPr>
            <a:xfrm>
              <a:off x="1339660" y="1949875"/>
              <a:ext cx="52870" cy="72478"/>
            </a:xfrm>
            <a:custGeom>
              <a:avLst/>
              <a:gdLst/>
              <a:ahLst/>
              <a:cxnLst/>
              <a:rect l="l" t="t" r="r" b="b"/>
              <a:pathLst>
                <a:path w="720" h="987" extrusionOk="0">
                  <a:moveTo>
                    <a:pt x="444" y="1"/>
                  </a:moveTo>
                  <a:cubicBezTo>
                    <a:pt x="101" y="1"/>
                    <a:pt x="1" y="986"/>
                    <a:pt x="360" y="986"/>
                  </a:cubicBezTo>
                  <a:cubicBezTo>
                    <a:pt x="720" y="986"/>
                    <a:pt x="645" y="308"/>
                    <a:pt x="645" y="308"/>
                  </a:cubicBezTo>
                  <a:cubicBezTo>
                    <a:pt x="645" y="308"/>
                    <a:pt x="660" y="1"/>
                    <a:pt x="444" y="1"/>
                  </a:cubicBezTo>
                  <a:close/>
                </a:path>
              </a:pathLst>
            </a:custGeom>
            <a:solidFill>
              <a:srgbClr val="F76E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585;p20">
              <a:extLst>
                <a:ext uri="{FF2B5EF4-FFF2-40B4-BE49-F238E27FC236}">
                  <a16:creationId xmlns:a16="http://schemas.microsoft.com/office/drawing/2014/main" id="{3480B18D-12D9-4CED-9F7F-83397F2B9B45}"/>
                </a:ext>
              </a:extLst>
            </p:cNvPr>
            <p:cNvSpPr/>
            <p:nvPr/>
          </p:nvSpPr>
          <p:spPr>
            <a:xfrm>
              <a:off x="1244418" y="2071406"/>
              <a:ext cx="93697" cy="34220"/>
            </a:xfrm>
            <a:custGeom>
              <a:avLst/>
              <a:gdLst/>
              <a:ahLst/>
              <a:cxnLst/>
              <a:rect l="l" t="t" r="r" b="b"/>
              <a:pathLst>
                <a:path w="1276" h="466" extrusionOk="0">
                  <a:moveTo>
                    <a:pt x="1276" y="1"/>
                  </a:moveTo>
                  <a:lnTo>
                    <a:pt x="1" y="128"/>
                  </a:lnTo>
                  <a:cubicBezTo>
                    <a:pt x="297" y="418"/>
                    <a:pt x="767" y="466"/>
                    <a:pt x="1046" y="466"/>
                  </a:cubicBezTo>
                  <a:cubicBezTo>
                    <a:pt x="1184" y="466"/>
                    <a:pt x="1276" y="454"/>
                    <a:pt x="1276" y="454"/>
                  </a:cubicBezTo>
                  <a:lnTo>
                    <a:pt x="127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586;p20">
              <a:extLst>
                <a:ext uri="{FF2B5EF4-FFF2-40B4-BE49-F238E27FC236}">
                  <a16:creationId xmlns:a16="http://schemas.microsoft.com/office/drawing/2014/main" id="{D8DB0229-5141-1F27-563A-83EBCFFEB749}"/>
                </a:ext>
              </a:extLst>
            </p:cNvPr>
            <p:cNvSpPr/>
            <p:nvPr/>
          </p:nvSpPr>
          <p:spPr>
            <a:xfrm>
              <a:off x="1200285" y="1874092"/>
              <a:ext cx="168302" cy="216920"/>
            </a:xfrm>
            <a:custGeom>
              <a:avLst/>
              <a:gdLst/>
              <a:ahLst/>
              <a:cxnLst/>
              <a:rect l="l" t="t" r="r" b="b"/>
              <a:pathLst>
                <a:path w="2292" h="2954" extrusionOk="0">
                  <a:moveTo>
                    <a:pt x="1146" y="1"/>
                  </a:moveTo>
                  <a:cubicBezTo>
                    <a:pt x="514" y="4"/>
                    <a:pt x="2" y="515"/>
                    <a:pt x="1" y="1146"/>
                  </a:cubicBezTo>
                  <a:lnTo>
                    <a:pt x="1" y="1808"/>
                  </a:lnTo>
                  <a:cubicBezTo>
                    <a:pt x="2" y="2440"/>
                    <a:pt x="514" y="2952"/>
                    <a:pt x="1146" y="2953"/>
                  </a:cubicBezTo>
                  <a:cubicBezTo>
                    <a:pt x="1777" y="2952"/>
                    <a:pt x="2288" y="2440"/>
                    <a:pt x="2291" y="1808"/>
                  </a:cubicBezTo>
                  <a:lnTo>
                    <a:pt x="2291" y="1146"/>
                  </a:lnTo>
                  <a:cubicBezTo>
                    <a:pt x="2288" y="515"/>
                    <a:pt x="1777" y="4"/>
                    <a:pt x="1146" y="1"/>
                  </a:cubicBezTo>
                  <a:close/>
                </a:path>
              </a:pathLst>
            </a:custGeom>
            <a:solidFill>
              <a:srgbClr val="F76E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587;p20">
              <a:extLst>
                <a:ext uri="{FF2B5EF4-FFF2-40B4-BE49-F238E27FC236}">
                  <a16:creationId xmlns:a16="http://schemas.microsoft.com/office/drawing/2014/main" id="{50A54091-8261-828A-465D-569277CCE31F}"/>
                </a:ext>
              </a:extLst>
            </p:cNvPr>
            <p:cNvSpPr/>
            <p:nvPr/>
          </p:nvSpPr>
          <p:spPr>
            <a:xfrm>
              <a:off x="824603" y="2720991"/>
              <a:ext cx="146126" cy="35688"/>
            </a:xfrm>
            <a:custGeom>
              <a:avLst/>
              <a:gdLst/>
              <a:ahLst/>
              <a:cxnLst/>
              <a:rect l="l" t="t" r="r" b="b"/>
              <a:pathLst>
                <a:path w="1990" h="486" extrusionOk="0">
                  <a:moveTo>
                    <a:pt x="1563" y="1"/>
                  </a:moveTo>
                  <a:cubicBezTo>
                    <a:pt x="1563" y="1"/>
                    <a:pt x="470" y="127"/>
                    <a:pt x="0" y="485"/>
                  </a:cubicBezTo>
                  <a:lnTo>
                    <a:pt x="1930" y="485"/>
                  </a:lnTo>
                  <a:cubicBezTo>
                    <a:pt x="1930" y="485"/>
                    <a:pt x="1990" y="199"/>
                    <a:pt x="1990" y="44"/>
                  </a:cubicBezTo>
                  <a:lnTo>
                    <a:pt x="1563" y="1"/>
                  </a:lnTo>
                  <a:close/>
                </a:path>
              </a:pathLst>
            </a:custGeom>
            <a:solidFill>
              <a:srgbClr val="F76E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588;p20">
              <a:extLst>
                <a:ext uri="{FF2B5EF4-FFF2-40B4-BE49-F238E27FC236}">
                  <a16:creationId xmlns:a16="http://schemas.microsoft.com/office/drawing/2014/main" id="{8D1BEED6-5BCC-73AF-9A6F-74421C44B929}"/>
                </a:ext>
              </a:extLst>
            </p:cNvPr>
            <p:cNvSpPr/>
            <p:nvPr/>
          </p:nvSpPr>
          <p:spPr>
            <a:xfrm>
              <a:off x="1046076" y="2666945"/>
              <a:ext cx="147" cy="1689"/>
            </a:xfrm>
            <a:custGeom>
              <a:avLst/>
              <a:gdLst/>
              <a:ahLst/>
              <a:cxnLst/>
              <a:rect l="l" t="t" r="r" b="b"/>
              <a:pathLst>
                <a:path w="2" h="23" extrusionOk="0">
                  <a:moveTo>
                    <a:pt x="1" y="1"/>
                  </a:moveTo>
                  <a:cubicBezTo>
                    <a:pt x="1" y="1"/>
                    <a:pt x="0" y="22"/>
                    <a:pt x="0" y="22"/>
                  </a:cubicBezTo>
                  <a:cubicBezTo>
                    <a:pt x="1" y="22"/>
                    <a:pt x="1" y="19"/>
                    <a:pt x="1" y="12"/>
                  </a:cubicBezTo>
                  <a:cubicBezTo>
                    <a:pt x="1" y="4"/>
                    <a:pt x="1" y="1"/>
                    <a:pt x="1" y="1"/>
                  </a:cubicBezTo>
                  <a:close/>
                </a:path>
              </a:pathLst>
            </a:custGeom>
            <a:solidFill>
              <a:srgbClr val="006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589;p20">
              <a:extLst>
                <a:ext uri="{FF2B5EF4-FFF2-40B4-BE49-F238E27FC236}">
                  <a16:creationId xmlns:a16="http://schemas.microsoft.com/office/drawing/2014/main" id="{A8A330E4-3BBF-219F-0425-76AB3D3C2077}"/>
                </a:ext>
              </a:extLst>
            </p:cNvPr>
            <p:cNvSpPr/>
            <p:nvPr/>
          </p:nvSpPr>
          <p:spPr>
            <a:xfrm>
              <a:off x="1157914" y="1828197"/>
              <a:ext cx="265817" cy="167059"/>
            </a:xfrm>
            <a:custGeom>
              <a:avLst/>
              <a:gdLst/>
              <a:ahLst/>
              <a:cxnLst/>
              <a:rect l="l" t="t" r="r" b="b"/>
              <a:pathLst>
                <a:path w="3620" h="2275" extrusionOk="0">
                  <a:moveTo>
                    <a:pt x="2188" y="0"/>
                  </a:moveTo>
                  <a:cubicBezTo>
                    <a:pt x="1572" y="0"/>
                    <a:pt x="718" y="475"/>
                    <a:pt x="1" y="2275"/>
                  </a:cubicBezTo>
                  <a:cubicBezTo>
                    <a:pt x="1" y="2275"/>
                    <a:pt x="661" y="2089"/>
                    <a:pt x="879" y="1492"/>
                  </a:cubicBezTo>
                  <a:cubicBezTo>
                    <a:pt x="1097" y="896"/>
                    <a:pt x="1486" y="1154"/>
                    <a:pt x="1723" y="678"/>
                  </a:cubicBezTo>
                  <a:cubicBezTo>
                    <a:pt x="2034" y="1243"/>
                    <a:pt x="2494" y="1456"/>
                    <a:pt x="2892" y="1456"/>
                  </a:cubicBezTo>
                  <a:cubicBezTo>
                    <a:pt x="3209" y="1456"/>
                    <a:pt x="3487" y="1321"/>
                    <a:pt x="3620" y="1121"/>
                  </a:cubicBezTo>
                  <a:cubicBezTo>
                    <a:pt x="3306" y="1104"/>
                    <a:pt x="3312" y="566"/>
                    <a:pt x="2829" y="202"/>
                  </a:cubicBezTo>
                  <a:cubicBezTo>
                    <a:pt x="2682" y="91"/>
                    <a:pt x="2458" y="0"/>
                    <a:pt x="21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590;p20">
              <a:extLst>
                <a:ext uri="{FF2B5EF4-FFF2-40B4-BE49-F238E27FC236}">
                  <a16:creationId xmlns:a16="http://schemas.microsoft.com/office/drawing/2014/main" id="{C18B9EAF-7131-0BA8-2C01-C011BAE5C0DC}"/>
                </a:ext>
              </a:extLst>
            </p:cNvPr>
            <p:cNvSpPr/>
            <p:nvPr/>
          </p:nvSpPr>
          <p:spPr>
            <a:xfrm>
              <a:off x="1282236" y="1950976"/>
              <a:ext cx="23498" cy="63446"/>
            </a:xfrm>
            <a:custGeom>
              <a:avLst/>
              <a:gdLst/>
              <a:ahLst/>
              <a:cxnLst/>
              <a:rect l="l" t="t" r="r" b="b"/>
              <a:pathLst>
                <a:path w="320" h="864" extrusionOk="0">
                  <a:moveTo>
                    <a:pt x="30" y="1"/>
                  </a:moveTo>
                  <a:cubicBezTo>
                    <a:pt x="15" y="1"/>
                    <a:pt x="1" y="11"/>
                    <a:pt x="2" y="30"/>
                  </a:cubicBezTo>
                  <a:lnTo>
                    <a:pt x="88" y="637"/>
                  </a:lnTo>
                  <a:cubicBezTo>
                    <a:pt x="91" y="651"/>
                    <a:pt x="101" y="661"/>
                    <a:pt x="115" y="661"/>
                  </a:cubicBezTo>
                  <a:cubicBezTo>
                    <a:pt x="158" y="663"/>
                    <a:pt x="233" y="678"/>
                    <a:pt x="254" y="707"/>
                  </a:cubicBezTo>
                  <a:cubicBezTo>
                    <a:pt x="259" y="716"/>
                    <a:pt x="261" y="727"/>
                    <a:pt x="256" y="737"/>
                  </a:cubicBezTo>
                  <a:cubicBezTo>
                    <a:pt x="236" y="801"/>
                    <a:pt x="149" y="808"/>
                    <a:pt x="115" y="808"/>
                  </a:cubicBezTo>
                  <a:cubicBezTo>
                    <a:pt x="105" y="808"/>
                    <a:pt x="100" y="807"/>
                    <a:pt x="100" y="807"/>
                  </a:cubicBezTo>
                  <a:cubicBezTo>
                    <a:pt x="66" y="809"/>
                    <a:pt x="63" y="857"/>
                    <a:pt x="94" y="864"/>
                  </a:cubicBezTo>
                  <a:lnTo>
                    <a:pt x="115" y="864"/>
                  </a:lnTo>
                  <a:cubicBezTo>
                    <a:pt x="163" y="864"/>
                    <a:pt x="279" y="854"/>
                    <a:pt x="310" y="754"/>
                  </a:cubicBezTo>
                  <a:cubicBezTo>
                    <a:pt x="319" y="727"/>
                    <a:pt x="316" y="697"/>
                    <a:pt x="300" y="675"/>
                  </a:cubicBezTo>
                  <a:cubicBezTo>
                    <a:pt x="265" y="625"/>
                    <a:pt x="183" y="612"/>
                    <a:pt x="142" y="607"/>
                  </a:cubicBezTo>
                  <a:lnTo>
                    <a:pt x="58" y="23"/>
                  </a:lnTo>
                  <a:cubicBezTo>
                    <a:pt x="54" y="8"/>
                    <a:pt x="42" y="1"/>
                    <a:pt x="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591;p20">
              <a:extLst>
                <a:ext uri="{FF2B5EF4-FFF2-40B4-BE49-F238E27FC236}">
                  <a16:creationId xmlns:a16="http://schemas.microsoft.com/office/drawing/2014/main" id="{4C487D02-B0A1-2AE6-1E83-264D408A3734}"/>
                </a:ext>
              </a:extLst>
            </p:cNvPr>
            <p:cNvSpPr/>
            <p:nvPr/>
          </p:nvSpPr>
          <p:spPr>
            <a:xfrm>
              <a:off x="1223269" y="1964488"/>
              <a:ext cx="20120" cy="18725"/>
            </a:xfrm>
            <a:custGeom>
              <a:avLst/>
              <a:gdLst/>
              <a:ahLst/>
              <a:cxnLst/>
              <a:rect l="l" t="t" r="r" b="b"/>
              <a:pathLst>
                <a:path w="274" h="255" extrusionOk="0">
                  <a:moveTo>
                    <a:pt x="137" y="0"/>
                  </a:moveTo>
                  <a:cubicBezTo>
                    <a:pt x="130" y="0"/>
                    <a:pt x="124" y="0"/>
                    <a:pt x="117" y="1"/>
                  </a:cubicBezTo>
                  <a:cubicBezTo>
                    <a:pt x="48" y="13"/>
                    <a:pt x="1" y="78"/>
                    <a:pt x="11" y="148"/>
                  </a:cubicBezTo>
                  <a:cubicBezTo>
                    <a:pt x="22" y="210"/>
                    <a:pt x="77" y="255"/>
                    <a:pt x="138" y="255"/>
                  </a:cubicBezTo>
                  <a:cubicBezTo>
                    <a:pt x="145" y="255"/>
                    <a:pt x="151" y="254"/>
                    <a:pt x="157" y="253"/>
                  </a:cubicBezTo>
                  <a:cubicBezTo>
                    <a:pt x="227" y="242"/>
                    <a:pt x="274" y="176"/>
                    <a:pt x="263" y="107"/>
                  </a:cubicBezTo>
                  <a:cubicBezTo>
                    <a:pt x="252" y="44"/>
                    <a:pt x="199" y="0"/>
                    <a:pt x="137" y="0"/>
                  </a:cubicBezTo>
                  <a:close/>
                </a:path>
              </a:pathLst>
            </a:custGeom>
            <a:solidFill>
              <a:srgbClr val="261A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592;p20">
              <a:extLst>
                <a:ext uri="{FF2B5EF4-FFF2-40B4-BE49-F238E27FC236}">
                  <a16:creationId xmlns:a16="http://schemas.microsoft.com/office/drawing/2014/main" id="{358DA398-CA31-50F4-4C93-1A236C15970F}"/>
                </a:ext>
              </a:extLst>
            </p:cNvPr>
            <p:cNvSpPr/>
            <p:nvPr/>
          </p:nvSpPr>
          <p:spPr>
            <a:xfrm>
              <a:off x="1317337" y="1964488"/>
              <a:ext cx="20267" cy="18725"/>
            </a:xfrm>
            <a:custGeom>
              <a:avLst/>
              <a:gdLst/>
              <a:ahLst/>
              <a:cxnLst/>
              <a:rect l="l" t="t" r="r" b="b"/>
              <a:pathLst>
                <a:path w="276" h="255" extrusionOk="0">
                  <a:moveTo>
                    <a:pt x="137" y="0"/>
                  </a:moveTo>
                  <a:cubicBezTo>
                    <a:pt x="130" y="0"/>
                    <a:pt x="124" y="0"/>
                    <a:pt x="117" y="1"/>
                  </a:cubicBezTo>
                  <a:cubicBezTo>
                    <a:pt x="48" y="13"/>
                    <a:pt x="1" y="78"/>
                    <a:pt x="13" y="148"/>
                  </a:cubicBezTo>
                  <a:cubicBezTo>
                    <a:pt x="22" y="211"/>
                    <a:pt x="77" y="255"/>
                    <a:pt x="138" y="255"/>
                  </a:cubicBezTo>
                  <a:cubicBezTo>
                    <a:pt x="144" y="255"/>
                    <a:pt x="151" y="254"/>
                    <a:pt x="157" y="253"/>
                  </a:cubicBezTo>
                  <a:cubicBezTo>
                    <a:pt x="227" y="242"/>
                    <a:pt x="275" y="177"/>
                    <a:pt x="263" y="107"/>
                  </a:cubicBezTo>
                  <a:cubicBezTo>
                    <a:pt x="254" y="44"/>
                    <a:pt x="199" y="0"/>
                    <a:pt x="137" y="0"/>
                  </a:cubicBezTo>
                  <a:close/>
                </a:path>
              </a:pathLst>
            </a:custGeom>
            <a:solidFill>
              <a:srgbClr val="261A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593;p20">
              <a:extLst>
                <a:ext uri="{FF2B5EF4-FFF2-40B4-BE49-F238E27FC236}">
                  <a16:creationId xmlns:a16="http://schemas.microsoft.com/office/drawing/2014/main" id="{DF472037-2258-1FD6-B049-A935E5F3A3A5}"/>
                </a:ext>
              </a:extLst>
            </p:cNvPr>
            <p:cNvSpPr/>
            <p:nvPr/>
          </p:nvSpPr>
          <p:spPr>
            <a:xfrm>
              <a:off x="1262409" y="2033735"/>
              <a:ext cx="41047" cy="8445"/>
            </a:xfrm>
            <a:custGeom>
              <a:avLst/>
              <a:gdLst/>
              <a:ahLst/>
              <a:cxnLst/>
              <a:rect l="l" t="t" r="r" b="b"/>
              <a:pathLst>
                <a:path w="559" h="115" extrusionOk="0">
                  <a:moveTo>
                    <a:pt x="42" y="1"/>
                  </a:moveTo>
                  <a:cubicBezTo>
                    <a:pt x="16" y="1"/>
                    <a:pt x="1" y="38"/>
                    <a:pt x="27" y="55"/>
                  </a:cubicBezTo>
                  <a:cubicBezTo>
                    <a:pt x="33" y="59"/>
                    <a:pt x="128" y="114"/>
                    <a:pt x="304" y="114"/>
                  </a:cubicBezTo>
                  <a:cubicBezTo>
                    <a:pt x="377" y="114"/>
                    <a:pt x="450" y="105"/>
                    <a:pt x="524" y="87"/>
                  </a:cubicBezTo>
                  <a:cubicBezTo>
                    <a:pt x="559" y="82"/>
                    <a:pt x="551" y="31"/>
                    <a:pt x="520" y="31"/>
                  </a:cubicBezTo>
                  <a:cubicBezTo>
                    <a:pt x="517" y="31"/>
                    <a:pt x="514" y="31"/>
                    <a:pt x="510" y="32"/>
                  </a:cubicBezTo>
                  <a:cubicBezTo>
                    <a:pt x="433" y="51"/>
                    <a:pt x="365" y="57"/>
                    <a:pt x="306" y="57"/>
                  </a:cubicBezTo>
                  <a:cubicBezTo>
                    <a:pt x="146" y="57"/>
                    <a:pt x="58" y="6"/>
                    <a:pt x="57" y="5"/>
                  </a:cubicBezTo>
                  <a:cubicBezTo>
                    <a:pt x="52" y="2"/>
                    <a:pt x="46" y="1"/>
                    <a:pt x="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594;p20">
              <a:extLst>
                <a:ext uri="{FF2B5EF4-FFF2-40B4-BE49-F238E27FC236}">
                  <a16:creationId xmlns:a16="http://schemas.microsoft.com/office/drawing/2014/main" id="{D8AEA974-E055-97FA-C371-3CD4A38E9572}"/>
                </a:ext>
              </a:extLst>
            </p:cNvPr>
            <p:cNvSpPr/>
            <p:nvPr/>
          </p:nvSpPr>
          <p:spPr>
            <a:xfrm>
              <a:off x="1220773" y="1941577"/>
              <a:ext cx="47730" cy="16669"/>
            </a:xfrm>
            <a:custGeom>
              <a:avLst/>
              <a:gdLst/>
              <a:ahLst/>
              <a:cxnLst/>
              <a:rect l="l" t="t" r="r" b="b"/>
              <a:pathLst>
                <a:path w="650" h="227" extrusionOk="0">
                  <a:moveTo>
                    <a:pt x="458" y="1"/>
                  </a:moveTo>
                  <a:cubicBezTo>
                    <a:pt x="317" y="1"/>
                    <a:pt x="128" y="41"/>
                    <a:pt x="0" y="227"/>
                  </a:cubicBezTo>
                  <a:cubicBezTo>
                    <a:pt x="0" y="227"/>
                    <a:pt x="182" y="90"/>
                    <a:pt x="415" y="90"/>
                  </a:cubicBezTo>
                  <a:cubicBezTo>
                    <a:pt x="489" y="90"/>
                    <a:pt x="569" y="104"/>
                    <a:pt x="649" y="140"/>
                  </a:cubicBezTo>
                  <a:lnTo>
                    <a:pt x="649" y="26"/>
                  </a:lnTo>
                  <a:cubicBezTo>
                    <a:pt x="649" y="26"/>
                    <a:pt x="568" y="1"/>
                    <a:pt x="4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595;p20">
              <a:extLst>
                <a:ext uri="{FF2B5EF4-FFF2-40B4-BE49-F238E27FC236}">
                  <a16:creationId xmlns:a16="http://schemas.microsoft.com/office/drawing/2014/main" id="{C6720432-BED9-CEFA-EEF7-40E5AD32702F}"/>
                </a:ext>
              </a:extLst>
            </p:cNvPr>
            <p:cNvSpPr/>
            <p:nvPr/>
          </p:nvSpPr>
          <p:spPr>
            <a:xfrm>
              <a:off x="1310360" y="1941577"/>
              <a:ext cx="48244" cy="16669"/>
            </a:xfrm>
            <a:custGeom>
              <a:avLst/>
              <a:gdLst/>
              <a:ahLst/>
              <a:cxnLst/>
              <a:rect l="l" t="t" r="r" b="b"/>
              <a:pathLst>
                <a:path w="657" h="227" extrusionOk="0">
                  <a:moveTo>
                    <a:pt x="194" y="1"/>
                  </a:moveTo>
                  <a:cubicBezTo>
                    <a:pt x="82" y="1"/>
                    <a:pt x="0" y="26"/>
                    <a:pt x="0" y="26"/>
                  </a:cubicBezTo>
                  <a:lnTo>
                    <a:pt x="0" y="140"/>
                  </a:lnTo>
                  <a:cubicBezTo>
                    <a:pt x="81" y="104"/>
                    <a:pt x="162" y="90"/>
                    <a:pt x="237" y="90"/>
                  </a:cubicBezTo>
                  <a:cubicBezTo>
                    <a:pt x="472" y="90"/>
                    <a:pt x="656" y="227"/>
                    <a:pt x="656" y="227"/>
                  </a:cubicBezTo>
                  <a:cubicBezTo>
                    <a:pt x="527" y="41"/>
                    <a:pt x="336" y="1"/>
                    <a:pt x="1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596;p20">
              <a:extLst>
                <a:ext uri="{FF2B5EF4-FFF2-40B4-BE49-F238E27FC236}">
                  <a16:creationId xmlns:a16="http://schemas.microsoft.com/office/drawing/2014/main" id="{E58023AB-3628-B635-A458-1279F52346AB}"/>
                </a:ext>
              </a:extLst>
            </p:cNvPr>
            <p:cNvSpPr/>
            <p:nvPr/>
          </p:nvSpPr>
          <p:spPr>
            <a:xfrm>
              <a:off x="1218937" y="1960743"/>
              <a:ext cx="49786" cy="11529"/>
            </a:xfrm>
            <a:custGeom>
              <a:avLst/>
              <a:gdLst/>
              <a:ahLst/>
              <a:cxnLst/>
              <a:rect l="l" t="t" r="r" b="b"/>
              <a:pathLst>
                <a:path w="678" h="157" extrusionOk="0">
                  <a:moveTo>
                    <a:pt x="358" y="0"/>
                  </a:moveTo>
                  <a:cubicBezTo>
                    <a:pt x="151" y="0"/>
                    <a:pt x="22" y="101"/>
                    <a:pt x="14" y="106"/>
                  </a:cubicBezTo>
                  <a:cubicBezTo>
                    <a:pt x="2" y="117"/>
                    <a:pt x="0" y="134"/>
                    <a:pt x="9" y="146"/>
                  </a:cubicBezTo>
                  <a:cubicBezTo>
                    <a:pt x="15" y="152"/>
                    <a:pt x="22" y="157"/>
                    <a:pt x="31" y="157"/>
                  </a:cubicBezTo>
                  <a:cubicBezTo>
                    <a:pt x="39" y="157"/>
                    <a:pt x="45" y="155"/>
                    <a:pt x="49" y="151"/>
                  </a:cubicBezTo>
                  <a:cubicBezTo>
                    <a:pt x="56" y="146"/>
                    <a:pt x="171" y="57"/>
                    <a:pt x="357" y="57"/>
                  </a:cubicBezTo>
                  <a:cubicBezTo>
                    <a:pt x="434" y="57"/>
                    <a:pt x="524" y="72"/>
                    <a:pt x="622" y="115"/>
                  </a:cubicBezTo>
                  <a:cubicBezTo>
                    <a:pt x="627" y="118"/>
                    <a:pt x="632" y="119"/>
                    <a:pt x="637" y="119"/>
                  </a:cubicBezTo>
                  <a:cubicBezTo>
                    <a:pt x="665" y="119"/>
                    <a:pt x="678" y="74"/>
                    <a:pt x="646" y="63"/>
                  </a:cubicBezTo>
                  <a:cubicBezTo>
                    <a:pt x="539" y="17"/>
                    <a:pt x="442" y="0"/>
                    <a:pt x="3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597;p20">
              <a:extLst>
                <a:ext uri="{FF2B5EF4-FFF2-40B4-BE49-F238E27FC236}">
                  <a16:creationId xmlns:a16="http://schemas.microsoft.com/office/drawing/2014/main" id="{99E296FB-1BFA-7188-2A15-F1D87F7CC6D6}"/>
                </a:ext>
              </a:extLst>
            </p:cNvPr>
            <p:cNvSpPr/>
            <p:nvPr/>
          </p:nvSpPr>
          <p:spPr>
            <a:xfrm>
              <a:off x="1311976" y="1960743"/>
              <a:ext cx="50373" cy="11529"/>
            </a:xfrm>
            <a:custGeom>
              <a:avLst/>
              <a:gdLst/>
              <a:ahLst/>
              <a:cxnLst/>
              <a:rect l="l" t="t" r="r" b="b"/>
              <a:pathLst>
                <a:path w="686" h="157" extrusionOk="0">
                  <a:moveTo>
                    <a:pt x="366" y="0"/>
                  </a:moveTo>
                  <a:cubicBezTo>
                    <a:pt x="159" y="0"/>
                    <a:pt x="29" y="101"/>
                    <a:pt x="21" y="106"/>
                  </a:cubicBezTo>
                  <a:cubicBezTo>
                    <a:pt x="1" y="123"/>
                    <a:pt x="13" y="157"/>
                    <a:pt x="39" y="157"/>
                  </a:cubicBezTo>
                  <a:cubicBezTo>
                    <a:pt x="45" y="157"/>
                    <a:pt x="51" y="155"/>
                    <a:pt x="57" y="151"/>
                  </a:cubicBezTo>
                  <a:cubicBezTo>
                    <a:pt x="58" y="150"/>
                    <a:pt x="176" y="57"/>
                    <a:pt x="367" y="57"/>
                  </a:cubicBezTo>
                  <a:cubicBezTo>
                    <a:pt x="444" y="57"/>
                    <a:pt x="532" y="73"/>
                    <a:pt x="630" y="115"/>
                  </a:cubicBezTo>
                  <a:cubicBezTo>
                    <a:pt x="635" y="118"/>
                    <a:pt x="640" y="119"/>
                    <a:pt x="644" y="119"/>
                  </a:cubicBezTo>
                  <a:cubicBezTo>
                    <a:pt x="672" y="119"/>
                    <a:pt x="686" y="74"/>
                    <a:pt x="652" y="63"/>
                  </a:cubicBezTo>
                  <a:cubicBezTo>
                    <a:pt x="546" y="17"/>
                    <a:pt x="449" y="0"/>
                    <a:pt x="3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598;p20">
              <a:extLst>
                <a:ext uri="{FF2B5EF4-FFF2-40B4-BE49-F238E27FC236}">
                  <a16:creationId xmlns:a16="http://schemas.microsoft.com/office/drawing/2014/main" id="{CA09690E-A6BE-1923-1C27-AE3072E324E4}"/>
                </a:ext>
              </a:extLst>
            </p:cNvPr>
            <p:cNvSpPr/>
            <p:nvPr/>
          </p:nvSpPr>
          <p:spPr>
            <a:xfrm>
              <a:off x="1281354" y="1830253"/>
              <a:ext cx="9913" cy="49861"/>
            </a:xfrm>
            <a:custGeom>
              <a:avLst/>
              <a:gdLst/>
              <a:ahLst/>
              <a:cxnLst/>
              <a:rect l="l" t="t" r="r" b="b"/>
              <a:pathLst>
                <a:path w="135" h="679" extrusionOk="0">
                  <a:moveTo>
                    <a:pt x="101" y="1"/>
                  </a:moveTo>
                  <a:cubicBezTo>
                    <a:pt x="90" y="1"/>
                    <a:pt x="79" y="7"/>
                    <a:pt x="75" y="22"/>
                  </a:cubicBezTo>
                  <a:cubicBezTo>
                    <a:pt x="19" y="226"/>
                    <a:pt x="0" y="440"/>
                    <a:pt x="14" y="653"/>
                  </a:cubicBezTo>
                  <a:cubicBezTo>
                    <a:pt x="15" y="666"/>
                    <a:pt x="27" y="678"/>
                    <a:pt x="42" y="678"/>
                  </a:cubicBezTo>
                  <a:lnTo>
                    <a:pt x="43" y="678"/>
                  </a:lnTo>
                  <a:cubicBezTo>
                    <a:pt x="60" y="677"/>
                    <a:pt x="72" y="663"/>
                    <a:pt x="70" y="648"/>
                  </a:cubicBezTo>
                  <a:cubicBezTo>
                    <a:pt x="57" y="443"/>
                    <a:pt x="76" y="237"/>
                    <a:pt x="128" y="37"/>
                  </a:cubicBezTo>
                  <a:cubicBezTo>
                    <a:pt x="135" y="16"/>
                    <a:pt x="118" y="1"/>
                    <a:pt x="101"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599;p20">
              <a:extLst>
                <a:ext uri="{FF2B5EF4-FFF2-40B4-BE49-F238E27FC236}">
                  <a16:creationId xmlns:a16="http://schemas.microsoft.com/office/drawing/2014/main" id="{1D81915D-5B3A-0831-DC1E-7B61BF564041}"/>
                </a:ext>
              </a:extLst>
            </p:cNvPr>
            <p:cNvSpPr/>
            <p:nvPr/>
          </p:nvSpPr>
          <p:spPr>
            <a:xfrm>
              <a:off x="1165551" y="1869686"/>
              <a:ext cx="51988" cy="31429"/>
            </a:xfrm>
            <a:custGeom>
              <a:avLst/>
              <a:gdLst/>
              <a:ahLst/>
              <a:cxnLst/>
              <a:rect l="l" t="t" r="r" b="b"/>
              <a:pathLst>
                <a:path w="708" h="428" extrusionOk="0">
                  <a:moveTo>
                    <a:pt x="667" y="1"/>
                  </a:moveTo>
                  <a:cubicBezTo>
                    <a:pt x="660" y="1"/>
                    <a:pt x="654" y="3"/>
                    <a:pt x="648" y="9"/>
                  </a:cubicBezTo>
                  <a:cubicBezTo>
                    <a:pt x="363" y="313"/>
                    <a:pt x="37" y="371"/>
                    <a:pt x="34" y="371"/>
                  </a:cubicBezTo>
                  <a:cubicBezTo>
                    <a:pt x="1" y="378"/>
                    <a:pt x="5" y="425"/>
                    <a:pt x="37" y="428"/>
                  </a:cubicBezTo>
                  <a:lnTo>
                    <a:pt x="41" y="428"/>
                  </a:lnTo>
                  <a:cubicBezTo>
                    <a:pt x="56" y="425"/>
                    <a:pt x="392" y="366"/>
                    <a:pt x="690" y="47"/>
                  </a:cubicBezTo>
                  <a:cubicBezTo>
                    <a:pt x="707" y="27"/>
                    <a:pt x="688" y="1"/>
                    <a:pt x="667"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600;p20">
              <a:extLst>
                <a:ext uri="{FF2B5EF4-FFF2-40B4-BE49-F238E27FC236}">
                  <a16:creationId xmlns:a16="http://schemas.microsoft.com/office/drawing/2014/main" id="{7BD02DD2-8FF5-B160-1BF8-FB842F7253ED}"/>
                </a:ext>
              </a:extLst>
            </p:cNvPr>
            <p:cNvSpPr/>
            <p:nvPr/>
          </p:nvSpPr>
          <p:spPr>
            <a:xfrm>
              <a:off x="1185598" y="1883198"/>
              <a:ext cx="33558" cy="20414"/>
            </a:xfrm>
            <a:custGeom>
              <a:avLst/>
              <a:gdLst/>
              <a:ahLst/>
              <a:cxnLst/>
              <a:rect l="l" t="t" r="r" b="b"/>
              <a:pathLst>
                <a:path w="457" h="278" extrusionOk="0">
                  <a:moveTo>
                    <a:pt x="416" y="0"/>
                  </a:moveTo>
                  <a:cubicBezTo>
                    <a:pt x="410" y="0"/>
                    <a:pt x="403" y="3"/>
                    <a:pt x="397" y="8"/>
                  </a:cubicBezTo>
                  <a:cubicBezTo>
                    <a:pt x="287" y="99"/>
                    <a:pt x="163" y="172"/>
                    <a:pt x="31" y="223"/>
                  </a:cubicBezTo>
                  <a:cubicBezTo>
                    <a:pt x="1" y="235"/>
                    <a:pt x="10" y="278"/>
                    <a:pt x="41" y="278"/>
                  </a:cubicBezTo>
                  <a:cubicBezTo>
                    <a:pt x="44" y="278"/>
                    <a:pt x="47" y="278"/>
                    <a:pt x="50" y="276"/>
                  </a:cubicBezTo>
                  <a:cubicBezTo>
                    <a:pt x="190" y="223"/>
                    <a:pt x="320" y="147"/>
                    <a:pt x="435" y="51"/>
                  </a:cubicBezTo>
                  <a:cubicBezTo>
                    <a:pt x="457" y="31"/>
                    <a:pt x="439" y="0"/>
                    <a:pt x="416"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601;p20">
              <a:extLst>
                <a:ext uri="{FF2B5EF4-FFF2-40B4-BE49-F238E27FC236}">
                  <a16:creationId xmlns:a16="http://schemas.microsoft.com/office/drawing/2014/main" id="{87F26430-8C98-A346-D089-C7DF8043B0F0}"/>
                </a:ext>
              </a:extLst>
            </p:cNvPr>
            <p:cNvSpPr/>
            <p:nvPr/>
          </p:nvSpPr>
          <p:spPr>
            <a:xfrm>
              <a:off x="1368446" y="1920648"/>
              <a:ext cx="46334" cy="16889"/>
            </a:xfrm>
            <a:custGeom>
              <a:avLst/>
              <a:gdLst/>
              <a:ahLst/>
              <a:cxnLst/>
              <a:rect l="l" t="t" r="r" b="b"/>
              <a:pathLst>
                <a:path w="631" h="230" extrusionOk="0">
                  <a:moveTo>
                    <a:pt x="589" y="1"/>
                  </a:moveTo>
                  <a:cubicBezTo>
                    <a:pt x="583" y="1"/>
                    <a:pt x="577" y="3"/>
                    <a:pt x="571" y="8"/>
                  </a:cubicBezTo>
                  <a:cubicBezTo>
                    <a:pt x="402" y="152"/>
                    <a:pt x="203" y="172"/>
                    <a:pt x="105" y="172"/>
                  </a:cubicBezTo>
                  <a:cubicBezTo>
                    <a:pt x="69" y="172"/>
                    <a:pt x="47" y="169"/>
                    <a:pt x="46" y="169"/>
                  </a:cubicBezTo>
                  <a:cubicBezTo>
                    <a:pt x="43" y="168"/>
                    <a:pt x="41" y="168"/>
                    <a:pt x="38" y="168"/>
                  </a:cubicBezTo>
                  <a:cubicBezTo>
                    <a:pt x="5" y="168"/>
                    <a:pt x="1" y="224"/>
                    <a:pt x="38" y="226"/>
                  </a:cubicBezTo>
                  <a:cubicBezTo>
                    <a:pt x="56" y="228"/>
                    <a:pt x="73" y="229"/>
                    <a:pt x="90" y="229"/>
                  </a:cubicBezTo>
                  <a:cubicBezTo>
                    <a:pt x="96" y="229"/>
                    <a:pt x="102" y="229"/>
                    <a:pt x="108" y="229"/>
                  </a:cubicBezTo>
                  <a:cubicBezTo>
                    <a:pt x="111" y="229"/>
                    <a:pt x="113" y="229"/>
                    <a:pt x="115" y="229"/>
                  </a:cubicBezTo>
                  <a:cubicBezTo>
                    <a:pt x="294" y="229"/>
                    <a:pt x="469" y="166"/>
                    <a:pt x="608" y="51"/>
                  </a:cubicBezTo>
                  <a:cubicBezTo>
                    <a:pt x="630" y="31"/>
                    <a:pt x="612" y="1"/>
                    <a:pt x="589"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602;p20">
              <a:extLst>
                <a:ext uri="{FF2B5EF4-FFF2-40B4-BE49-F238E27FC236}">
                  <a16:creationId xmlns:a16="http://schemas.microsoft.com/office/drawing/2014/main" id="{D4A9464B-C8C7-1EEA-62F3-E4AA032D9E89}"/>
                </a:ext>
              </a:extLst>
            </p:cNvPr>
            <p:cNvSpPr/>
            <p:nvPr/>
          </p:nvSpPr>
          <p:spPr>
            <a:xfrm>
              <a:off x="1380342" y="1933352"/>
              <a:ext cx="26949" cy="10941"/>
            </a:xfrm>
            <a:custGeom>
              <a:avLst/>
              <a:gdLst/>
              <a:ahLst/>
              <a:cxnLst/>
              <a:rect l="l" t="t" r="r" b="b"/>
              <a:pathLst>
                <a:path w="367" h="149" extrusionOk="0">
                  <a:moveTo>
                    <a:pt x="326" y="0"/>
                  </a:moveTo>
                  <a:cubicBezTo>
                    <a:pt x="321" y="0"/>
                    <a:pt x="316" y="2"/>
                    <a:pt x="310" y="5"/>
                  </a:cubicBezTo>
                  <a:cubicBezTo>
                    <a:pt x="207" y="78"/>
                    <a:pt x="130" y="91"/>
                    <a:pt x="88" y="91"/>
                  </a:cubicBezTo>
                  <a:cubicBezTo>
                    <a:pt x="65" y="91"/>
                    <a:pt x="52" y="87"/>
                    <a:pt x="51" y="87"/>
                  </a:cubicBezTo>
                  <a:cubicBezTo>
                    <a:pt x="47" y="86"/>
                    <a:pt x="44" y="85"/>
                    <a:pt x="40" y="85"/>
                  </a:cubicBezTo>
                  <a:cubicBezTo>
                    <a:pt x="13" y="85"/>
                    <a:pt x="1" y="126"/>
                    <a:pt x="30" y="139"/>
                  </a:cubicBezTo>
                  <a:cubicBezTo>
                    <a:pt x="49" y="145"/>
                    <a:pt x="69" y="148"/>
                    <a:pt x="90" y="148"/>
                  </a:cubicBezTo>
                  <a:cubicBezTo>
                    <a:pt x="142" y="148"/>
                    <a:pt x="230" y="130"/>
                    <a:pt x="343" y="51"/>
                  </a:cubicBezTo>
                  <a:cubicBezTo>
                    <a:pt x="366" y="33"/>
                    <a:pt x="349" y="0"/>
                    <a:pt x="326"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603;p20">
              <a:extLst>
                <a:ext uri="{FF2B5EF4-FFF2-40B4-BE49-F238E27FC236}">
                  <a16:creationId xmlns:a16="http://schemas.microsoft.com/office/drawing/2014/main" id="{669361D0-EE3A-5B97-F283-07D13B89A5EC}"/>
                </a:ext>
              </a:extLst>
            </p:cNvPr>
            <p:cNvSpPr/>
            <p:nvPr/>
          </p:nvSpPr>
          <p:spPr>
            <a:xfrm>
              <a:off x="1205645" y="1983801"/>
              <a:ext cx="22763" cy="17330"/>
            </a:xfrm>
            <a:custGeom>
              <a:avLst/>
              <a:gdLst/>
              <a:ahLst/>
              <a:cxnLst/>
              <a:rect l="l" t="t" r="r" b="b"/>
              <a:pathLst>
                <a:path w="310" h="236" extrusionOk="0">
                  <a:moveTo>
                    <a:pt x="154" y="1"/>
                  </a:moveTo>
                  <a:cubicBezTo>
                    <a:pt x="69" y="1"/>
                    <a:pt x="1" y="53"/>
                    <a:pt x="1" y="117"/>
                  </a:cubicBezTo>
                  <a:cubicBezTo>
                    <a:pt x="1" y="183"/>
                    <a:pt x="69" y="235"/>
                    <a:pt x="154" y="235"/>
                  </a:cubicBezTo>
                  <a:cubicBezTo>
                    <a:pt x="239" y="235"/>
                    <a:pt x="309" y="183"/>
                    <a:pt x="309" y="117"/>
                  </a:cubicBezTo>
                  <a:cubicBezTo>
                    <a:pt x="309" y="53"/>
                    <a:pt x="239" y="1"/>
                    <a:pt x="154" y="1"/>
                  </a:cubicBezTo>
                  <a:close/>
                </a:path>
              </a:pathLst>
            </a:custGeom>
            <a:solidFill>
              <a:srgbClr val="F54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604;p20">
              <a:extLst>
                <a:ext uri="{FF2B5EF4-FFF2-40B4-BE49-F238E27FC236}">
                  <a16:creationId xmlns:a16="http://schemas.microsoft.com/office/drawing/2014/main" id="{68E5041A-2482-EB02-C56A-E74EEBEBEE15}"/>
                </a:ext>
              </a:extLst>
            </p:cNvPr>
            <p:cNvSpPr/>
            <p:nvPr/>
          </p:nvSpPr>
          <p:spPr>
            <a:xfrm>
              <a:off x="1340468" y="1983801"/>
              <a:ext cx="22690" cy="17330"/>
            </a:xfrm>
            <a:custGeom>
              <a:avLst/>
              <a:gdLst/>
              <a:ahLst/>
              <a:cxnLst/>
              <a:rect l="l" t="t" r="r" b="b"/>
              <a:pathLst>
                <a:path w="309" h="236" extrusionOk="0">
                  <a:moveTo>
                    <a:pt x="154" y="1"/>
                  </a:moveTo>
                  <a:cubicBezTo>
                    <a:pt x="69" y="1"/>
                    <a:pt x="0" y="53"/>
                    <a:pt x="0" y="117"/>
                  </a:cubicBezTo>
                  <a:cubicBezTo>
                    <a:pt x="0" y="183"/>
                    <a:pt x="69" y="235"/>
                    <a:pt x="154" y="235"/>
                  </a:cubicBezTo>
                  <a:cubicBezTo>
                    <a:pt x="239" y="235"/>
                    <a:pt x="309" y="183"/>
                    <a:pt x="309" y="117"/>
                  </a:cubicBezTo>
                  <a:cubicBezTo>
                    <a:pt x="309" y="53"/>
                    <a:pt x="239" y="1"/>
                    <a:pt x="154" y="1"/>
                  </a:cubicBezTo>
                  <a:close/>
                </a:path>
              </a:pathLst>
            </a:custGeom>
            <a:solidFill>
              <a:srgbClr val="F54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605;p20">
              <a:extLst>
                <a:ext uri="{FF2B5EF4-FFF2-40B4-BE49-F238E27FC236}">
                  <a16:creationId xmlns:a16="http://schemas.microsoft.com/office/drawing/2014/main" id="{FD18FA09-6CB1-62DF-BD86-329F91D6D964}"/>
                </a:ext>
              </a:extLst>
            </p:cNvPr>
            <p:cNvSpPr/>
            <p:nvPr/>
          </p:nvSpPr>
          <p:spPr>
            <a:xfrm>
              <a:off x="639406" y="2780398"/>
              <a:ext cx="1255726" cy="4186"/>
            </a:xfrm>
            <a:custGeom>
              <a:avLst/>
              <a:gdLst/>
              <a:ahLst/>
              <a:cxnLst/>
              <a:rect l="l" t="t" r="r" b="b"/>
              <a:pathLst>
                <a:path w="17101" h="57" extrusionOk="0">
                  <a:moveTo>
                    <a:pt x="17073" y="1"/>
                  </a:moveTo>
                  <a:cubicBezTo>
                    <a:pt x="17072" y="1"/>
                    <a:pt x="17070" y="1"/>
                    <a:pt x="17069" y="1"/>
                  </a:cubicBezTo>
                  <a:lnTo>
                    <a:pt x="34" y="1"/>
                  </a:lnTo>
                  <a:cubicBezTo>
                    <a:pt x="1" y="6"/>
                    <a:pt x="1" y="52"/>
                    <a:pt x="34" y="56"/>
                  </a:cubicBezTo>
                  <a:lnTo>
                    <a:pt x="17069" y="56"/>
                  </a:lnTo>
                  <a:cubicBezTo>
                    <a:pt x="17070" y="57"/>
                    <a:pt x="17072" y="57"/>
                    <a:pt x="17073" y="57"/>
                  </a:cubicBezTo>
                  <a:cubicBezTo>
                    <a:pt x="17100" y="57"/>
                    <a:pt x="17100" y="1"/>
                    <a:pt x="170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4" name="Google Shape;606;p20">
              <a:extLst>
                <a:ext uri="{FF2B5EF4-FFF2-40B4-BE49-F238E27FC236}">
                  <a16:creationId xmlns:a16="http://schemas.microsoft.com/office/drawing/2014/main" id="{56B2E487-5281-398D-092F-372A57C9C9B7}"/>
                </a:ext>
              </a:extLst>
            </p:cNvPr>
            <p:cNvGrpSpPr/>
            <p:nvPr/>
          </p:nvGrpSpPr>
          <p:grpSpPr>
            <a:xfrm>
              <a:off x="1025037" y="2115952"/>
              <a:ext cx="705442" cy="1201429"/>
              <a:chOff x="2377475" y="4252838"/>
              <a:chExt cx="240175" cy="409025"/>
            </a:xfrm>
          </p:grpSpPr>
          <p:sp>
            <p:nvSpPr>
              <p:cNvPr id="1975" name="Google Shape;607;p20">
                <a:extLst>
                  <a:ext uri="{FF2B5EF4-FFF2-40B4-BE49-F238E27FC236}">
                    <a16:creationId xmlns:a16="http://schemas.microsoft.com/office/drawing/2014/main" id="{52652281-6A5B-ED60-A9E9-7717C579523C}"/>
                  </a:ext>
                </a:extLst>
              </p:cNvPr>
              <p:cNvSpPr/>
              <p:nvPr/>
            </p:nvSpPr>
            <p:spPr>
              <a:xfrm>
                <a:off x="2416925" y="4596513"/>
                <a:ext cx="59400" cy="65350"/>
              </a:xfrm>
              <a:custGeom>
                <a:avLst/>
                <a:gdLst/>
                <a:ahLst/>
                <a:cxnLst/>
                <a:rect l="l" t="t" r="r" b="b"/>
                <a:pathLst>
                  <a:path w="2376" h="2614" extrusionOk="0">
                    <a:moveTo>
                      <a:pt x="1948" y="1"/>
                    </a:moveTo>
                    <a:lnTo>
                      <a:pt x="1140" y="244"/>
                    </a:lnTo>
                    <a:cubicBezTo>
                      <a:pt x="1140" y="244"/>
                      <a:pt x="865" y="921"/>
                      <a:pt x="637" y="1421"/>
                    </a:cubicBezTo>
                    <a:cubicBezTo>
                      <a:pt x="407" y="1922"/>
                      <a:pt x="0" y="2354"/>
                      <a:pt x="203" y="2490"/>
                    </a:cubicBezTo>
                    <a:cubicBezTo>
                      <a:pt x="303" y="2557"/>
                      <a:pt x="540" y="2613"/>
                      <a:pt x="783" y="2613"/>
                    </a:cubicBezTo>
                    <a:cubicBezTo>
                      <a:pt x="1034" y="2613"/>
                      <a:pt x="1291" y="2553"/>
                      <a:pt x="1408" y="2381"/>
                    </a:cubicBezTo>
                    <a:cubicBezTo>
                      <a:pt x="1638" y="2042"/>
                      <a:pt x="1827" y="1268"/>
                      <a:pt x="2010" y="1045"/>
                    </a:cubicBezTo>
                    <a:cubicBezTo>
                      <a:pt x="2376" y="597"/>
                      <a:pt x="1948" y="1"/>
                      <a:pt x="19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608;p20">
                <a:extLst>
                  <a:ext uri="{FF2B5EF4-FFF2-40B4-BE49-F238E27FC236}">
                    <a16:creationId xmlns:a16="http://schemas.microsoft.com/office/drawing/2014/main" id="{E994C035-E3D0-FB67-8787-7C57EAC93CA5}"/>
                  </a:ext>
                </a:extLst>
              </p:cNvPr>
              <p:cNvSpPr/>
              <p:nvPr/>
            </p:nvSpPr>
            <p:spPr>
              <a:xfrm>
                <a:off x="2544725" y="4529463"/>
                <a:ext cx="72925" cy="51800"/>
              </a:xfrm>
              <a:custGeom>
                <a:avLst/>
                <a:gdLst/>
                <a:ahLst/>
                <a:cxnLst/>
                <a:rect l="l" t="t" r="r" b="b"/>
                <a:pathLst>
                  <a:path w="2917" h="2072" extrusionOk="0">
                    <a:moveTo>
                      <a:pt x="937" y="0"/>
                    </a:moveTo>
                    <a:lnTo>
                      <a:pt x="108" y="154"/>
                    </a:lnTo>
                    <a:cubicBezTo>
                      <a:pt x="108" y="154"/>
                      <a:pt x="0" y="880"/>
                      <a:pt x="531" y="1111"/>
                    </a:cubicBezTo>
                    <a:cubicBezTo>
                      <a:pt x="795" y="1226"/>
                      <a:pt x="1320" y="1827"/>
                      <a:pt x="1678" y="2022"/>
                    </a:cubicBezTo>
                    <a:cubicBezTo>
                      <a:pt x="1741" y="2057"/>
                      <a:pt x="1812" y="2071"/>
                      <a:pt x="1888" y="2071"/>
                    </a:cubicBezTo>
                    <a:cubicBezTo>
                      <a:pt x="2246" y="2071"/>
                      <a:pt x="2700" y="1742"/>
                      <a:pt x="2798" y="1566"/>
                    </a:cubicBezTo>
                    <a:cubicBezTo>
                      <a:pt x="2917" y="1353"/>
                      <a:pt x="2358" y="1155"/>
                      <a:pt x="1924" y="816"/>
                    </a:cubicBezTo>
                    <a:cubicBezTo>
                      <a:pt x="1490" y="476"/>
                      <a:pt x="937" y="0"/>
                      <a:pt x="9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609;p20">
                <a:extLst>
                  <a:ext uri="{FF2B5EF4-FFF2-40B4-BE49-F238E27FC236}">
                    <a16:creationId xmlns:a16="http://schemas.microsoft.com/office/drawing/2014/main" id="{F043AB69-B2E7-9F3A-F813-4C697D12756A}"/>
                  </a:ext>
                </a:extLst>
              </p:cNvPr>
              <p:cNvSpPr/>
              <p:nvPr/>
            </p:nvSpPr>
            <p:spPr>
              <a:xfrm>
                <a:off x="2386050" y="4358163"/>
                <a:ext cx="186400" cy="246475"/>
              </a:xfrm>
              <a:custGeom>
                <a:avLst/>
                <a:gdLst/>
                <a:ahLst/>
                <a:cxnLst/>
                <a:rect l="l" t="t" r="r" b="b"/>
                <a:pathLst>
                  <a:path w="7456" h="9859" extrusionOk="0">
                    <a:moveTo>
                      <a:pt x="4653" y="0"/>
                    </a:moveTo>
                    <a:lnTo>
                      <a:pt x="4653" y="0"/>
                    </a:lnTo>
                    <a:cubicBezTo>
                      <a:pt x="4051" y="142"/>
                      <a:pt x="3466" y="190"/>
                      <a:pt x="2945" y="190"/>
                    </a:cubicBezTo>
                    <a:cubicBezTo>
                      <a:pt x="2282" y="190"/>
                      <a:pt x="1722" y="111"/>
                      <a:pt x="1361" y="42"/>
                    </a:cubicBezTo>
                    <a:lnTo>
                      <a:pt x="1361" y="42"/>
                    </a:lnTo>
                    <a:cubicBezTo>
                      <a:pt x="1401" y="203"/>
                      <a:pt x="1429" y="299"/>
                      <a:pt x="1429" y="299"/>
                    </a:cubicBezTo>
                    <a:cubicBezTo>
                      <a:pt x="977" y="756"/>
                      <a:pt x="293" y="1760"/>
                      <a:pt x="162" y="2626"/>
                    </a:cubicBezTo>
                    <a:lnTo>
                      <a:pt x="163" y="2626"/>
                    </a:lnTo>
                    <a:cubicBezTo>
                      <a:pt x="1" y="3487"/>
                      <a:pt x="637" y="4499"/>
                      <a:pt x="1601" y="4511"/>
                    </a:cubicBezTo>
                    <a:lnTo>
                      <a:pt x="2424" y="4511"/>
                    </a:lnTo>
                    <a:cubicBezTo>
                      <a:pt x="2008" y="6785"/>
                      <a:pt x="2161" y="9848"/>
                      <a:pt x="2161" y="9848"/>
                    </a:cubicBezTo>
                    <a:lnTo>
                      <a:pt x="3439" y="9859"/>
                    </a:lnTo>
                    <a:cubicBezTo>
                      <a:pt x="3439" y="9859"/>
                      <a:pt x="4671" y="6635"/>
                      <a:pt x="4874" y="4340"/>
                    </a:cubicBezTo>
                    <a:cubicBezTo>
                      <a:pt x="5552" y="5855"/>
                      <a:pt x="6341" y="7256"/>
                      <a:pt x="6341" y="7256"/>
                    </a:cubicBezTo>
                    <a:lnTo>
                      <a:pt x="7455" y="6809"/>
                    </a:lnTo>
                    <a:cubicBezTo>
                      <a:pt x="7455" y="6809"/>
                      <a:pt x="6519" y="1046"/>
                      <a:pt x="4662" y="643"/>
                    </a:cubicBezTo>
                    <a:lnTo>
                      <a:pt x="4573" y="299"/>
                    </a:lnTo>
                    <a:cubicBezTo>
                      <a:pt x="4573" y="299"/>
                      <a:pt x="4604" y="187"/>
                      <a:pt x="46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610;p20">
                <a:extLst>
                  <a:ext uri="{FF2B5EF4-FFF2-40B4-BE49-F238E27FC236}">
                    <a16:creationId xmlns:a16="http://schemas.microsoft.com/office/drawing/2014/main" id="{2C8583F7-0388-3CFD-F73D-2F3A941EE0BF}"/>
                  </a:ext>
                </a:extLst>
              </p:cNvPr>
              <p:cNvSpPr/>
              <p:nvPr/>
            </p:nvSpPr>
            <p:spPr>
              <a:xfrm>
                <a:off x="2378475" y="4252838"/>
                <a:ext cx="161075" cy="119500"/>
              </a:xfrm>
              <a:custGeom>
                <a:avLst/>
                <a:gdLst/>
                <a:ahLst/>
                <a:cxnLst/>
                <a:rect l="l" t="t" r="r" b="b"/>
                <a:pathLst>
                  <a:path w="6443" h="4780" extrusionOk="0">
                    <a:moveTo>
                      <a:pt x="2067" y="1"/>
                    </a:moveTo>
                    <a:cubicBezTo>
                      <a:pt x="1926" y="1"/>
                      <a:pt x="1786" y="7"/>
                      <a:pt x="1646" y="19"/>
                    </a:cubicBezTo>
                    <a:cubicBezTo>
                      <a:pt x="1033" y="69"/>
                      <a:pt x="542" y="1185"/>
                      <a:pt x="1" y="2643"/>
                    </a:cubicBezTo>
                    <a:cubicBezTo>
                      <a:pt x="463" y="3152"/>
                      <a:pt x="1324" y="3232"/>
                      <a:pt x="1324" y="3232"/>
                    </a:cubicBezTo>
                    <a:cubicBezTo>
                      <a:pt x="1324" y="3232"/>
                      <a:pt x="1488" y="4351"/>
                      <a:pt x="1732" y="4512"/>
                    </a:cubicBezTo>
                    <a:cubicBezTo>
                      <a:pt x="2362" y="4712"/>
                      <a:pt x="2922" y="4779"/>
                      <a:pt x="3387" y="4779"/>
                    </a:cubicBezTo>
                    <a:cubicBezTo>
                      <a:pt x="4318" y="4779"/>
                      <a:pt x="4874" y="4512"/>
                      <a:pt x="4874" y="4512"/>
                    </a:cubicBezTo>
                    <a:cubicBezTo>
                      <a:pt x="4874" y="4512"/>
                      <a:pt x="5248" y="4200"/>
                      <a:pt x="5386" y="3232"/>
                    </a:cubicBezTo>
                    <a:cubicBezTo>
                      <a:pt x="6095" y="3168"/>
                      <a:pt x="6443" y="2740"/>
                      <a:pt x="6443" y="2740"/>
                    </a:cubicBezTo>
                    <a:cubicBezTo>
                      <a:pt x="6443" y="2740"/>
                      <a:pt x="5659" y="688"/>
                      <a:pt x="5350" y="354"/>
                    </a:cubicBezTo>
                    <a:cubicBezTo>
                      <a:pt x="5163" y="152"/>
                      <a:pt x="4606" y="128"/>
                      <a:pt x="4351" y="128"/>
                    </a:cubicBezTo>
                    <a:cubicBezTo>
                      <a:pt x="4270" y="128"/>
                      <a:pt x="4220" y="131"/>
                      <a:pt x="4220" y="131"/>
                    </a:cubicBezTo>
                    <a:cubicBezTo>
                      <a:pt x="4220" y="131"/>
                      <a:pt x="4218" y="749"/>
                      <a:pt x="3489" y="749"/>
                    </a:cubicBezTo>
                    <a:cubicBezTo>
                      <a:pt x="2760" y="749"/>
                      <a:pt x="2758" y="48"/>
                      <a:pt x="2758" y="48"/>
                    </a:cubicBezTo>
                    <a:cubicBezTo>
                      <a:pt x="2529" y="17"/>
                      <a:pt x="2298" y="1"/>
                      <a:pt x="20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611;p20">
                <a:extLst>
                  <a:ext uri="{FF2B5EF4-FFF2-40B4-BE49-F238E27FC236}">
                    <a16:creationId xmlns:a16="http://schemas.microsoft.com/office/drawing/2014/main" id="{A1E4ED85-8967-EF70-A40C-76C77E375970}"/>
                  </a:ext>
                </a:extLst>
              </p:cNvPr>
              <p:cNvSpPr/>
              <p:nvPr/>
            </p:nvSpPr>
            <p:spPr>
              <a:xfrm>
                <a:off x="2511350" y="4285113"/>
                <a:ext cx="7725" cy="45625"/>
              </a:xfrm>
              <a:custGeom>
                <a:avLst/>
                <a:gdLst/>
                <a:ahLst/>
                <a:cxnLst/>
                <a:rect l="l" t="t" r="r" b="b"/>
                <a:pathLst>
                  <a:path w="309" h="1825" extrusionOk="0">
                    <a:moveTo>
                      <a:pt x="264" y="0"/>
                    </a:moveTo>
                    <a:cubicBezTo>
                      <a:pt x="258" y="0"/>
                      <a:pt x="252" y="3"/>
                      <a:pt x="248" y="9"/>
                    </a:cubicBezTo>
                    <a:cubicBezTo>
                      <a:pt x="1" y="283"/>
                      <a:pt x="32" y="680"/>
                      <a:pt x="62" y="1063"/>
                    </a:cubicBezTo>
                    <a:cubicBezTo>
                      <a:pt x="81" y="1313"/>
                      <a:pt x="100" y="1573"/>
                      <a:pt x="39" y="1789"/>
                    </a:cubicBezTo>
                    <a:cubicBezTo>
                      <a:pt x="35" y="1807"/>
                      <a:pt x="48" y="1825"/>
                      <a:pt x="66" y="1825"/>
                    </a:cubicBezTo>
                    <a:cubicBezTo>
                      <a:pt x="80" y="1825"/>
                      <a:pt x="90" y="1816"/>
                      <a:pt x="93" y="1804"/>
                    </a:cubicBezTo>
                    <a:cubicBezTo>
                      <a:pt x="157" y="1579"/>
                      <a:pt x="138" y="1313"/>
                      <a:pt x="117" y="1058"/>
                    </a:cubicBezTo>
                    <a:cubicBezTo>
                      <a:pt x="89" y="687"/>
                      <a:pt x="59" y="302"/>
                      <a:pt x="290" y="46"/>
                    </a:cubicBezTo>
                    <a:cubicBezTo>
                      <a:pt x="308" y="30"/>
                      <a:pt x="284" y="0"/>
                      <a:pt x="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612;p20">
                <a:extLst>
                  <a:ext uri="{FF2B5EF4-FFF2-40B4-BE49-F238E27FC236}">
                    <a16:creationId xmlns:a16="http://schemas.microsoft.com/office/drawing/2014/main" id="{618F8942-53DC-D8C3-C29B-BB86BB746DA1}"/>
                  </a:ext>
                </a:extLst>
              </p:cNvPr>
              <p:cNvSpPr/>
              <p:nvPr/>
            </p:nvSpPr>
            <p:spPr>
              <a:xfrm>
                <a:off x="2410275" y="4280738"/>
                <a:ext cx="6625" cy="50600"/>
              </a:xfrm>
              <a:custGeom>
                <a:avLst/>
                <a:gdLst/>
                <a:ahLst/>
                <a:cxnLst/>
                <a:rect l="l" t="t" r="r" b="b"/>
                <a:pathLst>
                  <a:path w="265" h="2024" extrusionOk="0">
                    <a:moveTo>
                      <a:pt x="53" y="0"/>
                    </a:moveTo>
                    <a:cubicBezTo>
                      <a:pt x="32" y="0"/>
                      <a:pt x="12" y="25"/>
                      <a:pt x="29" y="46"/>
                    </a:cubicBezTo>
                    <a:cubicBezTo>
                      <a:pt x="52" y="72"/>
                      <a:pt x="77" y="94"/>
                      <a:pt x="105" y="114"/>
                    </a:cubicBezTo>
                    <a:cubicBezTo>
                      <a:pt x="147" y="146"/>
                      <a:pt x="205" y="191"/>
                      <a:pt x="208" y="222"/>
                    </a:cubicBezTo>
                    <a:cubicBezTo>
                      <a:pt x="187" y="380"/>
                      <a:pt x="163" y="540"/>
                      <a:pt x="137" y="710"/>
                    </a:cubicBezTo>
                    <a:cubicBezTo>
                      <a:pt x="71" y="1139"/>
                      <a:pt x="1" y="1584"/>
                      <a:pt x="17" y="1997"/>
                    </a:cubicBezTo>
                    <a:cubicBezTo>
                      <a:pt x="17" y="2012"/>
                      <a:pt x="31" y="2024"/>
                      <a:pt x="46" y="2024"/>
                    </a:cubicBezTo>
                    <a:lnTo>
                      <a:pt x="47" y="2024"/>
                    </a:lnTo>
                    <a:cubicBezTo>
                      <a:pt x="62" y="2024"/>
                      <a:pt x="74" y="2010"/>
                      <a:pt x="74" y="1995"/>
                    </a:cubicBezTo>
                    <a:cubicBezTo>
                      <a:pt x="59" y="1588"/>
                      <a:pt x="126" y="1145"/>
                      <a:pt x="193" y="719"/>
                    </a:cubicBezTo>
                    <a:cubicBezTo>
                      <a:pt x="219" y="547"/>
                      <a:pt x="244" y="386"/>
                      <a:pt x="265" y="227"/>
                    </a:cubicBezTo>
                    <a:cubicBezTo>
                      <a:pt x="265" y="227"/>
                      <a:pt x="265" y="225"/>
                      <a:pt x="265" y="224"/>
                    </a:cubicBezTo>
                    <a:cubicBezTo>
                      <a:pt x="265" y="164"/>
                      <a:pt x="198" y="114"/>
                      <a:pt x="140" y="69"/>
                    </a:cubicBezTo>
                    <a:cubicBezTo>
                      <a:pt x="116" y="51"/>
                      <a:pt x="93" y="33"/>
                      <a:pt x="74" y="11"/>
                    </a:cubicBezTo>
                    <a:cubicBezTo>
                      <a:pt x="68" y="3"/>
                      <a:pt x="60" y="0"/>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613;p20">
                <a:extLst>
                  <a:ext uri="{FF2B5EF4-FFF2-40B4-BE49-F238E27FC236}">
                    <a16:creationId xmlns:a16="http://schemas.microsoft.com/office/drawing/2014/main" id="{4B1C702D-CF08-8EAD-DCF3-C68B596D04C7}"/>
                  </a:ext>
                </a:extLst>
              </p:cNvPr>
              <p:cNvSpPr/>
              <p:nvPr/>
            </p:nvSpPr>
            <p:spPr>
              <a:xfrm>
                <a:off x="2377475" y="4318188"/>
                <a:ext cx="35000" cy="16175"/>
              </a:xfrm>
              <a:custGeom>
                <a:avLst/>
                <a:gdLst/>
                <a:ahLst/>
                <a:cxnLst/>
                <a:rect l="l" t="t" r="r" b="b"/>
                <a:pathLst>
                  <a:path w="1400" h="647" extrusionOk="0">
                    <a:moveTo>
                      <a:pt x="41" y="1"/>
                    </a:moveTo>
                    <a:cubicBezTo>
                      <a:pt x="20" y="1"/>
                      <a:pt x="0" y="27"/>
                      <a:pt x="20" y="49"/>
                    </a:cubicBezTo>
                    <a:cubicBezTo>
                      <a:pt x="25" y="55"/>
                      <a:pt x="136" y="178"/>
                      <a:pt x="359" y="315"/>
                    </a:cubicBezTo>
                    <a:cubicBezTo>
                      <a:pt x="663" y="500"/>
                      <a:pt x="1006" y="614"/>
                      <a:pt x="1361" y="647"/>
                    </a:cubicBezTo>
                    <a:lnTo>
                      <a:pt x="1364" y="647"/>
                    </a:lnTo>
                    <a:cubicBezTo>
                      <a:pt x="1396" y="645"/>
                      <a:pt x="1399" y="596"/>
                      <a:pt x="1367" y="591"/>
                    </a:cubicBezTo>
                    <a:cubicBezTo>
                      <a:pt x="512" y="506"/>
                      <a:pt x="66" y="16"/>
                      <a:pt x="62" y="11"/>
                    </a:cubicBezTo>
                    <a:cubicBezTo>
                      <a:pt x="56" y="4"/>
                      <a:pt x="48" y="1"/>
                      <a:pt x="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614;p20">
                <a:extLst>
                  <a:ext uri="{FF2B5EF4-FFF2-40B4-BE49-F238E27FC236}">
                    <a16:creationId xmlns:a16="http://schemas.microsoft.com/office/drawing/2014/main" id="{EC95E622-A938-979F-1631-AAE501DCA197}"/>
                  </a:ext>
                </a:extLst>
              </p:cNvPr>
              <p:cNvSpPr/>
              <p:nvPr/>
            </p:nvSpPr>
            <p:spPr>
              <a:xfrm>
                <a:off x="2512275" y="4320638"/>
                <a:ext cx="28275" cy="13725"/>
              </a:xfrm>
              <a:custGeom>
                <a:avLst/>
                <a:gdLst/>
                <a:ahLst/>
                <a:cxnLst/>
                <a:rect l="l" t="t" r="r" b="b"/>
                <a:pathLst>
                  <a:path w="1131" h="549" extrusionOk="0">
                    <a:moveTo>
                      <a:pt x="1090" y="0"/>
                    </a:moveTo>
                    <a:cubicBezTo>
                      <a:pt x="1083" y="0"/>
                      <a:pt x="1076" y="3"/>
                      <a:pt x="1070" y="9"/>
                    </a:cubicBezTo>
                    <a:cubicBezTo>
                      <a:pt x="1066" y="13"/>
                      <a:pt x="617" y="450"/>
                      <a:pt x="32" y="493"/>
                    </a:cubicBezTo>
                    <a:cubicBezTo>
                      <a:pt x="1" y="499"/>
                      <a:pt x="2" y="544"/>
                      <a:pt x="34" y="549"/>
                    </a:cubicBezTo>
                    <a:lnTo>
                      <a:pt x="37" y="549"/>
                    </a:lnTo>
                    <a:cubicBezTo>
                      <a:pt x="642" y="505"/>
                      <a:pt x="1091" y="68"/>
                      <a:pt x="1110" y="49"/>
                    </a:cubicBezTo>
                    <a:cubicBezTo>
                      <a:pt x="1131" y="28"/>
                      <a:pt x="1112" y="0"/>
                      <a:pt x="10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615;p20">
                <a:extLst>
                  <a:ext uri="{FF2B5EF4-FFF2-40B4-BE49-F238E27FC236}">
                    <a16:creationId xmlns:a16="http://schemas.microsoft.com/office/drawing/2014/main" id="{16BD124F-5333-C606-E853-29E655B6363A}"/>
                  </a:ext>
                </a:extLst>
              </p:cNvPr>
              <p:cNvSpPr/>
              <p:nvPr/>
            </p:nvSpPr>
            <p:spPr>
              <a:xfrm>
                <a:off x="2413525" y="4372463"/>
                <a:ext cx="89525" cy="25450"/>
              </a:xfrm>
              <a:custGeom>
                <a:avLst/>
                <a:gdLst/>
                <a:ahLst/>
                <a:cxnLst/>
                <a:rect l="l" t="t" r="r" b="b"/>
                <a:pathLst>
                  <a:path w="3581" h="1018" extrusionOk="0">
                    <a:moveTo>
                      <a:pt x="3551" y="1"/>
                    </a:moveTo>
                    <a:cubicBezTo>
                      <a:pt x="3535" y="1"/>
                      <a:pt x="1932" y="58"/>
                      <a:pt x="29" y="964"/>
                    </a:cubicBezTo>
                    <a:cubicBezTo>
                      <a:pt x="1" y="978"/>
                      <a:pt x="11" y="1018"/>
                      <a:pt x="41" y="1018"/>
                    </a:cubicBezTo>
                    <a:cubicBezTo>
                      <a:pt x="45" y="1018"/>
                      <a:pt x="50" y="1018"/>
                      <a:pt x="54" y="1015"/>
                    </a:cubicBezTo>
                    <a:cubicBezTo>
                      <a:pt x="1945" y="114"/>
                      <a:pt x="3538" y="58"/>
                      <a:pt x="3553" y="58"/>
                    </a:cubicBezTo>
                    <a:cubicBezTo>
                      <a:pt x="3569" y="56"/>
                      <a:pt x="3581" y="44"/>
                      <a:pt x="3581" y="28"/>
                    </a:cubicBezTo>
                    <a:cubicBezTo>
                      <a:pt x="3580" y="13"/>
                      <a:pt x="3568" y="1"/>
                      <a:pt x="3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616;p20">
                <a:extLst>
                  <a:ext uri="{FF2B5EF4-FFF2-40B4-BE49-F238E27FC236}">
                    <a16:creationId xmlns:a16="http://schemas.microsoft.com/office/drawing/2014/main" id="{984B3BDA-C099-7662-401D-2BF7DE916234}"/>
                  </a:ext>
                </a:extLst>
              </p:cNvPr>
              <p:cNvSpPr/>
              <p:nvPr/>
            </p:nvSpPr>
            <p:spPr>
              <a:xfrm>
                <a:off x="2445825" y="4411663"/>
                <a:ext cx="67350" cy="59925"/>
              </a:xfrm>
              <a:custGeom>
                <a:avLst/>
                <a:gdLst/>
                <a:ahLst/>
                <a:cxnLst/>
                <a:rect l="l" t="t" r="r" b="b"/>
                <a:pathLst>
                  <a:path w="2694" h="2397" extrusionOk="0">
                    <a:moveTo>
                      <a:pt x="1480" y="1"/>
                    </a:moveTo>
                    <a:cubicBezTo>
                      <a:pt x="1284" y="1"/>
                      <a:pt x="1103" y="55"/>
                      <a:pt x="938" y="164"/>
                    </a:cubicBezTo>
                    <a:cubicBezTo>
                      <a:pt x="462" y="477"/>
                      <a:pt x="139" y="1239"/>
                      <a:pt x="3" y="2365"/>
                    </a:cubicBezTo>
                    <a:cubicBezTo>
                      <a:pt x="0" y="2382"/>
                      <a:pt x="12" y="2395"/>
                      <a:pt x="27" y="2397"/>
                    </a:cubicBezTo>
                    <a:lnTo>
                      <a:pt x="31" y="2397"/>
                    </a:lnTo>
                    <a:cubicBezTo>
                      <a:pt x="45" y="2397"/>
                      <a:pt x="57" y="2386"/>
                      <a:pt x="58" y="2371"/>
                    </a:cubicBezTo>
                    <a:cubicBezTo>
                      <a:pt x="194" y="1262"/>
                      <a:pt x="509" y="515"/>
                      <a:pt x="969" y="210"/>
                    </a:cubicBezTo>
                    <a:cubicBezTo>
                      <a:pt x="1124" y="109"/>
                      <a:pt x="1295" y="57"/>
                      <a:pt x="1479" y="57"/>
                    </a:cubicBezTo>
                    <a:cubicBezTo>
                      <a:pt x="1584" y="57"/>
                      <a:pt x="1694" y="74"/>
                      <a:pt x="1807" y="108"/>
                    </a:cubicBezTo>
                    <a:cubicBezTo>
                      <a:pt x="2693" y="367"/>
                      <a:pt x="2462" y="2107"/>
                      <a:pt x="2460" y="2124"/>
                    </a:cubicBezTo>
                    <a:cubicBezTo>
                      <a:pt x="2458" y="2140"/>
                      <a:pt x="2468" y="2153"/>
                      <a:pt x="2484" y="2156"/>
                    </a:cubicBezTo>
                    <a:cubicBezTo>
                      <a:pt x="2485" y="2157"/>
                      <a:pt x="2486" y="2157"/>
                      <a:pt x="2487" y="2157"/>
                    </a:cubicBezTo>
                    <a:cubicBezTo>
                      <a:pt x="2501" y="2157"/>
                      <a:pt x="2514" y="2146"/>
                      <a:pt x="2516" y="2131"/>
                    </a:cubicBezTo>
                    <a:cubicBezTo>
                      <a:pt x="2553" y="1822"/>
                      <a:pt x="2556" y="1511"/>
                      <a:pt x="2525" y="1202"/>
                    </a:cubicBezTo>
                    <a:cubicBezTo>
                      <a:pt x="2453" y="564"/>
                      <a:pt x="2211" y="167"/>
                      <a:pt x="1822" y="52"/>
                    </a:cubicBezTo>
                    <a:cubicBezTo>
                      <a:pt x="1704" y="18"/>
                      <a:pt x="1590" y="1"/>
                      <a:pt x="14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617;p20">
                <a:extLst>
                  <a:ext uri="{FF2B5EF4-FFF2-40B4-BE49-F238E27FC236}">
                    <a16:creationId xmlns:a16="http://schemas.microsoft.com/office/drawing/2014/main" id="{BF2067CC-73AE-6494-8181-F5253F743A54}"/>
                  </a:ext>
                </a:extLst>
              </p:cNvPr>
              <p:cNvSpPr/>
              <p:nvPr/>
            </p:nvSpPr>
            <p:spPr>
              <a:xfrm>
                <a:off x="2439275" y="4603663"/>
                <a:ext cx="33525" cy="1700"/>
              </a:xfrm>
              <a:custGeom>
                <a:avLst/>
                <a:gdLst/>
                <a:ahLst/>
                <a:cxnLst/>
                <a:rect l="l" t="t" r="r" b="b"/>
                <a:pathLst>
                  <a:path w="1341" h="68" extrusionOk="0">
                    <a:moveTo>
                      <a:pt x="28" y="1"/>
                    </a:moveTo>
                    <a:cubicBezTo>
                      <a:pt x="1" y="1"/>
                      <a:pt x="1" y="57"/>
                      <a:pt x="28" y="57"/>
                    </a:cubicBezTo>
                    <a:cubicBezTo>
                      <a:pt x="30" y="57"/>
                      <a:pt x="31" y="57"/>
                      <a:pt x="32" y="56"/>
                    </a:cubicBezTo>
                    <a:lnTo>
                      <a:pt x="1309" y="67"/>
                    </a:lnTo>
                    <a:cubicBezTo>
                      <a:pt x="1310" y="67"/>
                      <a:pt x="1312" y="67"/>
                      <a:pt x="1313" y="67"/>
                    </a:cubicBezTo>
                    <a:cubicBezTo>
                      <a:pt x="1340" y="67"/>
                      <a:pt x="1340" y="11"/>
                      <a:pt x="1313" y="11"/>
                    </a:cubicBezTo>
                    <a:cubicBezTo>
                      <a:pt x="1312" y="11"/>
                      <a:pt x="1310" y="11"/>
                      <a:pt x="1309" y="12"/>
                    </a:cubicBezTo>
                    <a:lnTo>
                      <a:pt x="32" y="1"/>
                    </a:lnTo>
                    <a:cubicBezTo>
                      <a:pt x="31" y="1"/>
                      <a:pt x="30" y="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618;p20">
                <a:extLst>
                  <a:ext uri="{FF2B5EF4-FFF2-40B4-BE49-F238E27FC236}">
                    <a16:creationId xmlns:a16="http://schemas.microsoft.com/office/drawing/2014/main" id="{896CBDA2-BA00-F0B2-7471-0B395F7AC1F3}"/>
                  </a:ext>
                </a:extLst>
              </p:cNvPr>
              <p:cNvSpPr/>
              <p:nvPr/>
            </p:nvSpPr>
            <p:spPr>
              <a:xfrm>
                <a:off x="2543550" y="4527688"/>
                <a:ext cx="29875" cy="12600"/>
              </a:xfrm>
              <a:custGeom>
                <a:avLst/>
                <a:gdLst/>
                <a:ahLst/>
                <a:cxnLst/>
                <a:rect l="l" t="t" r="r" b="b"/>
                <a:pathLst>
                  <a:path w="1195" h="504" extrusionOk="0">
                    <a:moveTo>
                      <a:pt x="1154" y="1"/>
                    </a:moveTo>
                    <a:cubicBezTo>
                      <a:pt x="1151" y="1"/>
                      <a:pt x="1147" y="1"/>
                      <a:pt x="1143" y="3"/>
                    </a:cubicBezTo>
                    <a:lnTo>
                      <a:pt x="29" y="450"/>
                    </a:lnTo>
                    <a:cubicBezTo>
                      <a:pt x="1" y="461"/>
                      <a:pt x="8" y="504"/>
                      <a:pt x="40" y="504"/>
                    </a:cubicBezTo>
                    <a:cubicBezTo>
                      <a:pt x="44" y="504"/>
                      <a:pt x="47" y="504"/>
                      <a:pt x="50" y="502"/>
                    </a:cubicBezTo>
                    <a:lnTo>
                      <a:pt x="1166" y="55"/>
                    </a:lnTo>
                    <a:cubicBezTo>
                      <a:pt x="1195" y="42"/>
                      <a:pt x="1182" y="1"/>
                      <a:pt x="1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3561995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97"/>
        <p:cNvGrpSpPr/>
        <p:nvPr/>
      </p:nvGrpSpPr>
      <p:grpSpPr>
        <a:xfrm>
          <a:off x="0" y="0"/>
          <a:ext cx="0" cy="0"/>
          <a:chOff x="0" y="0"/>
          <a:chExt cx="0" cy="0"/>
        </a:xfrm>
      </p:grpSpPr>
      <p:sp>
        <p:nvSpPr>
          <p:cNvPr id="1698" name="Google Shape;1698;p35"/>
          <p:cNvSpPr txBox="1">
            <a:spLocks noGrp="1"/>
          </p:cNvSpPr>
          <p:nvPr>
            <p:ph type="title"/>
          </p:nvPr>
        </p:nvSpPr>
        <p:spPr>
          <a:xfrm>
            <a:off x="711050" y="119375"/>
            <a:ext cx="8076200" cy="41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POPULATION INFOGRAPHICS BY GENDER</a:t>
            </a:r>
            <a:endParaRPr dirty="0">
              <a:latin typeface="Montserrat"/>
              <a:ea typeface="Montserrat"/>
              <a:cs typeface="Montserrat"/>
              <a:sym typeface="Montserrat"/>
            </a:endParaRPr>
          </a:p>
        </p:txBody>
      </p:sp>
      <p:pic>
        <p:nvPicPr>
          <p:cNvPr id="2" name="Image 1">
            <a:extLst>
              <a:ext uri="{FF2B5EF4-FFF2-40B4-BE49-F238E27FC236}">
                <a16:creationId xmlns:a16="http://schemas.microsoft.com/office/drawing/2014/main" id="{552EDE8D-90F2-6FF6-66C3-BF9C88D767C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30362" y="788618"/>
            <a:ext cx="3323105" cy="3736468"/>
          </a:xfrm>
          <a:prstGeom prst="rect">
            <a:avLst/>
          </a:prstGeom>
        </p:spPr>
      </p:pic>
      <p:pic>
        <p:nvPicPr>
          <p:cNvPr id="3" name="Image 2">
            <a:extLst>
              <a:ext uri="{FF2B5EF4-FFF2-40B4-BE49-F238E27FC236}">
                <a16:creationId xmlns:a16="http://schemas.microsoft.com/office/drawing/2014/main" id="{9D378218-3FDF-89BC-E592-C1B1D6822A8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712048" y="684923"/>
            <a:ext cx="5075202" cy="3481824"/>
          </a:xfrm>
          <a:prstGeom prst="rect">
            <a:avLst/>
          </a:prstGeom>
        </p:spPr>
      </p:pic>
      <p:sp>
        <p:nvSpPr>
          <p:cNvPr id="6" name="Accolade ouvrante 5">
            <a:extLst>
              <a:ext uri="{FF2B5EF4-FFF2-40B4-BE49-F238E27FC236}">
                <a16:creationId xmlns:a16="http://schemas.microsoft.com/office/drawing/2014/main" id="{78ED9F28-17EE-7290-EB4F-9D5B8BE40123}"/>
              </a:ext>
            </a:extLst>
          </p:cNvPr>
          <p:cNvSpPr/>
          <p:nvPr/>
        </p:nvSpPr>
        <p:spPr>
          <a:xfrm rot="16200000">
            <a:off x="4633379" y="3792161"/>
            <a:ext cx="231541" cy="826031"/>
          </a:xfrm>
          <a:prstGeom prst="leftBrace">
            <a:avLst>
              <a:gd name="adj1" fmla="val 8333"/>
              <a:gd name="adj2" fmla="val 52342"/>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Accolade ouvrante 6">
            <a:extLst>
              <a:ext uri="{FF2B5EF4-FFF2-40B4-BE49-F238E27FC236}">
                <a16:creationId xmlns:a16="http://schemas.microsoft.com/office/drawing/2014/main" id="{E6EDFCFC-073F-18D2-9193-0D2751713339}"/>
              </a:ext>
            </a:extLst>
          </p:cNvPr>
          <p:cNvSpPr/>
          <p:nvPr/>
        </p:nvSpPr>
        <p:spPr>
          <a:xfrm rot="16200000">
            <a:off x="6111982" y="3139587"/>
            <a:ext cx="231543" cy="2131176"/>
          </a:xfrm>
          <a:prstGeom prst="leftBrace">
            <a:avLst>
              <a:gd name="adj1" fmla="val 8333"/>
              <a:gd name="adj2" fmla="val 52342"/>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Accolade ouvrante 7">
            <a:extLst>
              <a:ext uri="{FF2B5EF4-FFF2-40B4-BE49-F238E27FC236}">
                <a16:creationId xmlns:a16="http://schemas.microsoft.com/office/drawing/2014/main" id="{77E382E1-8143-703C-1790-51B65EBD6450}"/>
              </a:ext>
            </a:extLst>
          </p:cNvPr>
          <p:cNvSpPr/>
          <p:nvPr/>
        </p:nvSpPr>
        <p:spPr>
          <a:xfrm rot="16200000">
            <a:off x="7852841" y="3517829"/>
            <a:ext cx="243619" cy="1362616"/>
          </a:xfrm>
          <a:prstGeom prst="leftBrace">
            <a:avLst>
              <a:gd name="adj1" fmla="val 8333"/>
              <a:gd name="adj2" fmla="val 52342"/>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ZoneTexte 8">
            <a:extLst>
              <a:ext uri="{FF2B5EF4-FFF2-40B4-BE49-F238E27FC236}">
                <a16:creationId xmlns:a16="http://schemas.microsoft.com/office/drawing/2014/main" id="{FAE99CF7-C4F2-0EFA-A775-4FA40EE0C721}"/>
              </a:ext>
            </a:extLst>
          </p:cNvPr>
          <p:cNvSpPr txBox="1"/>
          <p:nvPr/>
        </p:nvSpPr>
        <p:spPr>
          <a:xfrm>
            <a:off x="4389225" y="4379171"/>
            <a:ext cx="719847" cy="276999"/>
          </a:xfrm>
          <a:prstGeom prst="rect">
            <a:avLst/>
          </a:prstGeom>
          <a:noFill/>
        </p:spPr>
        <p:txBody>
          <a:bodyPr wrap="square" rtlCol="0">
            <a:spAutoFit/>
          </a:bodyPr>
          <a:lstStyle/>
          <a:p>
            <a:r>
              <a:rPr lang="en-US" sz="1200" dirty="0">
                <a:latin typeface="Libre Baskerville" panose="02000000000000000000" pitchFamily="2" charset="0"/>
              </a:rPr>
              <a:t>Young</a:t>
            </a:r>
            <a:endParaRPr lang="en-US" dirty="0">
              <a:latin typeface="Libre Baskerville" panose="02000000000000000000" pitchFamily="2" charset="0"/>
            </a:endParaRPr>
          </a:p>
        </p:txBody>
      </p:sp>
      <p:sp>
        <p:nvSpPr>
          <p:cNvPr id="10" name="ZoneTexte 9">
            <a:extLst>
              <a:ext uri="{FF2B5EF4-FFF2-40B4-BE49-F238E27FC236}">
                <a16:creationId xmlns:a16="http://schemas.microsoft.com/office/drawing/2014/main" id="{14A6632F-6654-0C4D-3975-F6DB87378091}"/>
              </a:ext>
            </a:extLst>
          </p:cNvPr>
          <p:cNvSpPr txBox="1"/>
          <p:nvPr/>
        </p:nvSpPr>
        <p:spPr>
          <a:xfrm>
            <a:off x="5778472" y="4379171"/>
            <a:ext cx="942353" cy="276999"/>
          </a:xfrm>
          <a:prstGeom prst="rect">
            <a:avLst/>
          </a:prstGeom>
          <a:noFill/>
        </p:spPr>
        <p:txBody>
          <a:bodyPr wrap="square" rtlCol="0">
            <a:spAutoFit/>
          </a:bodyPr>
          <a:lstStyle/>
          <a:p>
            <a:r>
              <a:rPr lang="en-US" sz="1200" dirty="0">
                <a:latin typeface="Libre Baskerville" panose="02000000000000000000" pitchFamily="2" charset="0"/>
              </a:rPr>
              <a:t>Medium</a:t>
            </a:r>
            <a:endParaRPr lang="en-US" dirty="0">
              <a:latin typeface="Libre Baskerville" panose="02000000000000000000" pitchFamily="2" charset="0"/>
            </a:endParaRPr>
          </a:p>
        </p:txBody>
      </p:sp>
      <p:sp>
        <p:nvSpPr>
          <p:cNvPr id="11" name="ZoneTexte 10">
            <a:extLst>
              <a:ext uri="{FF2B5EF4-FFF2-40B4-BE49-F238E27FC236}">
                <a16:creationId xmlns:a16="http://schemas.microsoft.com/office/drawing/2014/main" id="{84DB9F04-9B9E-78F1-3C94-853810BDB31D}"/>
              </a:ext>
            </a:extLst>
          </p:cNvPr>
          <p:cNvSpPr txBox="1"/>
          <p:nvPr/>
        </p:nvSpPr>
        <p:spPr>
          <a:xfrm>
            <a:off x="7713606" y="4379171"/>
            <a:ext cx="942353" cy="276999"/>
          </a:xfrm>
          <a:prstGeom prst="rect">
            <a:avLst/>
          </a:prstGeom>
          <a:noFill/>
        </p:spPr>
        <p:txBody>
          <a:bodyPr wrap="square" rtlCol="0">
            <a:spAutoFit/>
          </a:bodyPr>
          <a:lstStyle/>
          <a:p>
            <a:r>
              <a:rPr lang="en-US" sz="1200" dirty="0">
                <a:latin typeface="Libre Baskerville" panose="02000000000000000000" pitchFamily="2" charset="0"/>
              </a:rPr>
              <a:t>Old</a:t>
            </a:r>
            <a:endParaRPr lang="en-US" dirty="0">
              <a:latin typeface="Libre Baskerville" panose="02000000000000000000" pitchFamily="2" charset="0"/>
            </a:endParaRPr>
          </a:p>
        </p:txBody>
      </p:sp>
      <p:sp>
        <p:nvSpPr>
          <p:cNvPr id="4" name="ZoneTexte 3">
            <a:extLst>
              <a:ext uri="{FF2B5EF4-FFF2-40B4-BE49-F238E27FC236}">
                <a16:creationId xmlns:a16="http://schemas.microsoft.com/office/drawing/2014/main" id="{82C5647F-2C9B-213E-C88A-E6FCDB04183D}"/>
              </a:ext>
            </a:extLst>
          </p:cNvPr>
          <p:cNvSpPr txBox="1"/>
          <p:nvPr/>
        </p:nvSpPr>
        <p:spPr>
          <a:xfrm>
            <a:off x="8701548" y="4807974"/>
            <a:ext cx="375424" cy="307777"/>
          </a:xfrm>
          <a:prstGeom prst="rect">
            <a:avLst/>
          </a:prstGeom>
          <a:noFill/>
        </p:spPr>
        <p:txBody>
          <a:bodyPr wrap="none" rtlCol="0">
            <a:spAutoFit/>
          </a:bodyPr>
          <a:lstStyle/>
          <a:p>
            <a:r>
              <a:rPr lang="en-US" dirty="0">
                <a:solidFill>
                  <a:schemeClr val="accent6"/>
                </a:solidFill>
                <a:latin typeface="Libre Baskerville" panose="02000000000000000000" pitchFamily="2" charset="0"/>
              </a:rPr>
              <a:t>21</a:t>
            </a:r>
          </a:p>
        </p:txBody>
      </p:sp>
    </p:spTree>
    <p:extLst>
      <p:ext uri="{BB962C8B-B14F-4D97-AF65-F5344CB8AC3E}">
        <p14:creationId xmlns:p14="http://schemas.microsoft.com/office/powerpoint/2010/main" val="1639773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P spid="10"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pic>
        <p:nvPicPr>
          <p:cNvPr id="9" name="Image 8">
            <a:extLst>
              <a:ext uri="{FF2B5EF4-FFF2-40B4-BE49-F238E27FC236}">
                <a16:creationId xmlns:a16="http://schemas.microsoft.com/office/drawing/2014/main" id="{D42AF395-6E4A-E284-5D0E-1C1A049E8957}"/>
              </a:ext>
            </a:extLst>
          </p:cNvPr>
          <p:cNvPicPr>
            <a:picLocks noChangeAspect="1"/>
          </p:cNvPicPr>
          <p:nvPr/>
        </p:nvPicPr>
        <p:blipFill rotWithShape="1">
          <a:blip r:embed="rId3">
            <a:clrChange>
              <a:clrFrom>
                <a:srgbClr val="FFFFFF"/>
              </a:clrFrom>
              <a:clrTo>
                <a:srgbClr val="FFFFFF">
                  <a:alpha val="0"/>
                </a:srgbClr>
              </a:clrTo>
            </a:clrChange>
          </a:blip>
          <a:srcRect t="3313"/>
          <a:stretch/>
        </p:blipFill>
        <p:spPr>
          <a:xfrm>
            <a:off x="1314143" y="481263"/>
            <a:ext cx="6157468" cy="4041338"/>
          </a:xfrm>
          <a:prstGeom prst="rect">
            <a:avLst/>
          </a:prstGeom>
        </p:spPr>
      </p:pic>
      <p:pic>
        <p:nvPicPr>
          <p:cNvPr id="10" name="Image 9">
            <a:extLst>
              <a:ext uri="{FF2B5EF4-FFF2-40B4-BE49-F238E27FC236}">
                <a16:creationId xmlns:a16="http://schemas.microsoft.com/office/drawing/2014/main" id="{78512FEC-0DAD-2642-C24E-DD5EEC7F10BE}"/>
              </a:ext>
            </a:extLst>
          </p:cNvPr>
          <p:cNvPicPr>
            <a:picLocks noChangeAspect="1"/>
          </p:cNvPicPr>
          <p:nvPr/>
        </p:nvPicPr>
        <p:blipFill rotWithShape="1">
          <a:blip r:embed="rId4">
            <a:clrChange>
              <a:clrFrom>
                <a:srgbClr val="FFFFFF"/>
              </a:clrFrom>
              <a:clrTo>
                <a:srgbClr val="FFFFFF">
                  <a:alpha val="0"/>
                </a:srgbClr>
              </a:clrTo>
            </a:clrChange>
          </a:blip>
          <a:srcRect r="9654"/>
          <a:stretch/>
        </p:blipFill>
        <p:spPr>
          <a:xfrm>
            <a:off x="7609974" y="669026"/>
            <a:ext cx="1395663" cy="659250"/>
          </a:xfrm>
          <a:prstGeom prst="rect">
            <a:avLst/>
          </a:prstGeom>
        </p:spPr>
      </p:pic>
      <p:sp>
        <p:nvSpPr>
          <p:cNvPr id="11" name="Google Shape;1698;p35">
            <a:extLst>
              <a:ext uri="{FF2B5EF4-FFF2-40B4-BE49-F238E27FC236}">
                <a16:creationId xmlns:a16="http://schemas.microsoft.com/office/drawing/2014/main" id="{11EC9214-AAD4-5911-DF58-997F3046B3CD}"/>
              </a:ext>
            </a:extLst>
          </p:cNvPr>
          <p:cNvSpPr txBox="1">
            <a:spLocks noGrp="1"/>
          </p:cNvSpPr>
          <p:nvPr>
            <p:ph type="title"/>
          </p:nvPr>
        </p:nvSpPr>
        <p:spPr>
          <a:xfrm>
            <a:off x="0" y="66663"/>
            <a:ext cx="9144000" cy="41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400" dirty="0"/>
              <a:t>GENDER REPRESENTATION BY JOB CATEGORY</a:t>
            </a:r>
            <a:endParaRPr sz="2400" dirty="0">
              <a:latin typeface="Montserrat"/>
              <a:ea typeface="Montserrat"/>
              <a:cs typeface="Montserrat"/>
              <a:sym typeface="Montserrat"/>
            </a:endParaRPr>
          </a:p>
        </p:txBody>
      </p:sp>
      <p:sp>
        <p:nvSpPr>
          <p:cNvPr id="2" name="ZoneTexte 1">
            <a:extLst>
              <a:ext uri="{FF2B5EF4-FFF2-40B4-BE49-F238E27FC236}">
                <a16:creationId xmlns:a16="http://schemas.microsoft.com/office/drawing/2014/main" id="{4726EE4E-7CCF-BF95-5DF3-7BA147FBA24C}"/>
              </a:ext>
            </a:extLst>
          </p:cNvPr>
          <p:cNvSpPr txBox="1"/>
          <p:nvPr/>
        </p:nvSpPr>
        <p:spPr>
          <a:xfrm>
            <a:off x="8701548" y="4807974"/>
            <a:ext cx="405880" cy="307777"/>
          </a:xfrm>
          <a:prstGeom prst="rect">
            <a:avLst/>
          </a:prstGeom>
          <a:noFill/>
        </p:spPr>
        <p:txBody>
          <a:bodyPr wrap="none" rtlCol="0">
            <a:spAutoFit/>
          </a:bodyPr>
          <a:lstStyle/>
          <a:p>
            <a:r>
              <a:rPr lang="en-US" dirty="0">
                <a:solidFill>
                  <a:schemeClr val="accent6"/>
                </a:solidFill>
                <a:latin typeface="Libre Baskerville" panose="02000000000000000000" pitchFamily="2" charset="0"/>
              </a:rPr>
              <a:t>22</a:t>
            </a:r>
          </a:p>
        </p:txBody>
      </p:sp>
    </p:spTree>
    <p:extLst>
      <p:ext uri="{BB962C8B-B14F-4D97-AF65-F5344CB8AC3E}">
        <p14:creationId xmlns:p14="http://schemas.microsoft.com/office/powerpoint/2010/main" val="41042016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pic>
        <p:nvPicPr>
          <p:cNvPr id="2" name="Image 1" descr="Une image contenant texte, capture d’écran, menu, nombre&#10;&#10;Description générée automatiquement">
            <a:extLst>
              <a:ext uri="{FF2B5EF4-FFF2-40B4-BE49-F238E27FC236}">
                <a16:creationId xmlns:a16="http://schemas.microsoft.com/office/drawing/2014/main" id="{AA95F98E-CE75-7913-5C6D-AF2983FDA70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755705" y="425636"/>
            <a:ext cx="4046093" cy="3977486"/>
          </a:xfrm>
          <a:prstGeom prst="rect">
            <a:avLst/>
          </a:prstGeom>
        </p:spPr>
      </p:pic>
      <p:sp>
        <p:nvSpPr>
          <p:cNvPr id="8" name="ZoneTexte 7">
            <a:extLst>
              <a:ext uri="{FF2B5EF4-FFF2-40B4-BE49-F238E27FC236}">
                <a16:creationId xmlns:a16="http://schemas.microsoft.com/office/drawing/2014/main" id="{77572C65-B259-BADC-3296-AF88533ADA53}"/>
              </a:ext>
            </a:extLst>
          </p:cNvPr>
          <p:cNvSpPr txBox="1"/>
          <p:nvPr/>
        </p:nvSpPr>
        <p:spPr>
          <a:xfrm>
            <a:off x="171513" y="1879252"/>
            <a:ext cx="4584192" cy="1384995"/>
          </a:xfrm>
          <a:prstGeom prst="rect">
            <a:avLst/>
          </a:prstGeom>
          <a:noFill/>
        </p:spPr>
        <p:txBody>
          <a:bodyPr wrap="square">
            <a:spAutoFit/>
          </a:bodyPr>
          <a:lstStyle/>
          <a:p>
            <a:r>
              <a:rPr lang="en-US" sz="1400" dirty="0">
                <a:effectLst/>
                <a:latin typeface="Montserrat" pitchFamily="2" charset="77"/>
                <a:ea typeface="Times New Roman" panose="02020603050405020304" pitchFamily="18" charset="0"/>
                <a:cs typeface="Times New Roman" panose="02020603050405020304" pitchFamily="18" charset="0"/>
              </a:rPr>
              <a:t>The joint calculation of these two measures provides information on whether</a:t>
            </a:r>
            <a:r>
              <a:rPr lang="en-US" sz="1400" b="1" dirty="0">
                <a:effectLst/>
                <a:latin typeface="Montserrat" pitchFamily="2" charset="77"/>
                <a:ea typeface="Times New Roman" panose="02020603050405020304" pitchFamily="18" charset="0"/>
                <a:cs typeface="Times New Roman" panose="02020603050405020304" pitchFamily="18" charset="0"/>
              </a:rPr>
              <a:t> women are more represented in junior management </a:t>
            </a:r>
            <a:r>
              <a:rPr lang="en-US" sz="1400" dirty="0">
                <a:effectLst/>
                <a:latin typeface="Montserrat" pitchFamily="2" charset="77"/>
                <a:ea typeface="Times New Roman" panose="02020603050405020304" pitchFamily="18" charset="0"/>
                <a:cs typeface="Times New Roman" panose="02020603050405020304" pitchFamily="18" charset="0"/>
              </a:rPr>
              <a:t>than in senior and middle management, thus pointing to an eventual </a:t>
            </a:r>
            <a:r>
              <a:rPr lang="en-US" sz="1400" b="1" dirty="0">
                <a:effectLst/>
                <a:latin typeface="Montserrat" pitchFamily="2" charset="77"/>
                <a:ea typeface="Times New Roman" panose="02020603050405020304" pitchFamily="18" charset="0"/>
                <a:cs typeface="Times New Roman" panose="02020603050405020304" pitchFamily="18" charset="0"/>
              </a:rPr>
              <a:t>ceiling for women </a:t>
            </a:r>
            <a:r>
              <a:rPr lang="en-US" sz="1400" dirty="0">
                <a:effectLst/>
                <a:latin typeface="Montserrat" pitchFamily="2" charset="77"/>
                <a:ea typeface="Times New Roman" panose="02020603050405020304" pitchFamily="18" charset="0"/>
                <a:cs typeface="Times New Roman" panose="02020603050405020304" pitchFamily="18" charset="0"/>
              </a:rPr>
              <a:t>to access higher-level management positions</a:t>
            </a:r>
            <a:r>
              <a:rPr lang="fr-FR" sz="1400" dirty="0">
                <a:effectLst/>
                <a:latin typeface="Montserrat" pitchFamily="2" charset="77"/>
              </a:rPr>
              <a:t> </a:t>
            </a:r>
            <a:endParaRPr lang="en-US" sz="1400" dirty="0">
              <a:latin typeface="Montserrat" pitchFamily="2" charset="77"/>
            </a:endParaRPr>
          </a:p>
        </p:txBody>
      </p:sp>
      <p:sp>
        <p:nvSpPr>
          <p:cNvPr id="13" name="ZoneTexte 12">
            <a:extLst>
              <a:ext uri="{FF2B5EF4-FFF2-40B4-BE49-F238E27FC236}">
                <a16:creationId xmlns:a16="http://schemas.microsoft.com/office/drawing/2014/main" id="{828F89AB-CAE0-6B0A-E13A-35000E75765B}"/>
              </a:ext>
            </a:extLst>
          </p:cNvPr>
          <p:cNvSpPr txBox="1"/>
          <p:nvPr/>
        </p:nvSpPr>
        <p:spPr>
          <a:xfrm>
            <a:off x="-1" y="0"/>
            <a:ext cx="6035041" cy="369332"/>
          </a:xfrm>
          <a:prstGeom prst="rect">
            <a:avLst/>
          </a:prstGeom>
          <a:noFill/>
        </p:spPr>
        <p:txBody>
          <a:bodyPr wrap="square">
            <a:spAutoFit/>
          </a:bodyPr>
          <a:lstStyle/>
          <a:p>
            <a:r>
              <a:rPr lang="en" sz="1800" b="1" dirty="0">
                <a:latin typeface="Montserrat" pitchFamily="2" charset="77"/>
              </a:rPr>
              <a:t>GENDER REPRESENTATION BY JOB CATEGORY</a:t>
            </a:r>
            <a:endParaRPr lang="en-US" sz="1800" b="1" dirty="0">
              <a:latin typeface="Montserrat" pitchFamily="2" charset="77"/>
            </a:endParaRPr>
          </a:p>
        </p:txBody>
      </p:sp>
      <p:sp>
        <p:nvSpPr>
          <p:cNvPr id="3" name="ZoneTexte 2">
            <a:extLst>
              <a:ext uri="{FF2B5EF4-FFF2-40B4-BE49-F238E27FC236}">
                <a16:creationId xmlns:a16="http://schemas.microsoft.com/office/drawing/2014/main" id="{308FBCA5-553C-E5CB-E7BC-28EC5CA271ED}"/>
              </a:ext>
            </a:extLst>
          </p:cNvPr>
          <p:cNvSpPr txBox="1"/>
          <p:nvPr/>
        </p:nvSpPr>
        <p:spPr>
          <a:xfrm>
            <a:off x="8701548" y="4807974"/>
            <a:ext cx="405880" cy="307777"/>
          </a:xfrm>
          <a:prstGeom prst="rect">
            <a:avLst/>
          </a:prstGeom>
          <a:noFill/>
        </p:spPr>
        <p:txBody>
          <a:bodyPr wrap="none" rtlCol="0">
            <a:spAutoFit/>
          </a:bodyPr>
          <a:lstStyle/>
          <a:p>
            <a:r>
              <a:rPr lang="en-US" dirty="0">
                <a:solidFill>
                  <a:schemeClr val="accent6"/>
                </a:solidFill>
                <a:latin typeface="Libre Baskerville" panose="02000000000000000000" pitchFamily="2" charset="0"/>
              </a:rPr>
              <a:t>23</a:t>
            </a:r>
          </a:p>
        </p:txBody>
      </p:sp>
    </p:spTree>
    <p:extLst>
      <p:ext uri="{BB962C8B-B14F-4D97-AF65-F5344CB8AC3E}">
        <p14:creationId xmlns:p14="http://schemas.microsoft.com/office/powerpoint/2010/main" val="23299364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pic>
        <p:nvPicPr>
          <p:cNvPr id="9" name="Image 8">
            <a:extLst>
              <a:ext uri="{FF2B5EF4-FFF2-40B4-BE49-F238E27FC236}">
                <a16:creationId xmlns:a16="http://schemas.microsoft.com/office/drawing/2014/main" id="{D42AF395-6E4A-E284-5D0E-1C1A049E8957}"/>
              </a:ext>
            </a:extLst>
          </p:cNvPr>
          <p:cNvPicPr>
            <a:picLocks noChangeAspect="1"/>
          </p:cNvPicPr>
          <p:nvPr/>
        </p:nvPicPr>
        <p:blipFill rotWithShape="1">
          <a:blip r:embed="rId3">
            <a:clrChange>
              <a:clrFrom>
                <a:srgbClr val="FFFFFF"/>
              </a:clrFrom>
              <a:clrTo>
                <a:srgbClr val="FFFFFF">
                  <a:alpha val="0"/>
                </a:srgbClr>
              </a:clrTo>
            </a:clrChange>
          </a:blip>
          <a:srcRect t="3313"/>
          <a:stretch/>
        </p:blipFill>
        <p:spPr>
          <a:xfrm>
            <a:off x="1314143" y="481263"/>
            <a:ext cx="6157468" cy="4041338"/>
          </a:xfrm>
          <a:prstGeom prst="rect">
            <a:avLst/>
          </a:prstGeom>
        </p:spPr>
      </p:pic>
      <p:pic>
        <p:nvPicPr>
          <p:cNvPr id="10" name="Image 9">
            <a:extLst>
              <a:ext uri="{FF2B5EF4-FFF2-40B4-BE49-F238E27FC236}">
                <a16:creationId xmlns:a16="http://schemas.microsoft.com/office/drawing/2014/main" id="{78512FEC-0DAD-2642-C24E-DD5EEC7F10BE}"/>
              </a:ext>
            </a:extLst>
          </p:cNvPr>
          <p:cNvPicPr>
            <a:picLocks noChangeAspect="1"/>
          </p:cNvPicPr>
          <p:nvPr/>
        </p:nvPicPr>
        <p:blipFill rotWithShape="1">
          <a:blip r:embed="rId4">
            <a:clrChange>
              <a:clrFrom>
                <a:srgbClr val="FFFFFF"/>
              </a:clrFrom>
              <a:clrTo>
                <a:srgbClr val="FFFFFF">
                  <a:alpha val="0"/>
                </a:srgbClr>
              </a:clrTo>
            </a:clrChange>
          </a:blip>
          <a:srcRect r="9654"/>
          <a:stretch/>
        </p:blipFill>
        <p:spPr>
          <a:xfrm>
            <a:off x="7609974" y="669026"/>
            <a:ext cx="1395663" cy="659250"/>
          </a:xfrm>
          <a:prstGeom prst="rect">
            <a:avLst/>
          </a:prstGeom>
        </p:spPr>
      </p:pic>
      <p:sp>
        <p:nvSpPr>
          <p:cNvPr id="11" name="Google Shape;1698;p35">
            <a:extLst>
              <a:ext uri="{FF2B5EF4-FFF2-40B4-BE49-F238E27FC236}">
                <a16:creationId xmlns:a16="http://schemas.microsoft.com/office/drawing/2014/main" id="{11EC9214-AAD4-5911-DF58-997F3046B3CD}"/>
              </a:ext>
            </a:extLst>
          </p:cNvPr>
          <p:cNvSpPr txBox="1">
            <a:spLocks noGrp="1"/>
          </p:cNvSpPr>
          <p:nvPr>
            <p:ph type="title"/>
          </p:nvPr>
        </p:nvSpPr>
        <p:spPr>
          <a:xfrm>
            <a:off x="0" y="66663"/>
            <a:ext cx="9144000" cy="41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400" dirty="0"/>
              <a:t>GENDER REPRESENTATION BY JOB CATEGORY</a:t>
            </a:r>
            <a:endParaRPr sz="2400" dirty="0">
              <a:latin typeface="Montserrat"/>
              <a:ea typeface="Montserrat"/>
              <a:cs typeface="Montserrat"/>
              <a:sym typeface="Montserrat"/>
            </a:endParaRPr>
          </a:p>
        </p:txBody>
      </p:sp>
      <p:sp>
        <p:nvSpPr>
          <p:cNvPr id="2" name="ZoneTexte 1">
            <a:extLst>
              <a:ext uri="{FF2B5EF4-FFF2-40B4-BE49-F238E27FC236}">
                <a16:creationId xmlns:a16="http://schemas.microsoft.com/office/drawing/2014/main" id="{2F284810-C0C2-1E62-24C3-7AFD83927B99}"/>
              </a:ext>
            </a:extLst>
          </p:cNvPr>
          <p:cNvSpPr txBox="1"/>
          <p:nvPr/>
        </p:nvSpPr>
        <p:spPr>
          <a:xfrm>
            <a:off x="8701548" y="4807974"/>
            <a:ext cx="401072" cy="307777"/>
          </a:xfrm>
          <a:prstGeom prst="rect">
            <a:avLst/>
          </a:prstGeom>
          <a:noFill/>
        </p:spPr>
        <p:txBody>
          <a:bodyPr wrap="none" rtlCol="0">
            <a:spAutoFit/>
          </a:bodyPr>
          <a:lstStyle/>
          <a:p>
            <a:r>
              <a:rPr lang="en-US" dirty="0">
                <a:solidFill>
                  <a:schemeClr val="accent6"/>
                </a:solidFill>
                <a:latin typeface="Libre Baskerville" panose="02000000000000000000" pitchFamily="2" charset="0"/>
              </a:rPr>
              <a:t>24</a:t>
            </a:r>
          </a:p>
        </p:txBody>
      </p:sp>
    </p:spTree>
    <p:extLst>
      <p:ext uri="{BB962C8B-B14F-4D97-AF65-F5344CB8AC3E}">
        <p14:creationId xmlns:p14="http://schemas.microsoft.com/office/powerpoint/2010/main" val="18000317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pic>
        <p:nvPicPr>
          <p:cNvPr id="6" name="Image 5">
            <a:extLst>
              <a:ext uri="{FF2B5EF4-FFF2-40B4-BE49-F238E27FC236}">
                <a16:creationId xmlns:a16="http://schemas.microsoft.com/office/drawing/2014/main" id="{A54C272E-7CAB-0073-A36E-679F27FBF55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131263" y="261771"/>
            <a:ext cx="6352607" cy="4253268"/>
          </a:xfrm>
          <a:prstGeom prst="rect">
            <a:avLst/>
          </a:prstGeom>
        </p:spPr>
      </p:pic>
      <p:pic>
        <p:nvPicPr>
          <p:cNvPr id="7" name="Image 6">
            <a:extLst>
              <a:ext uri="{FF2B5EF4-FFF2-40B4-BE49-F238E27FC236}">
                <a16:creationId xmlns:a16="http://schemas.microsoft.com/office/drawing/2014/main" id="{AC2D66D8-880C-CD88-A996-28046185DCC2}"/>
              </a:ext>
            </a:extLst>
          </p:cNvPr>
          <p:cNvPicPr>
            <a:picLocks noChangeAspect="1"/>
          </p:cNvPicPr>
          <p:nvPr/>
        </p:nvPicPr>
        <p:blipFill rotWithShape="1">
          <a:blip r:embed="rId4">
            <a:clrChange>
              <a:clrFrom>
                <a:srgbClr val="FFFFFF"/>
              </a:clrFrom>
              <a:clrTo>
                <a:srgbClr val="FFFFFF">
                  <a:alpha val="0"/>
                </a:srgbClr>
              </a:clrTo>
            </a:clrChange>
          </a:blip>
          <a:srcRect r="9654"/>
          <a:stretch/>
        </p:blipFill>
        <p:spPr>
          <a:xfrm>
            <a:off x="7609974" y="669026"/>
            <a:ext cx="1395663" cy="659250"/>
          </a:xfrm>
          <a:prstGeom prst="rect">
            <a:avLst/>
          </a:prstGeom>
        </p:spPr>
      </p:pic>
      <p:sp>
        <p:nvSpPr>
          <p:cNvPr id="8" name="Google Shape;1698;p35">
            <a:extLst>
              <a:ext uri="{FF2B5EF4-FFF2-40B4-BE49-F238E27FC236}">
                <a16:creationId xmlns:a16="http://schemas.microsoft.com/office/drawing/2014/main" id="{90D192E9-9526-2FFC-13FB-ABFC98854F44}"/>
              </a:ext>
            </a:extLst>
          </p:cNvPr>
          <p:cNvSpPr txBox="1">
            <a:spLocks noGrp="1"/>
          </p:cNvSpPr>
          <p:nvPr>
            <p:ph type="title"/>
          </p:nvPr>
        </p:nvSpPr>
        <p:spPr>
          <a:xfrm>
            <a:off x="0" y="66663"/>
            <a:ext cx="10034016" cy="41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000" dirty="0"/>
              <a:t>GENDER REPRESENTATION IN SENIOR MANAGERIAL POSITION</a:t>
            </a:r>
            <a:endParaRPr sz="2000" dirty="0">
              <a:latin typeface="Montserrat"/>
              <a:ea typeface="Montserrat"/>
              <a:cs typeface="Montserrat"/>
              <a:sym typeface="Montserrat"/>
            </a:endParaRPr>
          </a:p>
        </p:txBody>
      </p:sp>
      <p:sp>
        <p:nvSpPr>
          <p:cNvPr id="2" name="ZoneTexte 1">
            <a:extLst>
              <a:ext uri="{FF2B5EF4-FFF2-40B4-BE49-F238E27FC236}">
                <a16:creationId xmlns:a16="http://schemas.microsoft.com/office/drawing/2014/main" id="{8F79FA94-87CE-4E72-5F5E-138B38D1CC87}"/>
              </a:ext>
            </a:extLst>
          </p:cNvPr>
          <p:cNvSpPr txBox="1"/>
          <p:nvPr/>
        </p:nvSpPr>
        <p:spPr>
          <a:xfrm>
            <a:off x="8701548" y="4807974"/>
            <a:ext cx="397866" cy="307777"/>
          </a:xfrm>
          <a:prstGeom prst="rect">
            <a:avLst/>
          </a:prstGeom>
          <a:noFill/>
        </p:spPr>
        <p:txBody>
          <a:bodyPr wrap="none" rtlCol="0">
            <a:spAutoFit/>
          </a:bodyPr>
          <a:lstStyle/>
          <a:p>
            <a:r>
              <a:rPr lang="en-US" dirty="0">
                <a:solidFill>
                  <a:schemeClr val="accent6"/>
                </a:solidFill>
                <a:latin typeface="Libre Baskerville" panose="02000000000000000000" pitchFamily="2" charset="0"/>
              </a:rPr>
              <a:t>25</a:t>
            </a:r>
          </a:p>
        </p:txBody>
      </p:sp>
    </p:spTree>
    <p:extLst>
      <p:ext uri="{BB962C8B-B14F-4D97-AF65-F5344CB8AC3E}">
        <p14:creationId xmlns:p14="http://schemas.microsoft.com/office/powerpoint/2010/main" val="21082688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pic>
        <p:nvPicPr>
          <p:cNvPr id="7" name="Image 6">
            <a:extLst>
              <a:ext uri="{FF2B5EF4-FFF2-40B4-BE49-F238E27FC236}">
                <a16:creationId xmlns:a16="http://schemas.microsoft.com/office/drawing/2014/main" id="{AC2D66D8-880C-CD88-A996-28046185DCC2}"/>
              </a:ext>
            </a:extLst>
          </p:cNvPr>
          <p:cNvPicPr>
            <a:picLocks noChangeAspect="1"/>
          </p:cNvPicPr>
          <p:nvPr/>
        </p:nvPicPr>
        <p:blipFill rotWithShape="1">
          <a:blip r:embed="rId3">
            <a:clrChange>
              <a:clrFrom>
                <a:srgbClr val="FFFFFF"/>
              </a:clrFrom>
              <a:clrTo>
                <a:srgbClr val="FFFFFF">
                  <a:alpha val="0"/>
                </a:srgbClr>
              </a:clrTo>
            </a:clrChange>
          </a:blip>
          <a:srcRect r="9654"/>
          <a:stretch/>
        </p:blipFill>
        <p:spPr>
          <a:xfrm>
            <a:off x="7609974" y="669026"/>
            <a:ext cx="1395663" cy="659250"/>
          </a:xfrm>
          <a:prstGeom prst="rect">
            <a:avLst/>
          </a:prstGeom>
        </p:spPr>
      </p:pic>
      <p:sp>
        <p:nvSpPr>
          <p:cNvPr id="8" name="Google Shape;1698;p35">
            <a:extLst>
              <a:ext uri="{FF2B5EF4-FFF2-40B4-BE49-F238E27FC236}">
                <a16:creationId xmlns:a16="http://schemas.microsoft.com/office/drawing/2014/main" id="{90D192E9-9526-2FFC-13FB-ABFC98854F44}"/>
              </a:ext>
            </a:extLst>
          </p:cNvPr>
          <p:cNvSpPr txBox="1">
            <a:spLocks noGrp="1"/>
          </p:cNvSpPr>
          <p:nvPr>
            <p:ph type="title"/>
          </p:nvPr>
        </p:nvSpPr>
        <p:spPr>
          <a:xfrm>
            <a:off x="0" y="66663"/>
            <a:ext cx="10034016" cy="41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000" dirty="0"/>
              <a:t>WOMAN REPRESENTATION BY JOB CATEGORY</a:t>
            </a:r>
            <a:endParaRPr sz="2000" dirty="0">
              <a:latin typeface="Montserrat"/>
              <a:ea typeface="Montserrat"/>
              <a:cs typeface="Montserrat"/>
              <a:sym typeface="Montserrat"/>
            </a:endParaRPr>
          </a:p>
        </p:txBody>
      </p:sp>
      <p:pic>
        <p:nvPicPr>
          <p:cNvPr id="10" name="Image 9">
            <a:extLst>
              <a:ext uri="{FF2B5EF4-FFF2-40B4-BE49-F238E27FC236}">
                <a16:creationId xmlns:a16="http://schemas.microsoft.com/office/drawing/2014/main" id="{5B7864EA-69A4-3C16-5C82-506C2195019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36320" y="273963"/>
            <a:ext cx="6573654" cy="4329860"/>
          </a:xfrm>
          <a:prstGeom prst="rect">
            <a:avLst/>
          </a:prstGeom>
        </p:spPr>
      </p:pic>
      <p:sp>
        <p:nvSpPr>
          <p:cNvPr id="2" name="ZoneTexte 1">
            <a:extLst>
              <a:ext uri="{FF2B5EF4-FFF2-40B4-BE49-F238E27FC236}">
                <a16:creationId xmlns:a16="http://schemas.microsoft.com/office/drawing/2014/main" id="{C042CD79-853E-87A7-B4CD-A4DE3D0AB547}"/>
              </a:ext>
            </a:extLst>
          </p:cNvPr>
          <p:cNvSpPr txBox="1"/>
          <p:nvPr/>
        </p:nvSpPr>
        <p:spPr>
          <a:xfrm>
            <a:off x="8701548" y="4807974"/>
            <a:ext cx="410690" cy="307777"/>
          </a:xfrm>
          <a:prstGeom prst="rect">
            <a:avLst/>
          </a:prstGeom>
          <a:noFill/>
        </p:spPr>
        <p:txBody>
          <a:bodyPr wrap="none" rtlCol="0">
            <a:spAutoFit/>
          </a:bodyPr>
          <a:lstStyle/>
          <a:p>
            <a:r>
              <a:rPr lang="en-US" dirty="0">
                <a:solidFill>
                  <a:schemeClr val="accent6"/>
                </a:solidFill>
                <a:latin typeface="Libre Baskerville" panose="02000000000000000000" pitchFamily="2" charset="0"/>
              </a:rPr>
              <a:t>26</a:t>
            </a:r>
          </a:p>
        </p:txBody>
      </p:sp>
    </p:spTree>
    <p:extLst>
      <p:ext uri="{BB962C8B-B14F-4D97-AF65-F5344CB8AC3E}">
        <p14:creationId xmlns:p14="http://schemas.microsoft.com/office/powerpoint/2010/main" val="11642152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8" name="Google Shape;1698;p35">
            <a:extLst>
              <a:ext uri="{FF2B5EF4-FFF2-40B4-BE49-F238E27FC236}">
                <a16:creationId xmlns:a16="http://schemas.microsoft.com/office/drawing/2014/main" id="{90D192E9-9526-2FFC-13FB-ABFC98854F44}"/>
              </a:ext>
            </a:extLst>
          </p:cNvPr>
          <p:cNvSpPr txBox="1">
            <a:spLocks noGrp="1"/>
          </p:cNvSpPr>
          <p:nvPr>
            <p:ph type="title"/>
          </p:nvPr>
        </p:nvSpPr>
        <p:spPr>
          <a:xfrm>
            <a:off x="0" y="66663"/>
            <a:ext cx="10034016" cy="41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000" dirty="0"/>
              <a:t>GENDER PAY GAP BY JOB CATEGORY</a:t>
            </a:r>
            <a:endParaRPr sz="2000" dirty="0">
              <a:latin typeface="Montserrat"/>
              <a:ea typeface="Montserrat"/>
              <a:cs typeface="Montserrat"/>
              <a:sym typeface="Montserrat"/>
            </a:endParaRPr>
          </a:p>
        </p:txBody>
      </p:sp>
      <p:pic>
        <p:nvPicPr>
          <p:cNvPr id="2" name="Image 1">
            <a:extLst>
              <a:ext uri="{FF2B5EF4-FFF2-40B4-BE49-F238E27FC236}">
                <a16:creationId xmlns:a16="http://schemas.microsoft.com/office/drawing/2014/main" id="{39D5FB19-7DD0-6354-36DC-4CC979D82E8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85800" y="623309"/>
            <a:ext cx="7772400" cy="4453528"/>
          </a:xfrm>
          <a:prstGeom prst="rect">
            <a:avLst/>
          </a:prstGeom>
        </p:spPr>
      </p:pic>
      <p:sp>
        <p:nvSpPr>
          <p:cNvPr id="3" name="ZoneTexte 2">
            <a:extLst>
              <a:ext uri="{FF2B5EF4-FFF2-40B4-BE49-F238E27FC236}">
                <a16:creationId xmlns:a16="http://schemas.microsoft.com/office/drawing/2014/main" id="{B9E8B991-9D5B-E42A-9B11-5B89A302FB36}"/>
              </a:ext>
            </a:extLst>
          </p:cNvPr>
          <p:cNvSpPr txBox="1"/>
          <p:nvPr/>
        </p:nvSpPr>
        <p:spPr>
          <a:xfrm>
            <a:off x="8701548" y="4807974"/>
            <a:ext cx="385042" cy="307777"/>
          </a:xfrm>
          <a:prstGeom prst="rect">
            <a:avLst/>
          </a:prstGeom>
          <a:noFill/>
        </p:spPr>
        <p:txBody>
          <a:bodyPr wrap="none" rtlCol="0">
            <a:spAutoFit/>
          </a:bodyPr>
          <a:lstStyle/>
          <a:p>
            <a:r>
              <a:rPr lang="en-US" dirty="0">
                <a:solidFill>
                  <a:schemeClr val="accent6"/>
                </a:solidFill>
                <a:latin typeface="Libre Baskerville" panose="02000000000000000000" pitchFamily="2" charset="0"/>
              </a:rPr>
              <a:t>27</a:t>
            </a:r>
          </a:p>
        </p:txBody>
      </p:sp>
    </p:spTree>
    <p:extLst>
      <p:ext uri="{BB962C8B-B14F-4D97-AF65-F5344CB8AC3E}">
        <p14:creationId xmlns:p14="http://schemas.microsoft.com/office/powerpoint/2010/main" val="3629400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pic>
        <p:nvPicPr>
          <p:cNvPr id="4" name="Image 3">
            <a:extLst>
              <a:ext uri="{FF2B5EF4-FFF2-40B4-BE49-F238E27FC236}">
                <a16:creationId xmlns:a16="http://schemas.microsoft.com/office/drawing/2014/main" id="{DA10B95B-9EFA-17D8-4BC3-88E45D2E2A2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493881" y="0"/>
            <a:ext cx="6650119" cy="5143500"/>
          </a:xfrm>
          <a:prstGeom prst="rect">
            <a:avLst/>
          </a:prstGeom>
        </p:spPr>
      </p:pic>
      <p:sp>
        <p:nvSpPr>
          <p:cNvPr id="3" name="ZoneTexte 2">
            <a:extLst>
              <a:ext uri="{FF2B5EF4-FFF2-40B4-BE49-F238E27FC236}">
                <a16:creationId xmlns:a16="http://schemas.microsoft.com/office/drawing/2014/main" id="{7F907E98-5C6A-5790-B551-B4EF2B464753}"/>
              </a:ext>
            </a:extLst>
          </p:cNvPr>
          <p:cNvSpPr txBox="1"/>
          <p:nvPr/>
        </p:nvSpPr>
        <p:spPr>
          <a:xfrm>
            <a:off x="55481" y="134112"/>
            <a:ext cx="2438400" cy="1015663"/>
          </a:xfrm>
          <a:prstGeom prst="rect">
            <a:avLst/>
          </a:prstGeom>
          <a:noFill/>
        </p:spPr>
        <p:txBody>
          <a:bodyPr wrap="square" rtlCol="0">
            <a:spAutoFit/>
          </a:bodyPr>
          <a:lstStyle/>
          <a:p>
            <a:r>
              <a:rPr lang="en-US" sz="2000" b="1" dirty="0">
                <a:latin typeface="Montserrat" pitchFamily="2" charset="77"/>
              </a:rPr>
              <a:t>Population &amp; establishment correlation</a:t>
            </a:r>
          </a:p>
        </p:txBody>
      </p:sp>
      <p:pic>
        <p:nvPicPr>
          <p:cNvPr id="5" name="Image 4" descr="Une image contenant texte, Police, capture d’écran, blanc&#10;&#10;Description générée automatiquement">
            <a:extLst>
              <a:ext uri="{FF2B5EF4-FFF2-40B4-BE49-F238E27FC236}">
                <a16:creationId xmlns:a16="http://schemas.microsoft.com/office/drawing/2014/main" id="{5C16BC1D-C9AF-266C-5B58-5964B42C01BD}"/>
              </a:ext>
            </a:extLst>
          </p:cNvPr>
          <p:cNvPicPr>
            <a:picLocks noChangeAspect="1"/>
          </p:cNvPicPr>
          <p:nvPr/>
        </p:nvPicPr>
        <p:blipFill>
          <a:blip r:embed="rId4"/>
          <a:stretch>
            <a:fillRect/>
          </a:stretch>
        </p:blipFill>
        <p:spPr>
          <a:xfrm>
            <a:off x="118647" y="2403201"/>
            <a:ext cx="2312067" cy="378029"/>
          </a:xfrm>
          <a:prstGeom prst="rect">
            <a:avLst/>
          </a:prstGeom>
        </p:spPr>
      </p:pic>
      <p:sp>
        <p:nvSpPr>
          <p:cNvPr id="6" name="ZoneTexte 5">
            <a:extLst>
              <a:ext uri="{FF2B5EF4-FFF2-40B4-BE49-F238E27FC236}">
                <a16:creationId xmlns:a16="http://schemas.microsoft.com/office/drawing/2014/main" id="{D0C89F53-8500-764B-3ECD-8EC8D7A72430}"/>
              </a:ext>
            </a:extLst>
          </p:cNvPr>
          <p:cNvSpPr txBox="1"/>
          <p:nvPr/>
        </p:nvSpPr>
        <p:spPr>
          <a:xfrm>
            <a:off x="55481" y="2085286"/>
            <a:ext cx="2312066" cy="307777"/>
          </a:xfrm>
          <a:prstGeom prst="rect">
            <a:avLst/>
          </a:prstGeom>
          <a:noFill/>
        </p:spPr>
        <p:txBody>
          <a:bodyPr wrap="square" rtlCol="0">
            <a:spAutoFit/>
          </a:bodyPr>
          <a:lstStyle/>
          <a:p>
            <a:r>
              <a:rPr lang="en-US" dirty="0">
                <a:latin typeface="Libre Baskerville" panose="02000000000000000000" pitchFamily="2" charset="0"/>
              </a:rPr>
              <a:t>Pearson correlation = </a:t>
            </a:r>
          </a:p>
        </p:txBody>
      </p:sp>
      <p:sp>
        <p:nvSpPr>
          <p:cNvPr id="2" name="ZoneTexte 1">
            <a:extLst>
              <a:ext uri="{FF2B5EF4-FFF2-40B4-BE49-F238E27FC236}">
                <a16:creationId xmlns:a16="http://schemas.microsoft.com/office/drawing/2014/main" id="{D9783BA7-9E87-0152-D414-DE67CEDF36CD}"/>
              </a:ext>
            </a:extLst>
          </p:cNvPr>
          <p:cNvSpPr txBox="1"/>
          <p:nvPr/>
        </p:nvSpPr>
        <p:spPr>
          <a:xfrm>
            <a:off x="8701548" y="4807974"/>
            <a:ext cx="404278" cy="307777"/>
          </a:xfrm>
          <a:prstGeom prst="rect">
            <a:avLst/>
          </a:prstGeom>
          <a:noFill/>
        </p:spPr>
        <p:txBody>
          <a:bodyPr wrap="none" rtlCol="0">
            <a:spAutoFit/>
          </a:bodyPr>
          <a:lstStyle/>
          <a:p>
            <a:r>
              <a:rPr lang="en-US" dirty="0">
                <a:solidFill>
                  <a:schemeClr val="accent6"/>
                </a:solidFill>
                <a:latin typeface="Libre Baskerville" panose="02000000000000000000" pitchFamily="2" charset="0"/>
              </a:rPr>
              <a:t>28</a:t>
            </a:r>
          </a:p>
        </p:txBody>
      </p:sp>
    </p:spTree>
    <p:extLst>
      <p:ext uri="{BB962C8B-B14F-4D97-AF65-F5344CB8AC3E}">
        <p14:creationId xmlns:p14="http://schemas.microsoft.com/office/powerpoint/2010/main" val="2275819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grpSp>
        <p:nvGrpSpPr>
          <p:cNvPr id="1463" name="Google Shape;1463;p41"/>
          <p:cNvGrpSpPr/>
          <p:nvPr/>
        </p:nvGrpSpPr>
        <p:grpSpPr>
          <a:xfrm>
            <a:off x="700347" y="686165"/>
            <a:ext cx="5177570" cy="2666372"/>
            <a:chOff x="715095" y="686165"/>
            <a:chExt cx="5177570" cy="2666372"/>
          </a:xfrm>
        </p:grpSpPr>
        <p:grpSp>
          <p:nvGrpSpPr>
            <p:cNvPr id="1464" name="Google Shape;1464;p41"/>
            <p:cNvGrpSpPr/>
            <p:nvPr/>
          </p:nvGrpSpPr>
          <p:grpSpPr>
            <a:xfrm flipH="1">
              <a:off x="715095" y="1307465"/>
              <a:ext cx="1242870" cy="2045072"/>
              <a:chOff x="4230695" y="686165"/>
              <a:chExt cx="1242870" cy="2045072"/>
            </a:xfrm>
          </p:grpSpPr>
          <p:grpSp>
            <p:nvGrpSpPr>
              <p:cNvPr id="1465" name="Google Shape;1465;p41"/>
              <p:cNvGrpSpPr/>
              <p:nvPr/>
            </p:nvGrpSpPr>
            <p:grpSpPr>
              <a:xfrm rot="724390">
                <a:off x="4459024" y="1001975"/>
                <a:ext cx="742644" cy="846871"/>
                <a:chOff x="8132075" y="2477925"/>
                <a:chExt cx="192600" cy="219625"/>
              </a:xfrm>
            </p:grpSpPr>
            <p:grpSp>
              <p:nvGrpSpPr>
                <p:cNvPr id="1466" name="Google Shape;1466;p41"/>
                <p:cNvGrpSpPr/>
                <p:nvPr/>
              </p:nvGrpSpPr>
              <p:grpSpPr>
                <a:xfrm>
                  <a:off x="8132075" y="2477925"/>
                  <a:ext cx="192600" cy="198500"/>
                  <a:chOff x="8132075" y="2477925"/>
                  <a:chExt cx="192600" cy="198500"/>
                </a:xfrm>
              </p:grpSpPr>
              <p:sp>
                <p:nvSpPr>
                  <p:cNvPr id="1467" name="Google Shape;1467;p41"/>
                  <p:cNvSpPr/>
                  <p:nvPr/>
                </p:nvSpPr>
                <p:spPr>
                  <a:xfrm>
                    <a:off x="8206475" y="2477925"/>
                    <a:ext cx="118200" cy="123500"/>
                  </a:xfrm>
                  <a:custGeom>
                    <a:avLst/>
                    <a:gdLst/>
                    <a:ahLst/>
                    <a:cxnLst/>
                    <a:rect l="l" t="t" r="r" b="b"/>
                    <a:pathLst>
                      <a:path w="4728" h="4940" extrusionOk="0">
                        <a:moveTo>
                          <a:pt x="1170" y="0"/>
                        </a:moveTo>
                        <a:cubicBezTo>
                          <a:pt x="533" y="488"/>
                          <a:pt x="66" y="1229"/>
                          <a:pt x="31" y="2028"/>
                        </a:cubicBezTo>
                        <a:cubicBezTo>
                          <a:pt x="1" y="2645"/>
                          <a:pt x="190" y="3270"/>
                          <a:pt x="548" y="3773"/>
                        </a:cubicBezTo>
                        <a:lnTo>
                          <a:pt x="553" y="3780"/>
                        </a:lnTo>
                        <a:cubicBezTo>
                          <a:pt x="560" y="3791"/>
                          <a:pt x="567" y="3801"/>
                          <a:pt x="576" y="3811"/>
                        </a:cubicBezTo>
                        <a:cubicBezTo>
                          <a:pt x="584" y="3822"/>
                          <a:pt x="593" y="3834"/>
                          <a:pt x="600" y="3844"/>
                        </a:cubicBezTo>
                        <a:lnTo>
                          <a:pt x="617" y="3865"/>
                        </a:lnTo>
                        <a:cubicBezTo>
                          <a:pt x="627" y="3879"/>
                          <a:pt x="638" y="3892"/>
                          <a:pt x="646" y="3904"/>
                        </a:cubicBezTo>
                        <a:lnTo>
                          <a:pt x="664" y="3925"/>
                        </a:lnTo>
                        <a:cubicBezTo>
                          <a:pt x="675" y="3937"/>
                          <a:pt x="684" y="3949"/>
                          <a:pt x="694" y="3961"/>
                        </a:cubicBezTo>
                        <a:lnTo>
                          <a:pt x="718" y="3987"/>
                        </a:lnTo>
                        <a:cubicBezTo>
                          <a:pt x="726" y="3996"/>
                          <a:pt x="731" y="4004"/>
                          <a:pt x="742" y="4014"/>
                        </a:cubicBezTo>
                        <a:cubicBezTo>
                          <a:pt x="751" y="4026"/>
                          <a:pt x="761" y="4037"/>
                          <a:pt x="772" y="4049"/>
                        </a:cubicBezTo>
                        <a:cubicBezTo>
                          <a:pt x="778" y="4055"/>
                          <a:pt x="785" y="4062"/>
                          <a:pt x="791" y="4068"/>
                        </a:cubicBezTo>
                        <a:cubicBezTo>
                          <a:pt x="802" y="4080"/>
                          <a:pt x="814" y="4092"/>
                          <a:pt x="825" y="4104"/>
                        </a:cubicBezTo>
                        <a:lnTo>
                          <a:pt x="843" y="4122"/>
                        </a:lnTo>
                        <a:cubicBezTo>
                          <a:pt x="854" y="4132"/>
                          <a:pt x="863" y="4141"/>
                          <a:pt x="873" y="4151"/>
                        </a:cubicBezTo>
                        <a:lnTo>
                          <a:pt x="901" y="4178"/>
                        </a:lnTo>
                        <a:lnTo>
                          <a:pt x="906" y="4184"/>
                        </a:lnTo>
                        <a:cubicBezTo>
                          <a:pt x="1358" y="4606"/>
                          <a:pt x="1950" y="4878"/>
                          <a:pt x="2566" y="4931"/>
                        </a:cubicBezTo>
                        <a:cubicBezTo>
                          <a:pt x="2631" y="4937"/>
                          <a:pt x="2697" y="4940"/>
                          <a:pt x="2763" y="4940"/>
                        </a:cubicBezTo>
                        <a:cubicBezTo>
                          <a:pt x="3492" y="4940"/>
                          <a:pt x="4207" y="4591"/>
                          <a:pt x="4728" y="4074"/>
                        </a:cubicBezTo>
                        <a:cubicBezTo>
                          <a:pt x="4486" y="3643"/>
                          <a:pt x="4036" y="3342"/>
                          <a:pt x="3551" y="3252"/>
                        </a:cubicBezTo>
                        <a:cubicBezTo>
                          <a:pt x="3823" y="3211"/>
                          <a:pt x="4078" y="3096"/>
                          <a:pt x="4321" y="2930"/>
                        </a:cubicBezTo>
                        <a:cubicBezTo>
                          <a:pt x="4492" y="2812"/>
                          <a:pt x="4652" y="2648"/>
                          <a:pt x="4679" y="2441"/>
                        </a:cubicBezTo>
                        <a:cubicBezTo>
                          <a:pt x="4700" y="2282"/>
                          <a:pt x="4637" y="2125"/>
                          <a:pt x="4562" y="1982"/>
                        </a:cubicBezTo>
                        <a:cubicBezTo>
                          <a:pt x="4269" y="1423"/>
                          <a:pt x="3733" y="811"/>
                          <a:pt x="3220" y="446"/>
                        </a:cubicBezTo>
                        <a:cubicBezTo>
                          <a:pt x="3089" y="353"/>
                          <a:pt x="2941" y="270"/>
                          <a:pt x="2780" y="268"/>
                        </a:cubicBezTo>
                        <a:cubicBezTo>
                          <a:pt x="2779" y="268"/>
                          <a:pt x="2778" y="268"/>
                          <a:pt x="2777" y="268"/>
                        </a:cubicBezTo>
                        <a:cubicBezTo>
                          <a:pt x="2571" y="268"/>
                          <a:pt x="2387" y="403"/>
                          <a:pt x="2248" y="558"/>
                        </a:cubicBezTo>
                        <a:cubicBezTo>
                          <a:pt x="2053" y="775"/>
                          <a:pt x="1904" y="1014"/>
                          <a:pt x="1825" y="1276"/>
                        </a:cubicBezTo>
                        <a:cubicBezTo>
                          <a:pt x="1804" y="783"/>
                          <a:pt x="1565" y="298"/>
                          <a:pt x="1170" y="0"/>
                        </a:cubicBezTo>
                        <a:close/>
                      </a:path>
                    </a:pathLst>
                  </a:custGeom>
                  <a:solidFill>
                    <a:srgbClr val="A48EFD">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1"/>
                  <p:cNvSpPr/>
                  <p:nvPr/>
                </p:nvSpPr>
                <p:spPr>
                  <a:xfrm>
                    <a:off x="8158125" y="2559100"/>
                    <a:ext cx="24750" cy="60725"/>
                  </a:xfrm>
                  <a:custGeom>
                    <a:avLst/>
                    <a:gdLst/>
                    <a:ahLst/>
                    <a:cxnLst/>
                    <a:rect l="l" t="t" r="r" b="b"/>
                    <a:pathLst>
                      <a:path w="990" h="2429" extrusionOk="0">
                        <a:moveTo>
                          <a:pt x="943" y="1"/>
                        </a:moveTo>
                        <a:lnTo>
                          <a:pt x="560" y="584"/>
                        </a:lnTo>
                        <a:cubicBezTo>
                          <a:pt x="378" y="863"/>
                          <a:pt x="193" y="1146"/>
                          <a:pt x="98" y="1465"/>
                        </a:cubicBezTo>
                        <a:cubicBezTo>
                          <a:pt x="1" y="1783"/>
                          <a:pt x="2" y="2147"/>
                          <a:pt x="180" y="2428"/>
                        </a:cubicBezTo>
                        <a:cubicBezTo>
                          <a:pt x="737" y="2135"/>
                          <a:pt x="888" y="1450"/>
                          <a:pt x="957" y="878"/>
                        </a:cubicBezTo>
                        <a:cubicBezTo>
                          <a:pt x="989" y="591"/>
                          <a:pt x="960" y="289"/>
                          <a:pt x="943" y="1"/>
                        </a:cubicBezTo>
                        <a:close/>
                      </a:path>
                    </a:pathLst>
                  </a:custGeom>
                  <a:solidFill>
                    <a:srgbClr val="A48EFD">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1"/>
                  <p:cNvSpPr/>
                  <p:nvPr/>
                </p:nvSpPr>
                <p:spPr>
                  <a:xfrm>
                    <a:off x="8132075" y="2598800"/>
                    <a:ext cx="20000" cy="63550"/>
                  </a:xfrm>
                  <a:custGeom>
                    <a:avLst/>
                    <a:gdLst/>
                    <a:ahLst/>
                    <a:cxnLst/>
                    <a:rect l="l" t="t" r="r" b="b"/>
                    <a:pathLst>
                      <a:path w="800" h="2542" extrusionOk="0">
                        <a:moveTo>
                          <a:pt x="478" y="1"/>
                        </a:moveTo>
                        <a:lnTo>
                          <a:pt x="249" y="660"/>
                        </a:lnTo>
                        <a:cubicBezTo>
                          <a:pt x="141" y="975"/>
                          <a:pt x="32" y="1294"/>
                          <a:pt x="15" y="1626"/>
                        </a:cubicBezTo>
                        <a:cubicBezTo>
                          <a:pt x="0" y="1960"/>
                          <a:pt x="90" y="2312"/>
                          <a:pt x="331" y="2542"/>
                        </a:cubicBezTo>
                        <a:cubicBezTo>
                          <a:pt x="800" y="2120"/>
                          <a:pt x="780" y="1421"/>
                          <a:pt x="704" y="848"/>
                        </a:cubicBezTo>
                        <a:cubicBezTo>
                          <a:pt x="667" y="562"/>
                          <a:pt x="566" y="275"/>
                          <a:pt x="478" y="1"/>
                        </a:cubicBezTo>
                        <a:close/>
                      </a:path>
                    </a:pathLst>
                  </a:custGeom>
                  <a:solidFill>
                    <a:srgbClr val="A48EFD">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1"/>
                  <p:cNvSpPr/>
                  <p:nvPr/>
                </p:nvSpPr>
                <p:spPr>
                  <a:xfrm>
                    <a:off x="8167625" y="2614375"/>
                    <a:ext cx="61875" cy="21500"/>
                  </a:xfrm>
                  <a:custGeom>
                    <a:avLst/>
                    <a:gdLst/>
                    <a:ahLst/>
                    <a:cxnLst/>
                    <a:rect l="l" t="t" r="r" b="b"/>
                    <a:pathLst>
                      <a:path w="2475" h="860" extrusionOk="0">
                        <a:moveTo>
                          <a:pt x="1701" y="0"/>
                        </a:moveTo>
                        <a:cubicBezTo>
                          <a:pt x="1667" y="0"/>
                          <a:pt x="1634" y="1"/>
                          <a:pt x="1601" y="3"/>
                        </a:cubicBezTo>
                        <a:cubicBezTo>
                          <a:pt x="1024" y="33"/>
                          <a:pt x="332" y="138"/>
                          <a:pt x="1" y="674"/>
                        </a:cubicBezTo>
                        <a:cubicBezTo>
                          <a:pt x="180" y="805"/>
                          <a:pt x="401" y="860"/>
                          <a:pt x="625" y="860"/>
                        </a:cubicBezTo>
                        <a:cubicBezTo>
                          <a:pt x="737" y="860"/>
                          <a:pt x="849" y="846"/>
                          <a:pt x="957" y="821"/>
                        </a:cubicBezTo>
                        <a:cubicBezTo>
                          <a:pt x="1282" y="747"/>
                          <a:pt x="1577" y="581"/>
                          <a:pt x="1866" y="419"/>
                        </a:cubicBezTo>
                        <a:lnTo>
                          <a:pt x="2475" y="76"/>
                        </a:lnTo>
                        <a:cubicBezTo>
                          <a:pt x="2221" y="43"/>
                          <a:pt x="1958" y="0"/>
                          <a:pt x="1701" y="0"/>
                        </a:cubicBezTo>
                        <a:close/>
                      </a:path>
                    </a:pathLst>
                  </a:custGeom>
                  <a:solidFill>
                    <a:srgbClr val="A48EFD">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1"/>
                  <p:cNvSpPr/>
                  <p:nvPr/>
                </p:nvSpPr>
                <p:spPr>
                  <a:xfrm>
                    <a:off x="8152400" y="2638250"/>
                    <a:ext cx="51425" cy="38175"/>
                  </a:xfrm>
                  <a:custGeom>
                    <a:avLst/>
                    <a:gdLst/>
                    <a:ahLst/>
                    <a:cxnLst/>
                    <a:rect l="l" t="t" r="r" b="b"/>
                    <a:pathLst>
                      <a:path w="2057" h="1527" extrusionOk="0">
                        <a:moveTo>
                          <a:pt x="2056" y="1"/>
                        </a:moveTo>
                        <a:lnTo>
                          <a:pt x="2056" y="1"/>
                        </a:lnTo>
                        <a:cubicBezTo>
                          <a:pt x="1778" y="75"/>
                          <a:pt x="1482" y="145"/>
                          <a:pt x="1221" y="269"/>
                        </a:cubicBezTo>
                        <a:cubicBezTo>
                          <a:pt x="699" y="517"/>
                          <a:pt x="100" y="880"/>
                          <a:pt x="0" y="1502"/>
                        </a:cubicBezTo>
                        <a:cubicBezTo>
                          <a:pt x="70" y="1519"/>
                          <a:pt x="140" y="1527"/>
                          <a:pt x="211" y="1527"/>
                        </a:cubicBezTo>
                        <a:cubicBezTo>
                          <a:pt x="469" y="1527"/>
                          <a:pt x="728" y="1423"/>
                          <a:pt x="940" y="1271"/>
                        </a:cubicBezTo>
                        <a:cubicBezTo>
                          <a:pt x="1211" y="1077"/>
                          <a:pt x="1420" y="812"/>
                          <a:pt x="1625" y="549"/>
                        </a:cubicBezTo>
                        <a:cubicBezTo>
                          <a:pt x="1769" y="366"/>
                          <a:pt x="1913" y="184"/>
                          <a:pt x="2056" y="1"/>
                        </a:cubicBezTo>
                        <a:close/>
                      </a:path>
                    </a:pathLst>
                  </a:custGeom>
                  <a:solidFill>
                    <a:srgbClr val="A48EFD">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2" name="Google Shape;1472;p41"/>
                <p:cNvGrpSpPr/>
                <p:nvPr/>
              </p:nvGrpSpPr>
              <p:grpSpPr>
                <a:xfrm>
                  <a:off x="8136625" y="2480300"/>
                  <a:ext cx="187975" cy="217250"/>
                  <a:chOff x="8136625" y="2480300"/>
                  <a:chExt cx="187975" cy="217250"/>
                </a:xfrm>
              </p:grpSpPr>
              <p:sp>
                <p:nvSpPr>
                  <p:cNvPr id="1473" name="Google Shape;1473;p41"/>
                  <p:cNvSpPr/>
                  <p:nvPr/>
                </p:nvSpPr>
                <p:spPr>
                  <a:xfrm>
                    <a:off x="8141325" y="2566025"/>
                    <a:ext cx="122000" cy="131525"/>
                  </a:xfrm>
                  <a:custGeom>
                    <a:avLst/>
                    <a:gdLst/>
                    <a:ahLst/>
                    <a:cxnLst/>
                    <a:rect l="l" t="t" r="r" b="b"/>
                    <a:pathLst>
                      <a:path w="4880" h="5261" extrusionOk="0">
                        <a:moveTo>
                          <a:pt x="4818" y="1"/>
                        </a:moveTo>
                        <a:cubicBezTo>
                          <a:pt x="4815" y="1"/>
                          <a:pt x="4812" y="1"/>
                          <a:pt x="4809" y="1"/>
                        </a:cubicBezTo>
                        <a:cubicBezTo>
                          <a:pt x="4196" y="117"/>
                          <a:pt x="3494" y="378"/>
                          <a:pt x="2833" y="738"/>
                        </a:cubicBezTo>
                        <a:cubicBezTo>
                          <a:pt x="2164" y="1102"/>
                          <a:pt x="1609" y="1527"/>
                          <a:pt x="1274" y="1934"/>
                        </a:cubicBezTo>
                        <a:cubicBezTo>
                          <a:pt x="589" y="2763"/>
                          <a:pt x="79" y="4081"/>
                          <a:pt x="3" y="5213"/>
                        </a:cubicBezTo>
                        <a:cubicBezTo>
                          <a:pt x="0" y="5238"/>
                          <a:pt x="20" y="5259"/>
                          <a:pt x="45" y="5261"/>
                        </a:cubicBezTo>
                        <a:lnTo>
                          <a:pt x="48" y="5261"/>
                        </a:lnTo>
                        <a:cubicBezTo>
                          <a:pt x="72" y="5261"/>
                          <a:pt x="91" y="5243"/>
                          <a:pt x="93" y="5219"/>
                        </a:cubicBezTo>
                        <a:cubicBezTo>
                          <a:pt x="167" y="4105"/>
                          <a:pt x="670" y="2808"/>
                          <a:pt x="1344" y="1992"/>
                        </a:cubicBezTo>
                        <a:cubicBezTo>
                          <a:pt x="1673" y="1592"/>
                          <a:pt x="2218" y="1176"/>
                          <a:pt x="2877" y="817"/>
                        </a:cubicBezTo>
                        <a:cubicBezTo>
                          <a:pt x="3530" y="462"/>
                          <a:pt x="4222" y="204"/>
                          <a:pt x="4826" y="89"/>
                        </a:cubicBezTo>
                        <a:cubicBezTo>
                          <a:pt x="4879" y="76"/>
                          <a:pt x="4867" y="1"/>
                          <a:pt x="4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1"/>
                  <p:cNvSpPr/>
                  <p:nvPr/>
                </p:nvSpPr>
                <p:spPr>
                  <a:xfrm>
                    <a:off x="8159350" y="2578750"/>
                    <a:ext cx="43350" cy="56325"/>
                  </a:xfrm>
                  <a:custGeom>
                    <a:avLst/>
                    <a:gdLst/>
                    <a:ahLst/>
                    <a:cxnLst/>
                    <a:rect l="l" t="t" r="r" b="b"/>
                    <a:pathLst>
                      <a:path w="1734" h="2253" extrusionOk="0">
                        <a:moveTo>
                          <a:pt x="623" y="1"/>
                        </a:moveTo>
                        <a:cubicBezTo>
                          <a:pt x="609" y="1"/>
                          <a:pt x="595" y="7"/>
                          <a:pt x="585" y="23"/>
                        </a:cubicBezTo>
                        <a:cubicBezTo>
                          <a:pt x="198" y="685"/>
                          <a:pt x="1" y="1441"/>
                          <a:pt x="14" y="2208"/>
                        </a:cubicBezTo>
                        <a:cubicBezTo>
                          <a:pt x="14" y="2231"/>
                          <a:pt x="35" y="2252"/>
                          <a:pt x="59" y="2252"/>
                        </a:cubicBezTo>
                        <a:cubicBezTo>
                          <a:pt x="67" y="2252"/>
                          <a:pt x="74" y="2249"/>
                          <a:pt x="81" y="2246"/>
                        </a:cubicBezTo>
                        <a:cubicBezTo>
                          <a:pt x="562" y="1988"/>
                          <a:pt x="1113" y="1869"/>
                          <a:pt x="1647" y="1753"/>
                        </a:cubicBezTo>
                        <a:lnTo>
                          <a:pt x="1682" y="1745"/>
                        </a:lnTo>
                        <a:cubicBezTo>
                          <a:pt x="1734" y="1731"/>
                          <a:pt x="1720" y="1657"/>
                          <a:pt x="1671" y="1657"/>
                        </a:cubicBezTo>
                        <a:cubicBezTo>
                          <a:pt x="1668" y="1657"/>
                          <a:pt x="1665" y="1657"/>
                          <a:pt x="1662" y="1657"/>
                        </a:cubicBezTo>
                        <a:lnTo>
                          <a:pt x="1629" y="1665"/>
                        </a:lnTo>
                        <a:cubicBezTo>
                          <a:pt x="1113" y="1777"/>
                          <a:pt x="581" y="1893"/>
                          <a:pt x="104" y="2133"/>
                        </a:cubicBezTo>
                        <a:cubicBezTo>
                          <a:pt x="104" y="1407"/>
                          <a:pt x="298" y="696"/>
                          <a:pt x="663" y="69"/>
                        </a:cubicBezTo>
                        <a:cubicBezTo>
                          <a:pt x="685" y="33"/>
                          <a:pt x="654" y="1"/>
                          <a:pt x="6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1"/>
                  <p:cNvSpPr/>
                  <p:nvPr/>
                </p:nvSpPr>
                <p:spPr>
                  <a:xfrm>
                    <a:off x="8144725" y="2649200"/>
                    <a:ext cx="42975" cy="28525"/>
                  </a:xfrm>
                  <a:custGeom>
                    <a:avLst/>
                    <a:gdLst/>
                    <a:ahLst/>
                    <a:cxnLst/>
                    <a:rect l="l" t="t" r="r" b="b"/>
                    <a:pathLst>
                      <a:path w="1719" h="1141" extrusionOk="0">
                        <a:moveTo>
                          <a:pt x="1654" y="1"/>
                        </a:moveTo>
                        <a:cubicBezTo>
                          <a:pt x="1644" y="1"/>
                          <a:pt x="1634" y="4"/>
                          <a:pt x="1624" y="13"/>
                        </a:cubicBezTo>
                        <a:cubicBezTo>
                          <a:pt x="1175" y="414"/>
                          <a:pt x="666" y="870"/>
                          <a:pt x="51" y="1052"/>
                        </a:cubicBezTo>
                        <a:cubicBezTo>
                          <a:pt x="0" y="1067"/>
                          <a:pt x="10" y="1140"/>
                          <a:pt x="61" y="1140"/>
                        </a:cubicBezTo>
                        <a:cubicBezTo>
                          <a:pt x="62" y="1140"/>
                          <a:pt x="62" y="1140"/>
                          <a:pt x="63" y="1140"/>
                        </a:cubicBezTo>
                        <a:cubicBezTo>
                          <a:pt x="67" y="1140"/>
                          <a:pt x="71" y="1140"/>
                          <a:pt x="76" y="1139"/>
                        </a:cubicBezTo>
                        <a:cubicBezTo>
                          <a:pt x="711" y="951"/>
                          <a:pt x="1229" y="487"/>
                          <a:pt x="1683" y="80"/>
                        </a:cubicBezTo>
                        <a:cubicBezTo>
                          <a:pt x="1718" y="49"/>
                          <a:pt x="1690" y="1"/>
                          <a:pt x="1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1"/>
                  <p:cNvSpPr/>
                  <p:nvPr/>
                </p:nvSpPr>
                <p:spPr>
                  <a:xfrm>
                    <a:off x="8136625" y="2626300"/>
                    <a:ext cx="11275" cy="47500"/>
                  </a:xfrm>
                  <a:custGeom>
                    <a:avLst/>
                    <a:gdLst/>
                    <a:ahLst/>
                    <a:cxnLst/>
                    <a:rect l="l" t="t" r="r" b="b"/>
                    <a:pathLst>
                      <a:path w="451" h="1900" extrusionOk="0">
                        <a:moveTo>
                          <a:pt x="183" y="0"/>
                        </a:moveTo>
                        <a:cubicBezTo>
                          <a:pt x="164" y="0"/>
                          <a:pt x="146" y="11"/>
                          <a:pt x="140" y="36"/>
                        </a:cubicBezTo>
                        <a:cubicBezTo>
                          <a:pt x="0" y="699"/>
                          <a:pt x="53" y="1027"/>
                          <a:pt x="84" y="1223"/>
                        </a:cubicBezTo>
                        <a:cubicBezTo>
                          <a:pt x="118" y="1436"/>
                          <a:pt x="249" y="1701"/>
                          <a:pt x="361" y="1879"/>
                        </a:cubicBezTo>
                        <a:cubicBezTo>
                          <a:pt x="369" y="1891"/>
                          <a:pt x="384" y="1900"/>
                          <a:pt x="398" y="1900"/>
                        </a:cubicBezTo>
                        <a:cubicBezTo>
                          <a:pt x="407" y="1900"/>
                          <a:pt x="416" y="1897"/>
                          <a:pt x="422" y="1892"/>
                        </a:cubicBezTo>
                        <a:cubicBezTo>
                          <a:pt x="443" y="1879"/>
                          <a:pt x="451" y="1852"/>
                          <a:pt x="437" y="1830"/>
                        </a:cubicBezTo>
                        <a:cubicBezTo>
                          <a:pt x="330" y="1660"/>
                          <a:pt x="205" y="1408"/>
                          <a:pt x="172" y="1209"/>
                        </a:cubicBezTo>
                        <a:cubicBezTo>
                          <a:pt x="140" y="1006"/>
                          <a:pt x="91" y="701"/>
                          <a:pt x="228" y="54"/>
                        </a:cubicBezTo>
                        <a:cubicBezTo>
                          <a:pt x="235" y="20"/>
                          <a:pt x="209"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1"/>
                  <p:cNvSpPr/>
                  <p:nvPr/>
                </p:nvSpPr>
                <p:spPr>
                  <a:xfrm>
                    <a:off x="8223550" y="2545925"/>
                    <a:ext cx="65375" cy="42350"/>
                  </a:xfrm>
                  <a:custGeom>
                    <a:avLst/>
                    <a:gdLst/>
                    <a:ahLst/>
                    <a:cxnLst/>
                    <a:rect l="l" t="t" r="r" b="b"/>
                    <a:pathLst>
                      <a:path w="2615" h="1694" extrusionOk="0">
                        <a:moveTo>
                          <a:pt x="1478" y="0"/>
                        </a:moveTo>
                        <a:cubicBezTo>
                          <a:pt x="1469" y="0"/>
                          <a:pt x="1460" y="4"/>
                          <a:pt x="1452" y="12"/>
                        </a:cubicBezTo>
                        <a:lnTo>
                          <a:pt x="16" y="1264"/>
                        </a:lnTo>
                        <a:cubicBezTo>
                          <a:pt x="5" y="1273"/>
                          <a:pt x="1" y="1287"/>
                          <a:pt x="2" y="1299"/>
                        </a:cubicBezTo>
                        <a:cubicBezTo>
                          <a:pt x="4" y="1312"/>
                          <a:pt x="11" y="1324"/>
                          <a:pt x="23" y="1330"/>
                        </a:cubicBezTo>
                        <a:cubicBezTo>
                          <a:pt x="483" y="1569"/>
                          <a:pt x="992" y="1694"/>
                          <a:pt x="1511" y="1694"/>
                        </a:cubicBezTo>
                        <a:cubicBezTo>
                          <a:pt x="1514" y="1694"/>
                          <a:pt x="1517" y="1694"/>
                          <a:pt x="1520" y="1694"/>
                        </a:cubicBezTo>
                        <a:cubicBezTo>
                          <a:pt x="1525" y="1694"/>
                          <a:pt x="1529" y="1694"/>
                          <a:pt x="1533" y="1694"/>
                        </a:cubicBezTo>
                        <a:cubicBezTo>
                          <a:pt x="1884" y="1694"/>
                          <a:pt x="2233" y="1634"/>
                          <a:pt x="2564" y="1519"/>
                        </a:cubicBezTo>
                        <a:cubicBezTo>
                          <a:pt x="2615" y="1506"/>
                          <a:pt x="2598" y="1440"/>
                          <a:pt x="2558" y="1440"/>
                        </a:cubicBezTo>
                        <a:cubicBezTo>
                          <a:pt x="2552" y="1440"/>
                          <a:pt x="2545" y="1442"/>
                          <a:pt x="2539" y="1445"/>
                        </a:cubicBezTo>
                        <a:cubicBezTo>
                          <a:pt x="2213" y="1559"/>
                          <a:pt x="1867" y="1615"/>
                          <a:pt x="1520" y="1615"/>
                        </a:cubicBezTo>
                        <a:cubicBezTo>
                          <a:pt x="1033" y="1615"/>
                          <a:pt x="545" y="1505"/>
                          <a:pt x="113" y="1287"/>
                        </a:cubicBezTo>
                        <a:lnTo>
                          <a:pt x="1504" y="72"/>
                        </a:lnTo>
                        <a:cubicBezTo>
                          <a:pt x="1537" y="45"/>
                          <a:pt x="151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1"/>
                  <p:cNvSpPr/>
                  <p:nvPr/>
                </p:nvSpPr>
                <p:spPr>
                  <a:xfrm>
                    <a:off x="8216075" y="2514325"/>
                    <a:ext cx="45800" cy="64825"/>
                  </a:xfrm>
                  <a:custGeom>
                    <a:avLst/>
                    <a:gdLst/>
                    <a:ahLst/>
                    <a:cxnLst/>
                    <a:rect l="l" t="t" r="r" b="b"/>
                    <a:pathLst>
                      <a:path w="1832" h="2593" extrusionOk="0">
                        <a:moveTo>
                          <a:pt x="488" y="0"/>
                        </a:moveTo>
                        <a:cubicBezTo>
                          <a:pt x="475" y="0"/>
                          <a:pt x="461" y="7"/>
                          <a:pt x="453" y="23"/>
                        </a:cubicBezTo>
                        <a:cubicBezTo>
                          <a:pt x="58" y="799"/>
                          <a:pt x="0" y="1749"/>
                          <a:pt x="298" y="2567"/>
                        </a:cubicBezTo>
                        <a:cubicBezTo>
                          <a:pt x="303" y="2579"/>
                          <a:pt x="313" y="2588"/>
                          <a:pt x="327" y="2591"/>
                        </a:cubicBezTo>
                        <a:cubicBezTo>
                          <a:pt x="330" y="2593"/>
                          <a:pt x="333" y="2593"/>
                          <a:pt x="336" y="2593"/>
                        </a:cubicBezTo>
                        <a:cubicBezTo>
                          <a:pt x="346" y="2593"/>
                          <a:pt x="355" y="2590"/>
                          <a:pt x="362" y="2584"/>
                        </a:cubicBezTo>
                        <a:lnTo>
                          <a:pt x="1797" y="1330"/>
                        </a:lnTo>
                        <a:cubicBezTo>
                          <a:pt x="1832" y="1303"/>
                          <a:pt x="1805" y="1258"/>
                          <a:pt x="1772" y="1258"/>
                        </a:cubicBezTo>
                        <a:cubicBezTo>
                          <a:pt x="1763" y="1258"/>
                          <a:pt x="1754" y="1261"/>
                          <a:pt x="1745" y="1270"/>
                        </a:cubicBezTo>
                        <a:lnTo>
                          <a:pt x="353" y="2485"/>
                        </a:lnTo>
                        <a:cubicBezTo>
                          <a:pt x="84" y="1699"/>
                          <a:pt x="148" y="797"/>
                          <a:pt x="525" y="59"/>
                        </a:cubicBezTo>
                        <a:cubicBezTo>
                          <a:pt x="542" y="27"/>
                          <a:pt x="515" y="0"/>
                          <a:pt x="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1"/>
                  <p:cNvSpPr/>
                  <p:nvPr/>
                </p:nvSpPr>
                <p:spPr>
                  <a:xfrm>
                    <a:off x="8242550" y="2511025"/>
                    <a:ext cx="50075" cy="50225"/>
                  </a:xfrm>
                  <a:custGeom>
                    <a:avLst/>
                    <a:gdLst/>
                    <a:ahLst/>
                    <a:cxnLst/>
                    <a:rect l="l" t="t" r="r" b="b"/>
                    <a:pathLst>
                      <a:path w="2003" h="2009" extrusionOk="0">
                        <a:moveTo>
                          <a:pt x="201" y="1"/>
                        </a:moveTo>
                        <a:cubicBezTo>
                          <a:pt x="151" y="1"/>
                          <a:pt x="100" y="3"/>
                          <a:pt x="50" y="8"/>
                        </a:cubicBezTo>
                        <a:cubicBezTo>
                          <a:pt x="1" y="14"/>
                          <a:pt x="7" y="87"/>
                          <a:pt x="55" y="87"/>
                        </a:cubicBezTo>
                        <a:cubicBezTo>
                          <a:pt x="56" y="87"/>
                          <a:pt x="57" y="87"/>
                          <a:pt x="58" y="87"/>
                        </a:cubicBezTo>
                        <a:cubicBezTo>
                          <a:pt x="111" y="82"/>
                          <a:pt x="163" y="79"/>
                          <a:pt x="214" y="79"/>
                        </a:cubicBezTo>
                        <a:cubicBezTo>
                          <a:pt x="1206" y="79"/>
                          <a:pt x="1992" y="959"/>
                          <a:pt x="1853" y="1964"/>
                        </a:cubicBezTo>
                        <a:cubicBezTo>
                          <a:pt x="1850" y="1986"/>
                          <a:pt x="1865" y="2006"/>
                          <a:pt x="1886" y="2009"/>
                        </a:cubicBezTo>
                        <a:lnTo>
                          <a:pt x="1892" y="2009"/>
                        </a:lnTo>
                        <a:cubicBezTo>
                          <a:pt x="1911" y="2009"/>
                          <a:pt x="1928" y="1995"/>
                          <a:pt x="1931" y="1976"/>
                        </a:cubicBezTo>
                        <a:cubicBezTo>
                          <a:pt x="2002" y="1463"/>
                          <a:pt x="1825" y="911"/>
                          <a:pt x="1467" y="537"/>
                        </a:cubicBezTo>
                        <a:cubicBezTo>
                          <a:pt x="1144" y="199"/>
                          <a:pt x="670" y="1"/>
                          <a:pt x="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1"/>
                  <p:cNvSpPr/>
                  <p:nvPr/>
                </p:nvSpPr>
                <p:spPr>
                  <a:xfrm>
                    <a:off x="8279675" y="2501175"/>
                    <a:ext cx="32925" cy="28325"/>
                  </a:xfrm>
                  <a:custGeom>
                    <a:avLst/>
                    <a:gdLst/>
                    <a:ahLst/>
                    <a:cxnLst/>
                    <a:rect l="l" t="t" r="r" b="b"/>
                    <a:pathLst>
                      <a:path w="1317" h="1133" extrusionOk="0">
                        <a:moveTo>
                          <a:pt x="1257" y="0"/>
                        </a:moveTo>
                        <a:cubicBezTo>
                          <a:pt x="1248" y="0"/>
                          <a:pt x="1238" y="4"/>
                          <a:pt x="1229" y="12"/>
                        </a:cubicBezTo>
                        <a:lnTo>
                          <a:pt x="28" y="1061"/>
                        </a:lnTo>
                        <a:cubicBezTo>
                          <a:pt x="0" y="1085"/>
                          <a:pt x="16" y="1132"/>
                          <a:pt x="55" y="1132"/>
                        </a:cubicBezTo>
                        <a:cubicBezTo>
                          <a:pt x="64" y="1131"/>
                          <a:pt x="75" y="1128"/>
                          <a:pt x="82" y="1122"/>
                        </a:cubicBezTo>
                        <a:lnTo>
                          <a:pt x="1282" y="74"/>
                        </a:lnTo>
                        <a:cubicBezTo>
                          <a:pt x="1316" y="46"/>
                          <a:pt x="1290" y="0"/>
                          <a:pt x="12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1"/>
                  <p:cNvSpPr/>
                  <p:nvPr/>
                </p:nvSpPr>
                <p:spPr>
                  <a:xfrm>
                    <a:off x="8306400" y="2493900"/>
                    <a:ext cx="15200" cy="11500"/>
                  </a:xfrm>
                  <a:custGeom>
                    <a:avLst/>
                    <a:gdLst/>
                    <a:ahLst/>
                    <a:cxnLst/>
                    <a:rect l="l" t="t" r="r" b="b"/>
                    <a:pathLst>
                      <a:path w="608" h="460" extrusionOk="0">
                        <a:moveTo>
                          <a:pt x="304" y="1"/>
                        </a:moveTo>
                        <a:cubicBezTo>
                          <a:pt x="251" y="1"/>
                          <a:pt x="197" y="19"/>
                          <a:pt x="154" y="57"/>
                        </a:cubicBezTo>
                        <a:cubicBezTo>
                          <a:pt x="0" y="192"/>
                          <a:pt x="85" y="445"/>
                          <a:pt x="289" y="459"/>
                        </a:cubicBezTo>
                        <a:cubicBezTo>
                          <a:pt x="296" y="459"/>
                          <a:pt x="302" y="459"/>
                          <a:pt x="307" y="459"/>
                        </a:cubicBezTo>
                        <a:cubicBezTo>
                          <a:pt x="499" y="459"/>
                          <a:pt x="608" y="229"/>
                          <a:pt x="477" y="80"/>
                        </a:cubicBezTo>
                        <a:cubicBezTo>
                          <a:pt x="432" y="28"/>
                          <a:pt x="368" y="1"/>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1"/>
                  <p:cNvSpPr/>
                  <p:nvPr/>
                </p:nvSpPr>
                <p:spPr>
                  <a:xfrm>
                    <a:off x="8285475" y="2480300"/>
                    <a:ext cx="15250" cy="11475"/>
                  </a:xfrm>
                  <a:custGeom>
                    <a:avLst/>
                    <a:gdLst/>
                    <a:ahLst/>
                    <a:cxnLst/>
                    <a:rect l="l" t="t" r="r" b="b"/>
                    <a:pathLst>
                      <a:path w="610" h="459" extrusionOk="0">
                        <a:moveTo>
                          <a:pt x="305" y="1"/>
                        </a:moveTo>
                        <a:cubicBezTo>
                          <a:pt x="252" y="1"/>
                          <a:pt x="198" y="19"/>
                          <a:pt x="156" y="57"/>
                        </a:cubicBezTo>
                        <a:cubicBezTo>
                          <a:pt x="1" y="191"/>
                          <a:pt x="87" y="445"/>
                          <a:pt x="290" y="458"/>
                        </a:cubicBezTo>
                        <a:cubicBezTo>
                          <a:pt x="296" y="459"/>
                          <a:pt x="302" y="459"/>
                          <a:pt x="308" y="459"/>
                        </a:cubicBezTo>
                        <a:cubicBezTo>
                          <a:pt x="501" y="459"/>
                          <a:pt x="609" y="229"/>
                          <a:pt x="478" y="80"/>
                        </a:cubicBezTo>
                        <a:cubicBezTo>
                          <a:pt x="433" y="27"/>
                          <a:pt x="369" y="1"/>
                          <a:pt x="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1"/>
                  <p:cNvSpPr/>
                  <p:nvPr/>
                </p:nvSpPr>
                <p:spPr>
                  <a:xfrm>
                    <a:off x="8274825" y="2485000"/>
                    <a:ext cx="19525" cy="37925"/>
                  </a:xfrm>
                  <a:custGeom>
                    <a:avLst/>
                    <a:gdLst/>
                    <a:ahLst/>
                    <a:cxnLst/>
                    <a:rect l="l" t="t" r="r" b="b"/>
                    <a:pathLst>
                      <a:path w="781" h="1517" extrusionOk="0">
                        <a:moveTo>
                          <a:pt x="731" y="0"/>
                        </a:moveTo>
                        <a:cubicBezTo>
                          <a:pt x="714" y="0"/>
                          <a:pt x="698" y="10"/>
                          <a:pt x="694" y="33"/>
                        </a:cubicBezTo>
                        <a:cubicBezTo>
                          <a:pt x="561" y="545"/>
                          <a:pt x="333" y="1028"/>
                          <a:pt x="20" y="1454"/>
                        </a:cubicBezTo>
                        <a:cubicBezTo>
                          <a:pt x="0" y="1481"/>
                          <a:pt x="20" y="1517"/>
                          <a:pt x="51" y="1517"/>
                        </a:cubicBezTo>
                        <a:cubicBezTo>
                          <a:pt x="64" y="1517"/>
                          <a:pt x="76" y="1511"/>
                          <a:pt x="84" y="1502"/>
                        </a:cubicBezTo>
                        <a:cubicBezTo>
                          <a:pt x="403" y="1067"/>
                          <a:pt x="635" y="574"/>
                          <a:pt x="770" y="53"/>
                        </a:cubicBezTo>
                        <a:cubicBezTo>
                          <a:pt x="780" y="21"/>
                          <a:pt x="755" y="0"/>
                          <a:pt x="7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1"/>
                  <p:cNvSpPr/>
                  <p:nvPr/>
                </p:nvSpPr>
                <p:spPr>
                  <a:xfrm>
                    <a:off x="8283975" y="2520700"/>
                    <a:ext cx="40625" cy="14025"/>
                  </a:xfrm>
                  <a:custGeom>
                    <a:avLst/>
                    <a:gdLst/>
                    <a:ahLst/>
                    <a:cxnLst/>
                    <a:rect l="l" t="t" r="r" b="b"/>
                    <a:pathLst>
                      <a:path w="1625" h="561" extrusionOk="0">
                        <a:moveTo>
                          <a:pt x="1570" y="1"/>
                        </a:moveTo>
                        <a:cubicBezTo>
                          <a:pt x="1568" y="1"/>
                          <a:pt x="1567" y="1"/>
                          <a:pt x="1565" y="1"/>
                        </a:cubicBezTo>
                        <a:cubicBezTo>
                          <a:pt x="1030" y="64"/>
                          <a:pt x="511" y="229"/>
                          <a:pt x="37" y="486"/>
                        </a:cubicBezTo>
                        <a:cubicBezTo>
                          <a:pt x="1" y="505"/>
                          <a:pt x="14" y="560"/>
                          <a:pt x="56" y="560"/>
                        </a:cubicBezTo>
                        <a:cubicBezTo>
                          <a:pt x="62" y="560"/>
                          <a:pt x="70" y="559"/>
                          <a:pt x="76" y="556"/>
                        </a:cubicBezTo>
                        <a:cubicBezTo>
                          <a:pt x="541" y="304"/>
                          <a:pt x="1049" y="143"/>
                          <a:pt x="1576" y="80"/>
                        </a:cubicBezTo>
                        <a:cubicBezTo>
                          <a:pt x="1625" y="73"/>
                          <a:pt x="1618" y="1"/>
                          <a:pt x="1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5" name="Google Shape;1485;p41"/>
              <p:cNvGrpSpPr/>
              <p:nvPr/>
            </p:nvGrpSpPr>
            <p:grpSpPr>
              <a:xfrm rot="-188346">
                <a:off x="4255507" y="703471"/>
                <a:ext cx="657363" cy="925277"/>
                <a:chOff x="8244900" y="3297325"/>
                <a:chExt cx="207000" cy="291375"/>
              </a:xfrm>
            </p:grpSpPr>
            <p:sp>
              <p:nvSpPr>
                <p:cNvPr id="1486" name="Google Shape;1486;p41"/>
                <p:cNvSpPr/>
                <p:nvPr/>
              </p:nvSpPr>
              <p:spPr>
                <a:xfrm>
                  <a:off x="8367875" y="3423650"/>
                  <a:ext cx="83125" cy="20425"/>
                </a:xfrm>
                <a:custGeom>
                  <a:avLst/>
                  <a:gdLst/>
                  <a:ahLst/>
                  <a:cxnLst/>
                  <a:rect l="l" t="t" r="r" b="b"/>
                  <a:pathLst>
                    <a:path w="3325" h="817" extrusionOk="0">
                      <a:moveTo>
                        <a:pt x="1900" y="1"/>
                      </a:moveTo>
                      <a:cubicBezTo>
                        <a:pt x="1246" y="1"/>
                        <a:pt x="554" y="138"/>
                        <a:pt x="160" y="283"/>
                      </a:cubicBezTo>
                      <a:cubicBezTo>
                        <a:pt x="140" y="298"/>
                        <a:pt x="123" y="300"/>
                        <a:pt x="105" y="300"/>
                      </a:cubicBezTo>
                      <a:cubicBezTo>
                        <a:pt x="100" y="300"/>
                        <a:pt x="95" y="300"/>
                        <a:pt x="89" y="300"/>
                      </a:cubicBezTo>
                      <a:cubicBezTo>
                        <a:pt x="66" y="300"/>
                        <a:pt x="39" y="302"/>
                        <a:pt x="1" y="327"/>
                      </a:cubicBezTo>
                      <a:cubicBezTo>
                        <a:pt x="277" y="682"/>
                        <a:pt x="878" y="817"/>
                        <a:pt x="1507" y="817"/>
                      </a:cubicBezTo>
                      <a:cubicBezTo>
                        <a:pt x="2218" y="817"/>
                        <a:pt x="2966" y="645"/>
                        <a:pt x="3324" y="423"/>
                      </a:cubicBezTo>
                      <a:cubicBezTo>
                        <a:pt x="3039" y="111"/>
                        <a:pt x="2485" y="1"/>
                        <a:pt x="19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1"/>
                <p:cNvSpPr/>
                <p:nvPr/>
              </p:nvSpPr>
              <p:spPr>
                <a:xfrm>
                  <a:off x="8394950" y="3357550"/>
                  <a:ext cx="56950" cy="39675"/>
                </a:xfrm>
                <a:custGeom>
                  <a:avLst/>
                  <a:gdLst/>
                  <a:ahLst/>
                  <a:cxnLst/>
                  <a:rect l="l" t="t" r="r" b="b"/>
                  <a:pathLst>
                    <a:path w="2278" h="1587" extrusionOk="0">
                      <a:moveTo>
                        <a:pt x="2127" y="1"/>
                      </a:moveTo>
                      <a:cubicBezTo>
                        <a:pt x="1406" y="1"/>
                        <a:pt x="429" y="944"/>
                        <a:pt x="85" y="1452"/>
                      </a:cubicBezTo>
                      <a:cubicBezTo>
                        <a:pt x="70" y="1501"/>
                        <a:pt x="29" y="1485"/>
                        <a:pt x="0" y="1559"/>
                      </a:cubicBezTo>
                      <a:cubicBezTo>
                        <a:pt x="65" y="1578"/>
                        <a:pt x="133" y="1587"/>
                        <a:pt x="204" y="1587"/>
                      </a:cubicBezTo>
                      <a:cubicBezTo>
                        <a:pt x="966" y="1587"/>
                        <a:pt x="2045" y="571"/>
                        <a:pt x="2277" y="16"/>
                      </a:cubicBezTo>
                      <a:cubicBezTo>
                        <a:pt x="2229" y="6"/>
                        <a:pt x="2178" y="1"/>
                        <a:pt x="21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1"/>
                <p:cNvSpPr/>
                <p:nvPr/>
              </p:nvSpPr>
              <p:spPr>
                <a:xfrm>
                  <a:off x="8379400" y="3327025"/>
                  <a:ext cx="26225" cy="68700"/>
                </a:xfrm>
                <a:custGeom>
                  <a:avLst/>
                  <a:gdLst/>
                  <a:ahLst/>
                  <a:cxnLst/>
                  <a:rect l="l" t="t" r="r" b="b"/>
                  <a:pathLst>
                    <a:path w="1049" h="2748" extrusionOk="0">
                      <a:moveTo>
                        <a:pt x="488" y="1"/>
                      </a:moveTo>
                      <a:cubicBezTo>
                        <a:pt x="157" y="569"/>
                        <a:pt x="0" y="2276"/>
                        <a:pt x="634" y="2747"/>
                      </a:cubicBezTo>
                      <a:cubicBezTo>
                        <a:pt x="677" y="2680"/>
                        <a:pt x="639" y="2655"/>
                        <a:pt x="668" y="2615"/>
                      </a:cubicBezTo>
                      <a:cubicBezTo>
                        <a:pt x="879" y="1991"/>
                        <a:pt x="1049" y="487"/>
                        <a:pt x="4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1"/>
                <p:cNvSpPr/>
                <p:nvPr/>
              </p:nvSpPr>
              <p:spPr>
                <a:xfrm>
                  <a:off x="8410775" y="3297325"/>
                  <a:ext cx="25450" cy="66200"/>
                </a:xfrm>
                <a:custGeom>
                  <a:avLst/>
                  <a:gdLst/>
                  <a:ahLst/>
                  <a:cxnLst/>
                  <a:rect l="l" t="t" r="r" b="b"/>
                  <a:pathLst>
                    <a:path w="1018" h="2648" extrusionOk="0">
                      <a:moveTo>
                        <a:pt x="820" y="0"/>
                      </a:moveTo>
                      <a:lnTo>
                        <a:pt x="820" y="0"/>
                      </a:lnTo>
                      <a:cubicBezTo>
                        <a:pt x="166" y="352"/>
                        <a:pt x="1" y="1857"/>
                        <a:pt x="70" y="2511"/>
                      </a:cubicBezTo>
                      <a:cubicBezTo>
                        <a:pt x="89" y="2558"/>
                        <a:pt x="47" y="2573"/>
                        <a:pt x="73" y="2647"/>
                      </a:cubicBezTo>
                      <a:cubicBezTo>
                        <a:pt x="796" y="2328"/>
                        <a:pt x="1018" y="628"/>
                        <a:pt x="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1"/>
                <p:cNvSpPr/>
                <p:nvPr/>
              </p:nvSpPr>
              <p:spPr>
                <a:xfrm>
                  <a:off x="8345475" y="3348250"/>
                  <a:ext cx="27225" cy="81775"/>
                </a:xfrm>
                <a:custGeom>
                  <a:avLst/>
                  <a:gdLst/>
                  <a:ahLst/>
                  <a:cxnLst/>
                  <a:rect l="l" t="t" r="r" b="b"/>
                  <a:pathLst>
                    <a:path w="1089" h="3271" extrusionOk="0">
                      <a:moveTo>
                        <a:pt x="309" y="0"/>
                      </a:moveTo>
                      <a:lnTo>
                        <a:pt x="309" y="0"/>
                      </a:lnTo>
                      <a:cubicBezTo>
                        <a:pt x="0" y="734"/>
                        <a:pt x="78" y="2805"/>
                        <a:pt x="913" y="3270"/>
                      </a:cubicBezTo>
                      <a:cubicBezTo>
                        <a:pt x="953" y="3184"/>
                        <a:pt x="903" y="3160"/>
                        <a:pt x="934" y="3106"/>
                      </a:cubicBezTo>
                      <a:cubicBezTo>
                        <a:pt x="1089" y="2326"/>
                        <a:pt x="1056" y="497"/>
                        <a:pt x="3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1"/>
                <p:cNvSpPr/>
                <p:nvPr/>
              </p:nvSpPr>
              <p:spPr>
                <a:xfrm>
                  <a:off x="8336625" y="3458375"/>
                  <a:ext cx="83125" cy="20425"/>
                </a:xfrm>
                <a:custGeom>
                  <a:avLst/>
                  <a:gdLst/>
                  <a:ahLst/>
                  <a:cxnLst/>
                  <a:rect l="l" t="t" r="r" b="b"/>
                  <a:pathLst>
                    <a:path w="3325" h="817" extrusionOk="0">
                      <a:moveTo>
                        <a:pt x="1899" y="0"/>
                      </a:moveTo>
                      <a:cubicBezTo>
                        <a:pt x="1245" y="0"/>
                        <a:pt x="553" y="138"/>
                        <a:pt x="159" y="282"/>
                      </a:cubicBezTo>
                      <a:cubicBezTo>
                        <a:pt x="139" y="298"/>
                        <a:pt x="122" y="300"/>
                        <a:pt x="103" y="300"/>
                      </a:cubicBezTo>
                      <a:cubicBezTo>
                        <a:pt x="99" y="300"/>
                        <a:pt x="96" y="299"/>
                        <a:pt x="92" y="299"/>
                      </a:cubicBezTo>
                      <a:cubicBezTo>
                        <a:pt x="68" y="299"/>
                        <a:pt x="40" y="301"/>
                        <a:pt x="1" y="328"/>
                      </a:cubicBezTo>
                      <a:cubicBezTo>
                        <a:pt x="277" y="682"/>
                        <a:pt x="878" y="817"/>
                        <a:pt x="1507" y="817"/>
                      </a:cubicBezTo>
                      <a:cubicBezTo>
                        <a:pt x="2218" y="817"/>
                        <a:pt x="2966" y="645"/>
                        <a:pt x="3325" y="424"/>
                      </a:cubicBezTo>
                      <a:cubicBezTo>
                        <a:pt x="3039" y="110"/>
                        <a:pt x="2484" y="0"/>
                        <a:pt x="18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1"/>
                <p:cNvSpPr/>
                <p:nvPr/>
              </p:nvSpPr>
              <p:spPr>
                <a:xfrm>
                  <a:off x="8317550" y="3384750"/>
                  <a:ext cx="27250" cy="81775"/>
                </a:xfrm>
                <a:custGeom>
                  <a:avLst/>
                  <a:gdLst/>
                  <a:ahLst/>
                  <a:cxnLst/>
                  <a:rect l="l" t="t" r="r" b="b"/>
                  <a:pathLst>
                    <a:path w="1090" h="3271" extrusionOk="0">
                      <a:moveTo>
                        <a:pt x="309" y="0"/>
                      </a:moveTo>
                      <a:lnTo>
                        <a:pt x="309" y="0"/>
                      </a:lnTo>
                      <a:cubicBezTo>
                        <a:pt x="0" y="734"/>
                        <a:pt x="80" y="2805"/>
                        <a:pt x="913" y="3270"/>
                      </a:cubicBezTo>
                      <a:cubicBezTo>
                        <a:pt x="953" y="3182"/>
                        <a:pt x="904" y="3160"/>
                        <a:pt x="934" y="3106"/>
                      </a:cubicBezTo>
                      <a:cubicBezTo>
                        <a:pt x="1089" y="2326"/>
                        <a:pt x="1056" y="497"/>
                        <a:pt x="3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1"/>
                <p:cNvSpPr/>
                <p:nvPr/>
              </p:nvSpPr>
              <p:spPr>
                <a:xfrm>
                  <a:off x="8304325" y="3488950"/>
                  <a:ext cx="83100" cy="20375"/>
                </a:xfrm>
                <a:custGeom>
                  <a:avLst/>
                  <a:gdLst/>
                  <a:ahLst/>
                  <a:cxnLst/>
                  <a:rect l="l" t="t" r="r" b="b"/>
                  <a:pathLst>
                    <a:path w="3324" h="815" extrusionOk="0">
                      <a:moveTo>
                        <a:pt x="1900" y="0"/>
                      </a:moveTo>
                      <a:cubicBezTo>
                        <a:pt x="1246" y="0"/>
                        <a:pt x="554" y="138"/>
                        <a:pt x="160" y="282"/>
                      </a:cubicBezTo>
                      <a:cubicBezTo>
                        <a:pt x="140" y="296"/>
                        <a:pt x="124" y="298"/>
                        <a:pt x="107" y="298"/>
                      </a:cubicBezTo>
                      <a:cubicBezTo>
                        <a:pt x="101" y="298"/>
                        <a:pt x="95" y="298"/>
                        <a:pt x="89" y="298"/>
                      </a:cubicBezTo>
                      <a:cubicBezTo>
                        <a:pt x="66" y="298"/>
                        <a:pt x="39" y="301"/>
                        <a:pt x="0" y="326"/>
                      </a:cubicBezTo>
                      <a:cubicBezTo>
                        <a:pt x="276" y="680"/>
                        <a:pt x="877" y="815"/>
                        <a:pt x="1507" y="815"/>
                      </a:cubicBezTo>
                      <a:cubicBezTo>
                        <a:pt x="2217" y="815"/>
                        <a:pt x="2965" y="643"/>
                        <a:pt x="3324" y="422"/>
                      </a:cubicBezTo>
                      <a:cubicBezTo>
                        <a:pt x="3038" y="110"/>
                        <a:pt x="2484" y="0"/>
                        <a:pt x="19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1"/>
                <p:cNvSpPr/>
                <p:nvPr/>
              </p:nvSpPr>
              <p:spPr>
                <a:xfrm>
                  <a:off x="8281900" y="3413525"/>
                  <a:ext cx="27250" cy="81775"/>
                </a:xfrm>
                <a:custGeom>
                  <a:avLst/>
                  <a:gdLst/>
                  <a:ahLst/>
                  <a:cxnLst/>
                  <a:rect l="l" t="t" r="r" b="b"/>
                  <a:pathLst>
                    <a:path w="1090" h="3271" extrusionOk="0">
                      <a:moveTo>
                        <a:pt x="310" y="0"/>
                      </a:moveTo>
                      <a:cubicBezTo>
                        <a:pt x="1" y="732"/>
                        <a:pt x="78" y="2805"/>
                        <a:pt x="914" y="3270"/>
                      </a:cubicBezTo>
                      <a:cubicBezTo>
                        <a:pt x="954" y="3182"/>
                        <a:pt x="905" y="3159"/>
                        <a:pt x="934" y="3106"/>
                      </a:cubicBezTo>
                      <a:cubicBezTo>
                        <a:pt x="1089" y="2326"/>
                        <a:pt x="1057" y="497"/>
                        <a:pt x="3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1"/>
                <p:cNvSpPr/>
                <p:nvPr/>
              </p:nvSpPr>
              <p:spPr>
                <a:xfrm>
                  <a:off x="8244900" y="3336975"/>
                  <a:ext cx="175975" cy="251725"/>
                </a:xfrm>
                <a:custGeom>
                  <a:avLst/>
                  <a:gdLst/>
                  <a:ahLst/>
                  <a:cxnLst/>
                  <a:rect l="l" t="t" r="r" b="b"/>
                  <a:pathLst>
                    <a:path w="7039" h="10069" extrusionOk="0">
                      <a:moveTo>
                        <a:pt x="6932" y="1"/>
                      </a:moveTo>
                      <a:cubicBezTo>
                        <a:pt x="6902" y="1"/>
                        <a:pt x="6872" y="22"/>
                        <a:pt x="6876" y="62"/>
                      </a:cubicBezTo>
                      <a:cubicBezTo>
                        <a:pt x="6922" y="541"/>
                        <a:pt x="6445" y="1461"/>
                        <a:pt x="6187" y="1954"/>
                      </a:cubicBezTo>
                      <a:lnTo>
                        <a:pt x="6138" y="2053"/>
                      </a:lnTo>
                      <a:cubicBezTo>
                        <a:pt x="5774" y="2755"/>
                        <a:pt x="5206" y="3365"/>
                        <a:pt x="4654" y="3955"/>
                      </a:cubicBezTo>
                      <a:cubicBezTo>
                        <a:pt x="4362" y="4270"/>
                        <a:pt x="4058" y="4595"/>
                        <a:pt x="3792" y="4929"/>
                      </a:cubicBezTo>
                      <a:cubicBezTo>
                        <a:pt x="3328" y="5512"/>
                        <a:pt x="2807" y="5936"/>
                        <a:pt x="2301" y="6344"/>
                      </a:cubicBezTo>
                      <a:cubicBezTo>
                        <a:pt x="1263" y="7187"/>
                        <a:pt x="282" y="7983"/>
                        <a:pt x="5" y="10005"/>
                      </a:cubicBezTo>
                      <a:cubicBezTo>
                        <a:pt x="0" y="10036"/>
                        <a:pt x="21" y="10065"/>
                        <a:pt x="52" y="10068"/>
                      </a:cubicBezTo>
                      <a:cubicBezTo>
                        <a:pt x="56" y="10069"/>
                        <a:pt x="59" y="10069"/>
                        <a:pt x="62" y="10069"/>
                      </a:cubicBezTo>
                      <a:cubicBezTo>
                        <a:pt x="71" y="10069"/>
                        <a:pt x="79" y="10067"/>
                        <a:pt x="87" y="10063"/>
                      </a:cubicBezTo>
                      <a:cubicBezTo>
                        <a:pt x="103" y="10054"/>
                        <a:pt x="113" y="10039"/>
                        <a:pt x="116" y="10020"/>
                      </a:cubicBezTo>
                      <a:cubicBezTo>
                        <a:pt x="388" y="8043"/>
                        <a:pt x="1353" y="7260"/>
                        <a:pt x="2371" y="6432"/>
                      </a:cubicBezTo>
                      <a:cubicBezTo>
                        <a:pt x="2881" y="6019"/>
                        <a:pt x="3408" y="5591"/>
                        <a:pt x="3880" y="4999"/>
                      </a:cubicBezTo>
                      <a:cubicBezTo>
                        <a:pt x="4143" y="4670"/>
                        <a:pt x="4444" y="4346"/>
                        <a:pt x="4738" y="4033"/>
                      </a:cubicBezTo>
                      <a:cubicBezTo>
                        <a:pt x="5292" y="3437"/>
                        <a:pt x="5866" y="2821"/>
                        <a:pt x="6236" y="2103"/>
                      </a:cubicBezTo>
                      <a:lnTo>
                        <a:pt x="6287" y="2006"/>
                      </a:lnTo>
                      <a:cubicBezTo>
                        <a:pt x="6549" y="1502"/>
                        <a:pt x="7039" y="563"/>
                        <a:pt x="6988" y="52"/>
                      </a:cubicBezTo>
                      <a:cubicBezTo>
                        <a:pt x="6984" y="17"/>
                        <a:pt x="6958" y="1"/>
                        <a:pt x="69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41"/>
              <p:cNvGrpSpPr/>
              <p:nvPr/>
            </p:nvGrpSpPr>
            <p:grpSpPr>
              <a:xfrm rot="337277">
                <a:off x="4423322" y="1277117"/>
                <a:ext cx="1005591" cy="961454"/>
                <a:chOff x="8059125" y="2818475"/>
                <a:chExt cx="411275" cy="393225"/>
              </a:xfrm>
            </p:grpSpPr>
            <p:sp>
              <p:nvSpPr>
                <p:cNvPr id="1497" name="Google Shape;1497;p41"/>
                <p:cNvSpPr/>
                <p:nvPr/>
              </p:nvSpPr>
              <p:spPr>
                <a:xfrm>
                  <a:off x="8177525" y="2820225"/>
                  <a:ext cx="292875" cy="226450"/>
                </a:xfrm>
                <a:custGeom>
                  <a:avLst/>
                  <a:gdLst/>
                  <a:ahLst/>
                  <a:cxnLst/>
                  <a:rect l="l" t="t" r="r" b="b"/>
                  <a:pathLst>
                    <a:path w="11715" h="9058" extrusionOk="0">
                      <a:moveTo>
                        <a:pt x="9188" y="1"/>
                      </a:moveTo>
                      <a:cubicBezTo>
                        <a:pt x="8450" y="1"/>
                        <a:pt x="7618" y="244"/>
                        <a:pt x="7037" y="670"/>
                      </a:cubicBezTo>
                      <a:cubicBezTo>
                        <a:pt x="7481" y="935"/>
                        <a:pt x="7883" y="1268"/>
                        <a:pt x="8227" y="1654"/>
                      </a:cubicBezTo>
                      <a:cubicBezTo>
                        <a:pt x="7693" y="1433"/>
                        <a:pt x="7179" y="1172"/>
                        <a:pt x="6685" y="874"/>
                      </a:cubicBezTo>
                      <a:cubicBezTo>
                        <a:pt x="6036" y="1390"/>
                        <a:pt x="5215" y="1943"/>
                        <a:pt x="4502" y="2367"/>
                      </a:cubicBezTo>
                      <a:cubicBezTo>
                        <a:pt x="4244" y="3136"/>
                        <a:pt x="3856" y="3713"/>
                        <a:pt x="3640" y="4496"/>
                      </a:cubicBezTo>
                      <a:cubicBezTo>
                        <a:pt x="3579" y="4059"/>
                        <a:pt x="3594" y="3615"/>
                        <a:pt x="3685" y="3184"/>
                      </a:cubicBezTo>
                      <a:lnTo>
                        <a:pt x="3685" y="3184"/>
                      </a:lnTo>
                      <a:cubicBezTo>
                        <a:pt x="2716" y="4046"/>
                        <a:pt x="1873" y="5040"/>
                        <a:pt x="1181" y="6138"/>
                      </a:cubicBezTo>
                      <a:cubicBezTo>
                        <a:pt x="540" y="7156"/>
                        <a:pt x="0" y="9057"/>
                        <a:pt x="1552" y="9057"/>
                      </a:cubicBezTo>
                      <a:cubicBezTo>
                        <a:pt x="1679" y="9057"/>
                        <a:pt x="1821" y="9044"/>
                        <a:pt x="1977" y="9017"/>
                      </a:cubicBezTo>
                      <a:cubicBezTo>
                        <a:pt x="2572" y="8913"/>
                        <a:pt x="3130" y="8634"/>
                        <a:pt x="3700" y="8436"/>
                      </a:cubicBezTo>
                      <a:cubicBezTo>
                        <a:pt x="3846" y="8385"/>
                        <a:pt x="5971" y="7587"/>
                        <a:pt x="5911" y="7477"/>
                      </a:cubicBezTo>
                      <a:lnTo>
                        <a:pt x="5319" y="6427"/>
                      </a:lnTo>
                      <a:lnTo>
                        <a:pt x="5319" y="6427"/>
                      </a:lnTo>
                      <a:cubicBezTo>
                        <a:pt x="5716" y="6776"/>
                        <a:pt x="6223" y="7027"/>
                        <a:pt x="6713" y="7223"/>
                      </a:cubicBezTo>
                      <a:cubicBezTo>
                        <a:pt x="7895" y="6763"/>
                        <a:pt x="8980" y="5944"/>
                        <a:pt x="9760" y="4936"/>
                      </a:cubicBezTo>
                      <a:lnTo>
                        <a:pt x="9421" y="3133"/>
                      </a:lnTo>
                      <a:lnTo>
                        <a:pt x="9421" y="3133"/>
                      </a:lnTo>
                      <a:cubicBezTo>
                        <a:pt x="9741" y="3557"/>
                        <a:pt x="10019" y="4043"/>
                        <a:pt x="10337" y="4468"/>
                      </a:cubicBezTo>
                      <a:cubicBezTo>
                        <a:pt x="10905" y="3979"/>
                        <a:pt x="11405" y="3360"/>
                        <a:pt x="11558" y="2625"/>
                      </a:cubicBezTo>
                      <a:cubicBezTo>
                        <a:pt x="11715" y="1873"/>
                        <a:pt x="11376" y="1135"/>
                        <a:pt x="10823" y="635"/>
                      </a:cubicBezTo>
                      <a:cubicBezTo>
                        <a:pt x="10434" y="285"/>
                        <a:pt x="9940" y="51"/>
                        <a:pt x="9436" y="11"/>
                      </a:cubicBezTo>
                      <a:cubicBezTo>
                        <a:pt x="9355" y="4"/>
                        <a:pt x="9272" y="1"/>
                        <a:pt x="91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1"/>
                <p:cNvSpPr/>
                <p:nvPr/>
              </p:nvSpPr>
              <p:spPr>
                <a:xfrm>
                  <a:off x="8059125" y="2857025"/>
                  <a:ext cx="372400" cy="354675"/>
                </a:xfrm>
                <a:custGeom>
                  <a:avLst/>
                  <a:gdLst/>
                  <a:ahLst/>
                  <a:cxnLst/>
                  <a:rect l="l" t="t" r="r" b="b"/>
                  <a:pathLst>
                    <a:path w="14896" h="14187" extrusionOk="0">
                      <a:moveTo>
                        <a:pt x="14831" y="1"/>
                      </a:moveTo>
                      <a:cubicBezTo>
                        <a:pt x="14823" y="1"/>
                        <a:pt x="14815" y="3"/>
                        <a:pt x="14806" y="9"/>
                      </a:cubicBezTo>
                      <a:cubicBezTo>
                        <a:pt x="14773" y="28"/>
                        <a:pt x="11491" y="1941"/>
                        <a:pt x="8045" y="4626"/>
                      </a:cubicBezTo>
                      <a:cubicBezTo>
                        <a:pt x="6022" y="6202"/>
                        <a:pt x="4337" y="7732"/>
                        <a:pt x="3039" y="9172"/>
                      </a:cubicBezTo>
                      <a:cubicBezTo>
                        <a:pt x="1414" y="10975"/>
                        <a:pt x="394" y="12645"/>
                        <a:pt x="6" y="14133"/>
                      </a:cubicBezTo>
                      <a:cubicBezTo>
                        <a:pt x="0" y="14156"/>
                        <a:pt x="14" y="14180"/>
                        <a:pt x="37" y="14185"/>
                      </a:cubicBezTo>
                      <a:cubicBezTo>
                        <a:pt x="40" y="14187"/>
                        <a:pt x="45" y="14187"/>
                        <a:pt x="48" y="14187"/>
                      </a:cubicBezTo>
                      <a:cubicBezTo>
                        <a:pt x="67" y="14187"/>
                        <a:pt x="85" y="14174"/>
                        <a:pt x="90" y="14154"/>
                      </a:cubicBezTo>
                      <a:cubicBezTo>
                        <a:pt x="474" y="12681"/>
                        <a:pt x="1488" y="11024"/>
                        <a:pt x="3103" y="9230"/>
                      </a:cubicBezTo>
                      <a:cubicBezTo>
                        <a:pt x="4398" y="7794"/>
                        <a:pt x="6078" y="6269"/>
                        <a:pt x="8099" y="4696"/>
                      </a:cubicBezTo>
                      <a:cubicBezTo>
                        <a:pt x="11540" y="2016"/>
                        <a:pt x="14817" y="104"/>
                        <a:pt x="14849" y="85"/>
                      </a:cubicBezTo>
                      <a:cubicBezTo>
                        <a:pt x="14895" y="62"/>
                        <a:pt x="14870" y="1"/>
                        <a:pt x="14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1"/>
                <p:cNvSpPr/>
                <p:nvPr/>
              </p:nvSpPr>
              <p:spPr>
                <a:xfrm>
                  <a:off x="8389850" y="2818475"/>
                  <a:ext cx="29375" cy="64200"/>
                </a:xfrm>
                <a:custGeom>
                  <a:avLst/>
                  <a:gdLst/>
                  <a:ahLst/>
                  <a:cxnLst/>
                  <a:rect l="l" t="t" r="r" b="b"/>
                  <a:pathLst>
                    <a:path w="1175" h="2568" extrusionOk="0">
                      <a:moveTo>
                        <a:pt x="1115" y="0"/>
                      </a:moveTo>
                      <a:cubicBezTo>
                        <a:pt x="1099" y="0"/>
                        <a:pt x="1083" y="8"/>
                        <a:pt x="1076" y="28"/>
                      </a:cubicBezTo>
                      <a:lnTo>
                        <a:pt x="10" y="2507"/>
                      </a:lnTo>
                      <a:cubicBezTo>
                        <a:pt x="1" y="2529"/>
                        <a:pt x="11" y="2554"/>
                        <a:pt x="32" y="2565"/>
                      </a:cubicBezTo>
                      <a:cubicBezTo>
                        <a:pt x="38" y="2566"/>
                        <a:pt x="44" y="2568"/>
                        <a:pt x="50" y="2568"/>
                      </a:cubicBezTo>
                      <a:cubicBezTo>
                        <a:pt x="68" y="2568"/>
                        <a:pt x="83" y="2557"/>
                        <a:pt x="90" y="2541"/>
                      </a:cubicBezTo>
                      <a:lnTo>
                        <a:pt x="1157" y="64"/>
                      </a:lnTo>
                      <a:cubicBezTo>
                        <a:pt x="1174" y="28"/>
                        <a:pt x="1144" y="0"/>
                        <a:pt x="1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1"/>
                <p:cNvSpPr/>
                <p:nvPr/>
              </p:nvSpPr>
              <p:spPr>
                <a:xfrm>
                  <a:off x="8295425" y="2947825"/>
                  <a:ext cx="102475" cy="23250"/>
                </a:xfrm>
                <a:custGeom>
                  <a:avLst/>
                  <a:gdLst/>
                  <a:ahLst/>
                  <a:cxnLst/>
                  <a:rect l="l" t="t" r="r" b="b"/>
                  <a:pathLst>
                    <a:path w="4099" h="930" extrusionOk="0">
                      <a:moveTo>
                        <a:pt x="60" y="0"/>
                      </a:moveTo>
                      <a:cubicBezTo>
                        <a:pt x="12" y="0"/>
                        <a:pt x="0" y="76"/>
                        <a:pt x="53" y="87"/>
                      </a:cubicBezTo>
                      <a:lnTo>
                        <a:pt x="4028" y="928"/>
                      </a:lnTo>
                      <a:cubicBezTo>
                        <a:pt x="4031" y="929"/>
                        <a:pt x="4034" y="929"/>
                        <a:pt x="4037" y="929"/>
                      </a:cubicBezTo>
                      <a:lnTo>
                        <a:pt x="4039" y="929"/>
                      </a:lnTo>
                      <a:cubicBezTo>
                        <a:pt x="4090" y="928"/>
                        <a:pt x="4099" y="855"/>
                        <a:pt x="4048" y="843"/>
                      </a:cubicBezTo>
                      <a:lnTo>
                        <a:pt x="72" y="2"/>
                      </a:lnTo>
                      <a:cubicBezTo>
                        <a:pt x="68" y="1"/>
                        <a:pt x="64" y="0"/>
                        <a:pt x="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41"/>
              <p:cNvGrpSpPr/>
              <p:nvPr/>
            </p:nvGrpSpPr>
            <p:grpSpPr>
              <a:xfrm rot="871253">
                <a:off x="4498652" y="2103938"/>
                <a:ext cx="576125" cy="564083"/>
                <a:chOff x="8174627" y="4345225"/>
                <a:chExt cx="172915" cy="169301"/>
              </a:xfrm>
            </p:grpSpPr>
            <p:grpSp>
              <p:nvGrpSpPr>
                <p:cNvPr id="1502" name="Google Shape;1502;p41"/>
                <p:cNvGrpSpPr/>
                <p:nvPr/>
              </p:nvGrpSpPr>
              <p:grpSpPr>
                <a:xfrm>
                  <a:off x="8192297" y="4345225"/>
                  <a:ext cx="155245" cy="145615"/>
                  <a:chOff x="8192297" y="4345225"/>
                  <a:chExt cx="155245" cy="145615"/>
                </a:xfrm>
              </p:grpSpPr>
              <p:sp>
                <p:nvSpPr>
                  <p:cNvPr id="1503" name="Google Shape;1503;p41"/>
                  <p:cNvSpPr/>
                  <p:nvPr/>
                </p:nvSpPr>
                <p:spPr>
                  <a:xfrm>
                    <a:off x="8192297" y="4378920"/>
                    <a:ext cx="38677" cy="71057"/>
                  </a:xfrm>
                  <a:custGeom>
                    <a:avLst/>
                    <a:gdLst/>
                    <a:ahLst/>
                    <a:cxnLst/>
                    <a:rect l="l" t="t" r="r" b="b"/>
                    <a:pathLst>
                      <a:path w="939" h="1725" extrusionOk="0">
                        <a:moveTo>
                          <a:pt x="536" y="0"/>
                        </a:moveTo>
                        <a:cubicBezTo>
                          <a:pt x="408" y="0"/>
                          <a:pt x="280" y="59"/>
                          <a:pt x="201" y="160"/>
                        </a:cubicBezTo>
                        <a:cubicBezTo>
                          <a:pt x="0" y="421"/>
                          <a:pt x="282" y="931"/>
                          <a:pt x="360" y="1198"/>
                        </a:cubicBezTo>
                        <a:cubicBezTo>
                          <a:pt x="395" y="1320"/>
                          <a:pt x="376" y="1604"/>
                          <a:pt x="339" y="1724"/>
                        </a:cubicBezTo>
                        <a:lnTo>
                          <a:pt x="477" y="1532"/>
                        </a:lnTo>
                        <a:cubicBezTo>
                          <a:pt x="544" y="1159"/>
                          <a:pt x="799" y="873"/>
                          <a:pt x="892" y="515"/>
                        </a:cubicBezTo>
                        <a:cubicBezTo>
                          <a:pt x="938" y="338"/>
                          <a:pt x="895" y="145"/>
                          <a:pt x="723" y="48"/>
                        </a:cubicBezTo>
                        <a:cubicBezTo>
                          <a:pt x="666" y="16"/>
                          <a:pt x="601" y="0"/>
                          <a:pt x="5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1"/>
                  <p:cNvSpPr/>
                  <p:nvPr/>
                </p:nvSpPr>
                <p:spPr>
                  <a:xfrm>
                    <a:off x="8230686" y="4349797"/>
                    <a:ext cx="47698" cy="85104"/>
                  </a:xfrm>
                  <a:custGeom>
                    <a:avLst/>
                    <a:gdLst/>
                    <a:ahLst/>
                    <a:cxnLst/>
                    <a:rect l="l" t="t" r="r" b="b"/>
                    <a:pathLst>
                      <a:path w="1158" h="2066" extrusionOk="0">
                        <a:moveTo>
                          <a:pt x="650" y="1"/>
                        </a:moveTo>
                        <a:cubicBezTo>
                          <a:pt x="522" y="1"/>
                          <a:pt x="392" y="47"/>
                          <a:pt x="298" y="133"/>
                        </a:cubicBezTo>
                        <a:cubicBezTo>
                          <a:pt x="0" y="408"/>
                          <a:pt x="237" y="1088"/>
                          <a:pt x="276" y="1429"/>
                        </a:cubicBezTo>
                        <a:cubicBezTo>
                          <a:pt x="294" y="1586"/>
                          <a:pt x="215" y="1926"/>
                          <a:pt x="143" y="2066"/>
                        </a:cubicBezTo>
                        <a:lnTo>
                          <a:pt x="187" y="2057"/>
                        </a:lnTo>
                        <a:cubicBezTo>
                          <a:pt x="346" y="1617"/>
                          <a:pt x="878" y="1125"/>
                          <a:pt x="1065" y="708"/>
                        </a:cubicBezTo>
                        <a:cubicBezTo>
                          <a:pt x="1157" y="502"/>
                          <a:pt x="1144" y="259"/>
                          <a:pt x="956" y="105"/>
                        </a:cubicBezTo>
                        <a:cubicBezTo>
                          <a:pt x="869" y="34"/>
                          <a:pt x="760" y="1"/>
                          <a:pt x="6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1"/>
                  <p:cNvSpPr/>
                  <p:nvPr/>
                </p:nvSpPr>
                <p:spPr>
                  <a:xfrm>
                    <a:off x="8253382" y="4411009"/>
                    <a:ext cx="91565" cy="40863"/>
                  </a:xfrm>
                  <a:custGeom>
                    <a:avLst/>
                    <a:gdLst/>
                    <a:ahLst/>
                    <a:cxnLst/>
                    <a:rect l="l" t="t" r="r" b="b"/>
                    <a:pathLst>
                      <a:path w="2223" h="992" extrusionOk="0">
                        <a:moveTo>
                          <a:pt x="1722" y="0"/>
                        </a:moveTo>
                        <a:cubicBezTo>
                          <a:pt x="1633" y="0"/>
                          <a:pt x="1542" y="23"/>
                          <a:pt x="1458" y="64"/>
                        </a:cubicBezTo>
                        <a:cubicBezTo>
                          <a:pt x="1046" y="265"/>
                          <a:pt x="763" y="646"/>
                          <a:pt x="330" y="819"/>
                        </a:cubicBezTo>
                        <a:lnTo>
                          <a:pt x="10" y="987"/>
                        </a:lnTo>
                        <a:lnTo>
                          <a:pt x="10" y="987"/>
                        </a:lnTo>
                        <a:cubicBezTo>
                          <a:pt x="142" y="921"/>
                          <a:pt x="520" y="876"/>
                          <a:pt x="707" y="876"/>
                        </a:cubicBezTo>
                        <a:cubicBezTo>
                          <a:pt x="728" y="876"/>
                          <a:pt x="747" y="877"/>
                          <a:pt x="763" y="878"/>
                        </a:cubicBezTo>
                        <a:cubicBezTo>
                          <a:pt x="966" y="894"/>
                          <a:pt x="1290" y="976"/>
                          <a:pt x="1575" y="976"/>
                        </a:cubicBezTo>
                        <a:cubicBezTo>
                          <a:pt x="1771" y="976"/>
                          <a:pt x="1950" y="937"/>
                          <a:pt x="2057" y="811"/>
                        </a:cubicBezTo>
                        <a:cubicBezTo>
                          <a:pt x="2212" y="631"/>
                          <a:pt x="2223" y="335"/>
                          <a:pt x="2063" y="154"/>
                        </a:cubicBezTo>
                        <a:cubicBezTo>
                          <a:pt x="1970" y="46"/>
                          <a:pt x="1848" y="0"/>
                          <a:pt x="1722" y="0"/>
                        </a:cubicBezTo>
                        <a:close/>
                        <a:moveTo>
                          <a:pt x="10" y="987"/>
                        </a:moveTo>
                        <a:lnTo>
                          <a:pt x="10" y="987"/>
                        </a:lnTo>
                        <a:cubicBezTo>
                          <a:pt x="7" y="988"/>
                          <a:pt x="4" y="990"/>
                          <a:pt x="1" y="992"/>
                        </a:cubicBezTo>
                        <a:lnTo>
                          <a:pt x="10" y="98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1"/>
                  <p:cNvSpPr/>
                  <p:nvPr/>
                </p:nvSpPr>
                <p:spPr>
                  <a:xfrm>
                    <a:off x="8242961" y="4458751"/>
                    <a:ext cx="73071" cy="32089"/>
                  </a:xfrm>
                  <a:custGeom>
                    <a:avLst/>
                    <a:gdLst/>
                    <a:ahLst/>
                    <a:cxnLst/>
                    <a:rect l="l" t="t" r="r" b="b"/>
                    <a:pathLst>
                      <a:path w="1774" h="779" extrusionOk="0">
                        <a:moveTo>
                          <a:pt x="1340" y="1"/>
                        </a:moveTo>
                        <a:cubicBezTo>
                          <a:pt x="1298" y="1"/>
                          <a:pt x="1256" y="6"/>
                          <a:pt x="1214" y="16"/>
                        </a:cubicBezTo>
                        <a:cubicBezTo>
                          <a:pt x="855" y="105"/>
                          <a:pt x="566" y="357"/>
                          <a:pt x="194" y="422"/>
                        </a:cubicBezTo>
                        <a:lnTo>
                          <a:pt x="0" y="557"/>
                        </a:lnTo>
                        <a:cubicBezTo>
                          <a:pt x="72" y="535"/>
                          <a:pt x="202" y="521"/>
                          <a:pt x="321" y="521"/>
                        </a:cubicBezTo>
                        <a:cubicBezTo>
                          <a:pt x="401" y="521"/>
                          <a:pt x="477" y="527"/>
                          <a:pt x="525" y="542"/>
                        </a:cubicBezTo>
                        <a:cubicBezTo>
                          <a:pt x="726" y="602"/>
                          <a:pt x="1063" y="778"/>
                          <a:pt x="1328" y="778"/>
                        </a:cubicBezTo>
                        <a:cubicBezTo>
                          <a:pt x="1416" y="778"/>
                          <a:pt x="1497" y="759"/>
                          <a:pt x="1562" y="709"/>
                        </a:cubicBezTo>
                        <a:cubicBezTo>
                          <a:pt x="1715" y="593"/>
                          <a:pt x="1773" y="360"/>
                          <a:pt x="1679" y="189"/>
                        </a:cubicBezTo>
                        <a:cubicBezTo>
                          <a:pt x="1606" y="58"/>
                          <a:pt x="1476" y="1"/>
                          <a:pt x="13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1"/>
                  <p:cNvSpPr/>
                  <p:nvPr/>
                </p:nvSpPr>
                <p:spPr>
                  <a:xfrm>
                    <a:off x="8265574" y="4345225"/>
                    <a:ext cx="76243" cy="81026"/>
                  </a:xfrm>
                  <a:custGeom>
                    <a:avLst/>
                    <a:gdLst/>
                    <a:ahLst/>
                    <a:cxnLst/>
                    <a:rect l="l" t="t" r="r" b="b"/>
                    <a:pathLst>
                      <a:path w="1851" h="1967" extrusionOk="0">
                        <a:moveTo>
                          <a:pt x="1489" y="1"/>
                        </a:moveTo>
                        <a:cubicBezTo>
                          <a:pt x="1449" y="1"/>
                          <a:pt x="1409" y="5"/>
                          <a:pt x="1371" y="12"/>
                        </a:cubicBezTo>
                        <a:cubicBezTo>
                          <a:pt x="1184" y="48"/>
                          <a:pt x="1026" y="173"/>
                          <a:pt x="899" y="315"/>
                        </a:cubicBezTo>
                        <a:cubicBezTo>
                          <a:pt x="731" y="504"/>
                          <a:pt x="601" y="726"/>
                          <a:pt x="522" y="968"/>
                        </a:cubicBezTo>
                        <a:cubicBezTo>
                          <a:pt x="455" y="1167"/>
                          <a:pt x="422" y="1381"/>
                          <a:pt x="315" y="1564"/>
                        </a:cubicBezTo>
                        <a:cubicBezTo>
                          <a:pt x="249" y="1675"/>
                          <a:pt x="178" y="1782"/>
                          <a:pt x="91" y="1876"/>
                        </a:cubicBezTo>
                        <a:lnTo>
                          <a:pt x="91" y="1876"/>
                        </a:lnTo>
                        <a:lnTo>
                          <a:pt x="1851" y="136"/>
                        </a:lnTo>
                        <a:cubicBezTo>
                          <a:pt x="1758" y="43"/>
                          <a:pt x="1622" y="1"/>
                          <a:pt x="1489" y="1"/>
                        </a:cubicBezTo>
                        <a:close/>
                        <a:moveTo>
                          <a:pt x="91" y="1876"/>
                        </a:moveTo>
                        <a:lnTo>
                          <a:pt x="0" y="1967"/>
                        </a:lnTo>
                        <a:cubicBezTo>
                          <a:pt x="32" y="1938"/>
                          <a:pt x="63" y="1908"/>
                          <a:pt x="91" y="187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1"/>
                  <p:cNvSpPr/>
                  <p:nvPr/>
                </p:nvSpPr>
                <p:spPr>
                  <a:xfrm>
                    <a:off x="8265080" y="4350250"/>
                    <a:ext cx="82462" cy="75506"/>
                  </a:xfrm>
                  <a:custGeom>
                    <a:avLst/>
                    <a:gdLst/>
                    <a:ahLst/>
                    <a:cxnLst/>
                    <a:rect l="l" t="t" r="r" b="b"/>
                    <a:pathLst>
                      <a:path w="2002" h="1833" extrusionOk="0">
                        <a:moveTo>
                          <a:pt x="1849" y="0"/>
                        </a:moveTo>
                        <a:lnTo>
                          <a:pt x="97" y="1737"/>
                        </a:lnTo>
                        <a:lnTo>
                          <a:pt x="97" y="1737"/>
                        </a:lnTo>
                        <a:cubicBezTo>
                          <a:pt x="191" y="1654"/>
                          <a:pt x="296" y="1585"/>
                          <a:pt x="407" y="1523"/>
                        </a:cubicBezTo>
                        <a:cubicBezTo>
                          <a:pt x="589" y="1417"/>
                          <a:pt x="804" y="1385"/>
                          <a:pt x="1005" y="1321"/>
                        </a:cubicBezTo>
                        <a:cubicBezTo>
                          <a:pt x="1247" y="1244"/>
                          <a:pt x="1471" y="1117"/>
                          <a:pt x="1660" y="949"/>
                        </a:cubicBezTo>
                        <a:cubicBezTo>
                          <a:pt x="1803" y="823"/>
                          <a:pt x="1930" y="667"/>
                          <a:pt x="1967" y="480"/>
                        </a:cubicBezTo>
                        <a:cubicBezTo>
                          <a:pt x="2001" y="313"/>
                          <a:pt x="1969" y="121"/>
                          <a:pt x="1849" y="0"/>
                        </a:cubicBezTo>
                        <a:close/>
                        <a:moveTo>
                          <a:pt x="97" y="1737"/>
                        </a:moveTo>
                        <a:lnTo>
                          <a:pt x="97" y="1737"/>
                        </a:lnTo>
                        <a:cubicBezTo>
                          <a:pt x="63" y="1767"/>
                          <a:pt x="31" y="1799"/>
                          <a:pt x="0" y="1833"/>
                        </a:cubicBezTo>
                        <a:lnTo>
                          <a:pt x="97" y="173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9" name="Google Shape;1509;p41"/>
                <p:cNvSpPr/>
                <p:nvPr/>
              </p:nvSpPr>
              <p:spPr>
                <a:xfrm>
                  <a:off x="8174627" y="4362279"/>
                  <a:ext cx="158170" cy="152247"/>
                </a:xfrm>
                <a:custGeom>
                  <a:avLst/>
                  <a:gdLst/>
                  <a:ahLst/>
                  <a:cxnLst/>
                  <a:rect l="l" t="t" r="r" b="b"/>
                  <a:pathLst>
                    <a:path w="3840" h="3696" extrusionOk="0">
                      <a:moveTo>
                        <a:pt x="3760" y="0"/>
                      </a:moveTo>
                      <a:cubicBezTo>
                        <a:pt x="3748" y="0"/>
                        <a:pt x="3735" y="5"/>
                        <a:pt x="3723" y="17"/>
                      </a:cubicBezTo>
                      <a:cubicBezTo>
                        <a:pt x="3517" y="221"/>
                        <a:pt x="3310" y="424"/>
                        <a:pt x="3101" y="627"/>
                      </a:cubicBezTo>
                      <a:cubicBezTo>
                        <a:pt x="2848" y="874"/>
                        <a:pt x="2593" y="1120"/>
                        <a:pt x="2338" y="1368"/>
                      </a:cubicBezTo>
                      <a:lnTo>
                        <a:pt x="1522" y="2157"/>
                      </a:lnTo>
                      <a:cubicBezTo>
                        <a:pt x="1264" y="2407"/>
                        <a:pt x="1006" y="2658"/>
                        <a:pt x="748" y="2908"/>
                      </a:cubicBezTo>
                      <a:cubicBezTo>
                        <a:pt x="534" y="3117"/>
                        <a:pt x="319" y="3327"/>
                        <a:pt x="104" y="3539"/>
                      </a:cubicBezTo>
                      <a:lnTo>
                        <a:pt x="40" y="3602"/>
                      </a:lnTo>
                      <a:cubicBezTo>
                        <a:pt x="1" y="3641"/>
                        <a:pt x="38" y="3696"/>
                        <a:pt x="80" y="3696"/>
                      </a:cubicBezTo>
                      <a:cubicBezTo>
                        <a:pt x="93" y="3696"/>
                        <a:pt x="106" y="3691"/>
                        <a:pt x="118" y="3679"/>
                      </a:cubicBezTo>
                      <a:cubicBezTo>
                        <a:pt x="323" y="3475"/>
                        <a:pt x="531" y="3272"/>
                        <a:pt x="739" y="3069"/>
                      </a:cubicBezTo>
                      <a:cubicBezTo>
                        <a:pt x="993" y="2822"/>
                        <a:pt x="1248" y="2576"/>
                        <a:pt x="1504" y="2328"/>
                      </a:cubicBezTo>
                      <a:lnTo>
                        <a:pt x="2318" y="1539"/>
                      </a:lnTo>
                      <a:cubicBezTo>
                        <a:pt x="2576" y="1289"/>
                        <a:pt x="2834" y="1038"/>
                        <a:pt x="3092" y="788"/>
                      </a:cubicBezTo>
                      <a:cubicBezTo>
                        <a:pt x="3309" y="577"/>
                        <a:pt x="3523" y="369"/>
                        <a:pt x="3737" y="157"/>
                      </a:cubicBezTo>
                      <a:lnTo>
                        <a:pt x="3801" y="94"/>
                      </a:lnTo>
                      <a:cubicBezTo>
                        <a:pt x="3840" y="55"/>
                        <a:pt x="3803" y="0"/>
                        <a:pt x="3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1"/>
                <p:cNvSpPr/>
                <p:nvPr/>
              </p:nvSpPr>
              <p:spPr>
                <a:xfrm>
                  <a:off x="8185419" y="4412575"/>
                  <a:ext cx="28668" cy="90665"/>
                </a:xfrm>
                <a:custGeom>
                  <a:avLst/>
                  <a:gdLst/>
                  <a:ahLst/>
                  <a:cxnLst/>
                  <a:rect l="l" t="t" r="r" b="b"/>
                  <a:pathLst>
                    <a:path w="696" h="2201" extrusionOk="0">
                      <a:moveTo>
                        <a:pt x="641" y="0"/>
                      </a:moveTo>
                      <a:cubicBezTo>
                        <a:pt x="613" y="0"/>
                        <a:pt x="586" y="18"/>
                        <a:pt x="586" y="53"/>
                      </a:cubicBezTo>
                      <a:cubicBezTo>
                        <a:pt x="585" y="333"/>
                        <a:pt x="556" y="614"/>
                        <a:pt x="498" y="888"/>
                      </a:cubicBezTo>
                      <a:cubicBezTo>
                        <a:pt x="407" y="1320"/>
                        <a:pt x="248" y="1736"/>
                        <a:pt x="26" y="2118"/>
                      </a:cubicBezTo>
                      <a:cubicBezTo>
                        <a:pt x="1" y="2161"/>
                        <a:pt x="39" y="2200"/>
                        <a:pt x="76" y="2200"/>
                      </a:cubicBezTo>
                      <a:cubicBezTo>
                        <a:pt x="92" y="2200"/>
                        <a:pt x="109" y="2193"/>
                        <a:pt x="119" y="2175"/>
                      </a:cubicBezTo>
                      <a:lnTo>
                        <a:pt x="119" y="2173"/>
                      </a:lnTo>
                      <a:cubicBezTo>
                        <a:pt x="412" y="1671"/>
                        <a:pt x="598" y="1115"/>
                        <a:pt x="665" y="538"/>
                      </a:cubicBezTo>
                      <a:cubicBezTo>
                        <a:pt x="685" y="376"/>
                        <a:pt x="695" y="215"/>
                        <a:pt x="695" y="53"/>
                      </a:cubicBezTo>
                      <a:cubicBezTo>
                        <a:pt x="695" y="18"/>
                        <a:pt x="668" y="0"/>
                        <a:pt x="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1"/>
                <p:cNvSpPr/>
                <p:nvPr/>
              </p:nvSpPr>
              <p:spPr>
                <a:xfrm>
                  <a:off x="8216723" y="4363556"/>
                  <a:ext cx="45144" cy="110272"/>
                </a:xfrm>
                <a:custGeom>
                  <a:avLst/>
                  <a:gdLst/>
                  <a:ahLst/>
                  <a:cxnLst/>
                  <a:rect l="l" t="t" r="r" b="b"/>
                  <a:pathLst>
                    <a:path w="1096" h="2677" extrusionOk="0">
                      <a:moveTo>
                        <a:pt x="1037" y="0"/>
                      </a:moveTo>
                      <a:cubicBezTo>
                        <a:pt x="1012" y="0"/>
                        <a:pt x="986" y="16"/>
                        <a:pt x="982" y="39"/>
                      </a:cubicBezTo>
                      <a:cubicBezTo>
                        <a:pt x="933" y="382"/>
                        <a:pt x="833" y="719"/>
                        <a:pt x="724" y="1046"/>
                      </a:cubicBezTo>
                      <a:cubicBezTo>
                        <a:pt x="603" y="1419"/>
                        <a:pt x="455" y="1783"/>
                        <a:pt x="284" y="2135"/>
                      </a:cubicBezTo>
                      <a:cubicBezTo>
                        <a:pt x="206" y="2294"/>
                        <a:pt x="117" y="2449"/>
                        <a:pt x="14" y="2595"/>
                      </a:cubicBezTo>
                      <a:cubicBezTo>
                        <a:pt x="1" y="2621"/>
                        <a:pt x="8" y="2654"/>
                        <a:pt x="35" y="2670"/>
                      </a:cubicBezTo>
                      <a:cubicBezTo>
                        <a:pt x="43" y="2674"/>
                        <a:pt x="52" y="2677"/>
                        <a:pt x="62" y="2677"/>
                      </a:cubicBezTo>
                      <a:cubicBezTo>
                        <a:pt x="80" y="2677"/>
                        <a:pt x="99" y="2668"/>
                        <a:pt x="110" y="2651"/>
                      </a:cubicBezTo>
                      <a:cubicBezTo>
                        <a:pt x="200" y="2521"/>
                        <a:pt x="281" y="2385"/>
                        <a:pt x="351" y="2243"/>
                      </a:cubicBezTo>
                      <a:cubicBezTo>
                        <a:pt x="439" y="2072"/>
                        <a:pt x="517" y="1896"/>
                        <a:pt x="591" y="1719"/>
                      </a:cubicBezTo>
                      <a:cubicBezTo>
                        <a:pt x="742" y="1353"/>
                        <a:pt x="870" y="979"/>
                        <a:pt x="974" y="596"/>
                      </a:cubicBezTo>
                      <a:cubicBezTo>
                        <a:pt x="1022" y="423"/>
                        <a:pt x="1061" y="247"/>
                        <a:pt x="1088" y="69"/>
                      </a:cubicBezTo>
                      <a:cubicBezTo>
                        <a:pt x="1095" y="39"/>
                        <a:pt x="1079" y="10"/>
                        <a:pt x="1050" y="2"/>
                      </a:cubicBezTo>
                      <a:cubicBezTo>
                        <a:pt x="1046" y="1"/>
                        <a:pt x="1041" y="0"/>
                        <a:pt x="1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1"/>
                <p:cNvSpPr/>
                <p:nvPr/>
              </p:nvSpPr>
              <p:spPr>
                <a:xfrm>
                  <a:off x="8188549" y="4474199"/>
                  <a:ext cx="92636" cy="27146"/>
                </a:xfrm>
                <a:custGeom>
                  <a:avLst/>
                  <a:gdLst/>
                  <a:ahLst/>
                  <a:cxnLst/>
                  <a:rect l="l" t="t" r="r" b="b"/>
                  <a:pathLst>
                    <a:path w="2249" h="659" extrusionOk="0">
                      <a:moveTo>
                        <a:pt x="2155" y="0"/>
                      </a:moveTo>
                      <a:cubicBezTo>
                        <a:pt x="1583" y="0"/>
                        <a:pt x="1016" y="115"/>
                        <a:pt x="489" y="340"/>
                      </a:cubicBezTo>
                      <a:cubicBezTo>
                        <a:pt x="339" y="403"/>
                        <a:pt x="194" y="476"/>
                        <a:pt x="52" y="557"/>
                      </a:cubicBezTo>
                      <a:cubicBezTo>
                        <a:pt x="1" y="586"/>
                        <a:pt x="32" y="658"/>
                        <a:pt x="80" y="658"/>
                      </a:cubicBezTo>
                      <a:cubicBezTo>
                        <a:pt x="89" y="658"/>
                        <a:pt x="98" y="656"/>
                        <a:pt x="108" y="651"/>
                      </a:cubicBezTo>
                      <a:cubicBezTo>
                        <a:pt x="597" y="372"/>
                        <a:pt x="1139" y="197"/>
                        <a:pt x="1699" y="135"/>
                      </a:cubicBezTo>
                      <a:cubicBezTo>
                        <a:pt x="1858" y="117"/>
                        <a:pt x="2018" y="109"/>
                        <a:pt x="2177" y="109"/>
                      </a:cubicBezTo>
                      <a:cubicBezTo>
                        <a:pt x="2249" y="109"/>
                        <a:pt x="2249" y="0"/>
                        <a:pt x="2177" y="0"/>
                      </a:cubicBezTo>
                      <a:cubicBezTo>
                        <a:pt x="2170" y="0"/>
                        <a:pt x="2163" y="0"/>
                        <a:pt x="2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1"/>
                <p:cNvSpPr/>
                <p:nvPr/>
              </p:nvSpPr>
              <p:spPr>
                <a:xfrm>
                  <a:off x="8218865" y="4431606"/>
                  <a:ext cx="103922" cy="39133"/>
                </a:xfrm>
                <a:custGeom>
                  <a:avLst/>
                  <a:gdLst/>
                  <a:ahLst/>
                  <a:cxnLst/>
                  <a:rect l="l" t="t" r="r" b="b"/>
                  <a:pathLst>
                    <a:path w="2523" h="950" extrusionOk="0">
                      <a:moveTo>
                        <a:pt x="2471" y="1"/>
                      </a:moveTo>
                      <a:cubicBezTo>
                        <a:pt x="2470" y="1"/>
                        <a:pt x="2469" y="1"/>
                        <a:pt x="2467" y="1"/>
                      </a:cubicBezTo>
                      <a:cubicBezTo>
                        <a:pt x="2139" y="49"/>
                        <a:pt x="1816" y="120"/>
                        <a:pt x="1499" y="216"/>
                      </a:cubicBezTo>
                      <a:cubicBezTo>
                        <a:pt x="1151" y="316"/>
                        <a:pt x="811" y="442"/>
                        <a:pt x="481" y="594"/>
                      </a:cubicBezTo>
                      <a:cubicBezTo>
                        <a:pt x="326" y="666"/>
                        <a:pt x="177" y="751"/>
                        <a:pt x="35" y="848"/>
                      </a:cubicBezTo>
                      <a:cubicBezTo>
                        <a:pt x="10" y="863"/>
                        <a:pt x="1" y="896"/>
                        <a:pt x="16" y="923"/>
                      </a:cubicBezTo>
                      <a:cubicBezTo>
                        <a:pt x="27" y="940"/>
                        <a:pt x="44" y="949"/>
                        <a:pt x="63" y="949"/>
                      </a:cubicBezTo>
                      <a:cubicBezTo>
                        <a:pt x="72" y="949"/>
                        <a:pt x="81" y="947"/>
                        <a:pt x="90" y="942"/>
                      </a:cubicBezTo>
                      <a:lnTo>
                        <a:pt x="92" y="942"/>
                      </a:lnTo>
                      <a:cubicBezTo>
                        <a:pt x="351" y="758"/>
                        <a:pt x="651" y="629"/>
                        <a:pt x="945" y="517"/>
                      </a:cubicBezTo>
                      <a:cubicBezTo>
                        <a:pt x="1280" y="390"/>
                        <a:pt x="1622" y="286"/>
                        <a:pt x="1971" y="205"/>
                      </a:cubicBezTo>
                      <a:cubicBezTo>
                        <a:pt x="2057" y="186"/>
                        <a:pt x="2145" y="166"/>
                        <a:pt x="2233" y="150"/>
                      </a:cubicBezTo>
                      <a:cubicBezTo>
                        <a:pt x="2275" y="141"/>
                        <a:pt x="2317" y="134"/>
                        <a:pt x="2358" y="128"/>
                      </a:cubicBezTo>
                      <a:lnTo>
                        <a:pt x="2418" y="119"/>
                      </a:lnTo>
                      <a:lnTo>
                        <a:pt x="2445" y="114"/>
                      </a:lnTo>
                      <a:lnTo>
                        <a:pt x="2458" y="113"/>
                      </a:lnTo>
                      <a:cubicBezTo>
                        <a:pt x="2460" y="113"/>
                        <a:pt x="2469" y="111"/>
                        <a:pt x="2471" y="111"/>
                      </a:cubicBezTo>
                      <a:lnTo>
                        <a:pt x="2471" y="111"/>
                      </a:lnTo>
                      <a:cubicBezTo>
                        <a:pt x="2499" y="108"/>
                        <a:pt x="2521" y="85"/>
                        <a:pt x="2522" y="56"/>
                      </a:cubicBezTo>
                      <a:cubicBezTo>
                        <a:pt x="2522" y="30"/>
                        <a:pt x="2499" y="1"/>
                        <a:pt x="24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4" name="Google Shape;1514;p41"/>
              <p:cNvGrpSpPr/>
              <p:nvPr/>
            </p:nvGrpSpPr>
            <p:grpSpPr>
              <a:xfrm rot="724358">
                <a:off x="4448710" y="1652765"/>
                <a:ext cx="677599" cy="633188"/>
                <a:chOff x="7729450" y="3999000"/>
                <a:chExt cx="275400" cy="257350"/>
              </a:xfrm>
            </p:grpSpPr>
            <p:grpSp>
              <p:nvGrpSpPr>
                <p:cNvPr id="1515" name="Google Shape;1515;p41"/>
                <p:cNvGrpSpPr/>
                <p:nvPr/>
              </p:nvGrpSpPr>
              <p:grpSpPr>
                <a:xfrm>
                  <a:off x="7729450" y="3999000"/>
                  <a:ext cx="275400" cy="257350"/>
                  <a:chOff x="7729450" y="3999000"/>
                  <a:chExt cx="275400" cy="257350"/>
                </a:xfrm>
              </p:grpSpPr>
              <p:grpSp>
                <p:nvGrpSpPr>
                  <p:cNvPr id="1516" name="Google Shape;1516;p41"/>
                  <p:cNvGrpSpPr/>
                  <p:nvPr/>
                </p:nvGrpSpPr>
                <p:grpSpPr>
                  <a:xfrm>
                    <a:off x="7764350" y="3999000"/>
                    <a:ext cx="240500" cy="257350"/>
                    <a:chOff x="7764350" y="3999000"/>
                    <a:chExt cx="240500" cy="257350"/>
                  </a:xfrm>
                </p:grpSpPr>
                <p:sp>
                  <p:nvSpPr>
                    <p:cNvPr id="1517" name="Google Shape;1517;p41"/>
                    <p:cNvSpPr/>
                    <p:nvPr/>
                  </p:nvSpPr>
                  <p:spPr>
                    <a:xfrm>
                      <a:off x="7927525" y="3999000"/>
                      <a:ext cx="39875" cy="104175"/>
                    </a:xfrm>
                    <a:custGeom>
                      <a:avLst/>
                      <a:gdLst/>
                      <a:ahLst/>
                      <a:cxnLst/>
                      <a:rect l="l" t="t" r="r" b="b"/>
                      <a:pathLst>
                        <a:path w="1595" h="4167" extrusionOk="0">
                          <a:moveTo>
                            <a:pt x="1594" y="0"/>
                          </a:moveTo>
                          <a:lnTo>
                            <a:pt x="1594" y="0"/>
                          </a:lnTo>
                          <a:cubicBezTo>
                            <a:pt x="1280" y="385"/>
                            <a:pt x="935" y="780"/>
                            <a:pt x="694" y="1214"/>
                          </a:cubicBezTo>
                          <a:cubicBezTo>
                            <a:pt x="313" y="1899"/>
                            <a:pt x="60" y="2488"/>
                            <a:pt x="12" y="3269"/>
                          </a:cubicBezTo>
                          <a:cubicBezTo>
                            <a:pt x="0" y="3454"/>
                            <a:pt x="137" y="4000"/>
                            <a:pt x="219" y="4167"/>
                          </a:cubicBezTo>
                          <a:cubicBezTo>
                            <a:pt x="752" y="3950"/>
                            <a:pt x="1120" y="3442"/>
                            <a:pt x="1305" y="2901"/>
                          </a:cubicBezTo>
                          <a:cubicBezTo>
                            <a:pt x="1490" y="2358"/>
                            <a:pt x="1517" y="1775"/>
                            <a:pt x="1542" y="1202"/>
                          </a:cubicBezTo>
                          <a:lnTo>
                            <a:pt x="15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1"/>
                    <p:cNvSpPr/>
                    <p:nvPr/>
                  </p:nvSpPr>
                  <p:spPr>
                    <a:xfrm>
                      <a:off x="7910775" y="4096850"/>
                      <a:ext cx="94075" cy="58525"/>
                    </a:xfrm>
                    <a:custGeom>
                      <a:avLst/>
                      <a:gdLst/>
                      <a:ahLst/>
                      <a:cxnLst/>
                      <a:rect l="l" t="t" r="r" b="b"/>
                      <a:pathLst>
                        <a:path w="3763" h="2341" extrusionOk="0">
                          <a:moveTo>
                            <a:pt x="3763" y="1"/>
                          </a:moveTo>
                          <a:lnTo>
                            <a:pt x="3763" y="1"/>
                          </a:lnTo>
                          <a:cubicBezTo>
                            <a:pt x="3272" y="87"/>
                            <a:pt x="2755" y="160"/>
                            <a:pt x="2288" y="332"/>
                          </a:cubicBezTo>
                          <a:cubicBezTo>
                            <a:pt x="1353" y="675"/>
                            <a:pt x="271" y="1207"/>
                            <a:pt x="1" y="2258"/>
                          </a:cubicBezTo>
                          <a:cubicBezTo>
                            <a:pt x="168" y="2314"/>
                            <a:pt x="341" y="2340"/>
                            <a:pt x="515" y="2340"/>
                          </a:cubicBezTo>
                          <a:cubicBezTo>
                            <a:pt x="908" y="2340"/>
                            <a:pt x="1307" y="2209"/>
                            <a:pt x="1650" y="2008"/>
                          </a:cubicBezTo>
                          <a:cubicBezTo>
                            <a:pt x="2145" y="1718"/>
                            <a:pt x="2545" y="1295"/>
                            <a:pt x="2938" y="877"/>
                          </a:cubicBezTo>
                          <a:cubicBezTo>
                            <a:pt x="3213" y="585"/>
                            <a:pt x="3487" y="293"/>
                            <a:pt x="37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1"/>
                    <p:cNvSpPr/>
                    <p:nvPr/>
                  </p:nvSpPr>
                  <p:spPr>
                    <a:xfrm>
                      <a:off x="7864150" y="4170350"/>
                      <a:ext cx="104650" cy="40375"/>
                    </a:xfrm>
                    <a:custGeom>
                      <a:avLst/>
                      <a:gdLst/>
                      <a:ahLst/>
                      <a:cxnLst/>
                      <a:rect l="l" t="t" r="r" b="b"/>
                      <a:pathLst>
                        <a:path w="4186" h="1615" extrusionOk="0">
                          <a:moveTo>
                            <a:pt x="3173" y="0"/>
                          </a:moveTo>
                          <a:cubicBezTo>
                            <a:pt x="3005" y="0"/>
                            <a:pt x="2839" y="7"/>
                            <a:pt x="2675" y="27"/>
                          </a:cubicBezTo>
                          <a:cubicBezTo>
                            <a:pt x="1687" y="140"/>
                            <a:pt x="510" y="402"/>
                            <a:pt x="0" y="1360"/>
                          </a:cubicBezTo>
                          <a:cubicBezTo>
                            <a:pt x="282" y="1538"/>
                            <a:pt x="613" y="1615"/>
                            <a:pt x="948" y="1615"/>
                          </a:cubicBezTo>
                          <a:cubicBezTo>
                            <a:pt x="1190" y="1615"/>
                            <a:pt x="1433" y="1575"/>
                            <a:pt x="1663" y="1506"/>
                          </a:cubicBezTo>
                          <a:cubicBezTo>
                            <a:pt x="2210" y="1339"/>
                            <a:pt x="2699" y="1023"/>
                            <a:pt x="3179" y="708"/>
                          </a:cubicBezTo>
                          <a:lnTo>
                            <a:pt x="4186" y="52"/>
                          </a:lnTo>
                          <a:cubicBezTo>
                            <a:pt x="3855" y="30"/>
                            <a:pt x="3511" y="0"/>
                            <a:pt x="31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1"/>
                    <p:cNvSpPr/>
                    <p:nvPr/>
                  </p:nvSpPr>
                  <p:spPr>
                    <a:xfrm>
                      <a:off x="7790850" y="4224825"/>
                      <a:ext cx="109475" cy="31525"/>
                    </a:xfrm>
                    <a:custGeom>
                      <a:avLst/>
                      <a:gdLst/>
                      <a:ahLst/>
                      <a:cxnLst/>
                      <a:rect l="l" t="t" r="r" b="b"/>
                      <a:pathLst>
                        <a:path w="4379" h="1261" extrusionOk="0">
                          <a:moveTo>
                            <a:pt x="1961" y="0"/>
                          </a:moveTo>
                          <a:cubicBezTo>
                            <a:pt x="1232" y="0"/>
                            <a:pt x="502" y="156"/>
                            <a:pt x="1" y="712"/>
                          </a:cubicBezTo>
                          <a:cubicBezTo>
                            <a:pt x="367" y="1098"/>
                            <a:pt x="916" y="1261"/>
                            <a:pt x="1451" y="1261"/>
                          </a:cubicBezTo>
                          <a:cubicBezTo>
                            <a:pt x="1493" y="1261"/>
                            <a:pt x="1534" y="1260"/>
                            <a:pt x="1575" y="1258"/>
                          </a:cubicBezTo>
                          <a:cubicBezTo>
                            <a:pt x="2148" y="1233"/>
                            <a:pt x="2700" y="1043"/>
                            <a:pt x="3242" y="857"/>
                          </a:cubicBezTo>
                          <a:lnTo>
                            <a:pt x="4379" y="466"/>
                          </a:lnTo>
                          <a:cubicBezTo>
                            <a:pt x="3906" y="314"/>
                            <a:pt x="3412" y="138"/>
                            <a:pt x="2920" y="72"/>
                          </a:cubicBezTo>
                          <a:cubicBezTo>
                            <a:pt x="2615" y="32"/>
                            <a:pt x="2288" y="0"/>
                            <a:pt x="19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1"/>
                    <p:cNvSpPr/>
                    <p:nvPr/>
                  </p:nvSpPr>
                  <p:spPr>
                    <a:xfrm>
                      <a:off x="7880800" y="4035075"/>
                      <a:ext cx="36300" cy="109600"/>
                    </a:xfrm>
                    <a:custGeom>
                      <a:avLst/>
                      <a:gdLst/>
                      <a:ahLst/>
                      <a:cxnLst/>
                      <a:rect l="l" t="t" r="r" b="b"/>
                      <a:pathLst>
                        <a:path w="1452" h="4384" extrusionOk="0">
                          <a:moveTo>
                            <a:pt x="557" y="1"/>
                          </a:moveTo>
                          <a:lnTo>
                            <a:pt x="274" y="1168"/>
                          </a:lnTo>
                          <a:cubicBezTo>
                            <a:pt x="138" y="1726"/>
                            <a:pt x="1" y="2293"/>
                            <a:pt x="28" y="2865"/>
                          </a:cubicBezTo>
                          <a:cubicBezTo>
                            <a:pt x="54" y="3438"/>
                            <a:pt x="266" y="4028"/>
                            <a:pt x="717" y="4383"/>
                          </a:cubicBezTo>
                          <a:cubicBezTo>
                            <a:pt x="1452" y="3584"/>
                            <a:pt x="1306" y="2387"/>
                            <a:pt x="1085" y="1417"/>
                          </a:cubicBezTo>
                          <a:cubicBezTo>
                            <a:pt x="975" y="933"/>
                            <a:pt x="752" y="457"/>
                            <a:pt x="5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1"/>
                    <p:cNvSpPr/>
                    <p:nvPr/>
                  </p:nvSpPr>
                  <p:spPr>
                    <a:xfrm>
                      <a:off x="7834950" y="4089125"/>
                      <a:ext cx="39175" cy="106575"/>
                    </a:xfrm>
                    <a:custGeom>
                      <a:avLst/>
                      <a:gdLst/>
                      <a:ahLst/>
                      <a:cxnLst/>
                      <a:rect l="l" t="t" r="r" b="b"/>
                      <a:pathLst>
                        <a:path w="1567" h="4263" extrusionOk="0">
                          <a:moveTo>
                            <a:pt x="1417" y="1"/>
                          </a:moveTo>
                          <a:lnTo>
                            <a:pt x="827" y="1048"/>
                          </a:lnTo>
                          <a:cubicBezTo>
                            <a:pt x="545" y="1547"/>
                            <a:pt x="260" y="2054"/>
                            <a:pt x="130" y="2613"/>
                          </a:cubicBezTo>
                          <a:cubicBezTo>
                            <a:pt x="1" y="3173"/>
                            <a:pt x="45" y="3799"/>
                            <a:pt x="382" y="4263"/>
                          </a:cubicBezTo>
                          <a:cubicBezTo>
                            <a:pt x="1305" y="3693"/>
                            <a:pt x="1490" y="2500"/>
                            <a:pt x="1541" y="1507"/>
                          </a:cubicBezTo>
                          <a:cubicBezTo>
                            <a:pt x="1566" y="1010"/>
                            <a:pt x="1481" y="493"/>
                            <a:pt x="1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1"/>
                    <p:cNvSpPr/>
                    <p:nvPr/>
                  </p:nvSpPr>
                  <p:spPr>
                    <a:xfrm>
                      <a:off x="7764350" y="4133350"/>
                      <a:ext cx="68125" cy="88525"/>
                    </a:xfrm>
                    <a:custGeom>
                      <a:avLst/>
                      <a:gdLst/>
                      <a:ahLst/>
                      <a:cxnLst/>
                      <a:rect l="l" t="t" r="r" b="b"/>
                      <a:pathLst>
                        <a:path w="2725" h="3541" extrusionOk="0">
                          <a:moveTo>
                            <a:pt x="2725" y="0"/>
                          </a:moveTo>
                          <a:lnTo>
                            <a:pt x="1776" y="742"/>
                          </a:lnTo>
                          <a:cubicBezTo>
                            <a:pt x="1326" y="1096"/>
                            <a:pt x="867" y="1456"/>
                            <a:pt x="533" y="1921"/>
                          </a:cubicBezTo>
                          <a:cubicBezTo>
                            <a:pt x="199" y="2388"/>
                            <a:pt x="0" y="2983"/>
                            <a:pt x="135" y="3541"/>
                          </a:cubicBezTo>
                          <a:cubicBezTo>
                            <a:pt x="1205" y="3369"/>
                            <a:pt x="1833" y="2339"/>
                            <a:pt x="2261" y="1439"/>
                          </a:cubicBezTo>
                          <a:cubicBezTo>
                            <a:pt x="2474" y="991"/>
                            <a:pt x="2594" y="481"/>
                            <a:pt x="27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4" name="Google Shape;1524;p41"/>
                  <p:cNvSpPr/>
                  <p:nvPr/>
                </p:nvSpPr>
                <p:spPr>
                  <a:xfrm>
                    <a:off x="7729450" y="4031700"/>
                    <a:ext cx="227850" cy="209150"/>
                  </a:xfrm>
                  <a:custGeom>
                    <a:avLst/>
                    <a:gdLst/>
                    <a:ahLst/>
                    <a:cxnLst/>
                    <a:rect l="l" t="t" r="r" b="b"/>
                    <a:pathLst>
                      <a:path w="9114" h="8366" extrusionOk="0">
                        <a:moveTo>
                          <a:pt x="9025" y="1"/>
                        </a:moveTo>
                        <a:cubicBezTo>
                          <a:pt x="8992" y="1"/>
                          <a:pt x="8959" y="21"/>
                          <a:pt x="8951" y="64"/>
                        </a:cubicBezTo>
                        <a:cubicBezTo>
                          <a:pt x="8752" y="1105"/>
                          <a:pt x="8305" y="2296"/>
                          <a:pt x="7692" y="3422"/>
                        </a:cubicBezTo>
                        <a:cubicBezTo>
                          <a:pt x="7073" y="4557"/>
                          <a:pt x="6355" y="5494"/>
                          <a:pt x="5667" y="6060"/>
                        </a:cubicBezTo>
                        <a:cubicBezTo>
                          <a:pt x="4259" y="7219"/>
                          <a:pt x="2023" y="8084"/>
                          <a:pt x="102" y="8210"/>
                        </a:cubicBezTo>
                        <a:cubicBezTo>
                          <a:pt x="0" y="8213"/>
                          <a:pt x="4" y="8366"/>
                          <a:pt x="105" y="8366"/>
                        </a:cubicBezTo>
                        <a:cubicBezTo>
                          <a:pt x="106" y="8366"/>
                          <a:pt x="107" y="8366"/>
                          <a:pt x="108" y="8366"/>
                        </a:cubicBezTo>
                        <a:lnTo>
                          <a:pt x="112" y="8366"/>
                        </a:lnTo>
                        <a:cubicBezTo>
                          <a:pt x="2063" y="8236"/>
                          <a:pt x="4334" y="7358"/>
                          <a:pt x="5766" y="6179"/>
                        </a:cubicBezTo>
                        <a:cubicBezTo>
                          <a:pt x="6468" y="5602"/>
                          <a:pt x="7200" y="4648"/>
                          <a:pt x="7829" y="3495"/>
                        </a:cubicBezTo>
                        <a:cubicBezTo>
                          <a:pt x="8450" y="2358"/>
                          <a:pt x="8901" y="1148"/>
                          <a:pt x="9103" y="94"/>
                        </a:cubicBezTo>
                        <a:cubicBezTo>
                          <a:pt x="9114" y="35"/>
                          <a:pt x="9069" y="1"/>
                          <a:pt x="9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5" name="Google Shape;1525;p41"/>
                <p:cNvSpPr/>
                <p:nvPr/>
              </p:nvSpPr>
              <p:spPr>
                <a:xfrm>
                  <a:off x="7891350" y="4074225"/>
                  <a:ext cx="80375" cy="88225"/>
                </a:xfrm>
                <a:custGeom>
                  <a:avLst/>
                  <a:gdLst/>
                  <a:ahLst/>
                  <a:cxnLst/>
                  <a:rect l="l" t="t" r="r" b="b"/>
                  <a:pathLst>
                    <a:path w="3215" h="3529" extrusionOk="0">
                      <a:moveTo>
                        <a:pt x="295" y="0"/>
                      </a:moveTo>
                      <a:cubicBezTo>
                        <a:pt x="251" y="0"/>
                        <a:pt x="217" y="36"/>
                        <a:pt x="219" y="79"/>
                      </a:cubicBezTo>
                      <a:cubicBezTo>
                        <a:pt x="229" y="1144"/>
                        <a:pt x="132" y="2142"/>
                        <a:pt x="29" y="3196"/>
                      </a:cubicBezTo>
                      <a:lnTo>
                        <a:pt x="5" y="3444"/>
                      </a:lnTo>
                      <a:cubicBezTo>
                        <a:pt x="1" y="3490"/>
                        <a:pt x="38" y="3529"/>
                        <a:pt x="83" y="3529"/>
                      </a:cubicBezTo>
                      <a:cubicBezTo>
                        <a:pt x="92" y="3529"/>
                        <a:pt x="101" y="3527"/>
                        <a:pt x="108" y="3524"/>
                      </a:cubicBezTo>
                      <a:cubicBezTo>
                        <a:pt x="1240" y="3120"/>
                        <a:pt x="2275" y="2486"/>
                        <a:pt x="3149" y="1662"/>
                      </a:cubicBezTo>
                      <a:cubicBezTo>
                        <a:pt x="3215" y="1607"/>
                        <a:pt x="3161" y="1522"/>
                        <a:pt x="3098" y="1522"/>
                      </a:cubicBezTo>
                      <a:cubicBezTo>
                        <a:pt x="3079" y="1522"/>
                        <a:pt x="3059" y="1530"/>
                        <a:pt x="3041" y="1550"/>
                      </a:cubicBezTo>
                      <a:cubicBezTo>
                        <a:pt x="2214" y="2331"/>
                        <a:pt x="1238" y="2938"/>
                        <a:pt x="171" y="3336"/>
                      </a:cubicBezTo>
                      <a:lnTo>
                        <a:pt x="184" y="3211"/>
                      </a:lnTo>
                      <a:cubicBezTo>
                        <a:pt x="286" y="2152"/>
                        <a:pt x="383" y="1152"/>
                        <a:pt x="372" y="78"/>
                      </a:cubicBezTo>
                      <a:cubicBezTo>
                        <a:pt x="372" y="35"/>
                        <a:pt x="338" y="0"/>
                        <a:pt x="2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1"/>
                <p:cNvSpPr/>
                <p:nvPr/>
              </p:nvSpPr>
              <p:spPr>
                <a:xfrm>
                  <a:off x="7837450" y="4136125"/>
                  <a:ext cx="98250" cy="73300"/>
                </a:xfrm>
                <a:custGeom>
                  <a:avLst/>
                  <a:gdLst/>
                  <a:ahLst/>
                  <a:cxnLst/>
                  <a:rect l="l" t="t" r="r" b="b"/>
                  <a:pathLst>
                    <a:path w="3930" h="2932" extrusionOk="0">
                      <a:moveTo>
                        <a:pt x="968" y="1"/>
                      </a:moveTo>
                      <a:cubicBezTo>
                        <a:pt x="936" y="1"/>
                        <a:pt x="904" y="19"/>
                        <a:pt x="894" y="59"/>
                      </a:cubicBezTo>
                      <a:lnTo>
                        <a:pt x="882" y="116"/>
                      </a:lnTo>
                      <a:cubicBezTo>
                        <a:pt x="681" y="1036"/>
                        <a:pt x="473" y="1986"/>
                        <a:pt x="27" y="2815"/>
                      </a:cubicBezTo>
                      <a:cubicBezTo>
                        <a:pt x="1" y="2866"/>
                        <a:pt x="36" y="2929"/>
                        <a:pt x="95" y="2930"/>
                      </a:cubicBezTo>
                      <a:cubicBezTo>
                        <a:pt x="139" y="2931"/>
                        <a:pt x="184" y="2931"/>
                        <a:pt x="229" y="2931"/>
                      </a:cubicBezTo>
                      <a:cubicBezTo>
                        <a:pt x="1504" y="2931"/>
                        <a:pt x="2756" y="2591"/>
                        <a:pt x="3858" y="1949"/>
                      </a:cubicBezTo>
                      <a:cubicBezTo>
                        <a:pt x="3929" y="1903"/>
                        <a:pt x="3887" y="1805"/>
                        <a:pt x="3818" y="1805"/>
                      </a:cubicBezTo>
                      <a:cubicBezTo>
                        <a:pt x="3806" y="1805"/>
                        <a:pt x="3794" y="1808"/>
                        <a:pt x="3781" y="1815"/>
                      </a:cubicBezTo>
                      <a:cubicBezTo>
                        <a:pt x="2703" y="2444"/>
                        <a:pt x="1477" y="2776"/>
                        <a:pt x="229" y="2776"/>
                      </a:cubicBezTo>
                      <a:lnTo>
                        <a:pt x="223" y="2776"/>
                      </a:lnTo>
                      <a:cubicBezTo>
                        <a:pt x="639" y="1956"/>
                        <a:pt x="839" y="1038"/>
                        <a:pt x="1032" y="149"/>
                      </a:cubicBezTo>
                      <a:lnTo>
                        <a:pt x="1046" y="92"/>
                      </a:lnTo>
                      <a:cubicBezTo>
                        <a:pt x="1055" y="35"/>
                        <a:pt x="1011" y="1"/>
                        <a:pt x="9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1"/>
                <p:cNvSpPr/>
                <p:nvPr/>
              </p:nvSpPr>
              <p:spPr>
                <a:xfrm>
                  <a:off x="7764125" y="4161900"/>
                  <a:ext cx="50225" cy="72425"/>
                </a:xfrm>
                <a:custGeom>
                  <a:avLst/>
                  <a:gdLst/>
                  <a:ahLst/>
                  <a:cxnLst/>
                  <a:rect l="l" t="t" r="r" b="b"/>
                  <a:pathLst>
                    <a:path w="2009" h="2897" extrusionOk="0">
                      <a:moveTo>
                        <a:pt x="1897" y="1"/>
                      </a:moveTo>
                      <a:cubicBezTo>
                        <a:pt x="1878" y="1"/>
                        <a:pt x="1858" y="9"/>
                        <a:pt x="1841" y="28"/>
                      </a:cubicBezTo>
                      <a:cubicBezTo>
                        <a:pt x="1137" y="813"/>
                        <a:pt x="339" y="1702"/>
                        <a:pt x="12" y="2797"/>
                      </a:cubicBezTo>
                      <a:cubicBezTo>
                        <a:pt x="0" y="2838"/>
                        <a:pt x="23" y="2882"/>
                        <a:pt x="65" y="2894"/>
                      </a:cubicBezTo>
                      <a:cubicBezTo>
                        <a:pt x="72" y="2895"/>
                        <a:pt x="79" y="2897"/>
                        <a:pt x="87" y="2897"/>
                      </a:cubicBezTo>
                      <a:cubicBezTo>
                        <a:pt x="121" y="2897"/>
                        <a:pt x="151" y="2874"/>
                        <a:pt x="161" y="2841"/>
                      </a:cubicBezTo>
                      <a:cubicBezTo>
                        <a:pt x="478" y="1780"/>
                        <a:pt x="1263" y="904"/>
                        <a:pt x="1957" y="132"/>
                      </a:cubicBezTo>
                      <a:cubicBezTo>
                        <a:pt x="2008" y="74"/>
                        <a:pt x="1956" y="1"/>
                        <a:pt x="18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1"/>
                <p:cNvSpPr/>
                <p:nvPr/>
              </p:nvSpPr>
              <p:spPr>
                <a:xfrm>
                  <a:off x="7770450" y="4230025"/>
                  <a:ext cx="83325" cy="17050"/>
                </a:xfrm>
                <a:custGeom>
                  <a:avLst/>
                  <a:gdLst/>
                  <a:ahLst/>
                  <a:cxnLst/>
                  <a:rect l="l" t="t" r="r" b="b"/>
                  <a:pathLst>
                    <a:path w="3333" h="682" extrusionOk="0">
                      <a:moveTo>
                        <a:pt x="109" y="1"/>
                      </a:moveTo>
                      <a:cubicBezTo>
                        <a:pt x="43" y="1"/>
                        <a:pt x="0" y="92"/>
                        <a:pt x="64" y="140"/>
                      </a:cubicBezTo>
                      <a:cubicBezTo>
                        <a:pt x="369" y="334"/>
                        <a:pt x="827" y="561"/>
                        <a:pt x="1192" y="619"/>
                      </a:cubicBezTo>
                      <a:cubicBezTo>
                        <a:pt x="1428" y="661"/>
                        <a:pt x="1667" y="682"/>
                        <a:pt x="1905" y="682"/>
                      </a:cubicBezTo>
                      <a:cubicBezTo>
                        <a:pt x="2232" y="682"/>
                        <a:pt x="2661" y="644"/>
                        <a:pt x="3238" y="525"/>
                      </a:cubicBezTo>
                      <a:cubicBezTo>
                        <a:pt x="3333" y="504"/>
                        <a:pt x="3312" y="371"/>
                        <a:pt x="3227" y="371"/>
                      </a:cubicBezTo>
                      <a:cubicBezTo>
                        <a:pt x="3220" y="371"/>
                        <a:pt x="3214" y="371"/>
                        <a:pt x="3207" y="373"/>
                      </a:cubicBezTo>
                      <a:cubicBezTo>
                        <a:pt x="2641" y="492"/>
                        <a:pt x="2226" y="528"/>
                        <a:pt x="1910" y="528"/>
                      </a:cubicBezTo>
                      <a:cubicBezTo>
                        <a:pt x="1603" y="528"/>
                        <a:pt x="1389" y="494"/>
                        <a:pt x="1218" y="467"/>
                      </a:cubicBezTo>
                      <a:cubicBezTo>
                        <a:pt x="873" y="412"/>
                        <a:pt x="439" y="194"/>
                        <a:pt x="147" y="11"/>
                      </a:cubicBezTo>
                      <a:cubicBezTo>
                        <a:pt x="134" y="4"/>
                        <a:pt x="121" y="1"/>
                        <a:pt x="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29" name="Google Shape;1529;p41"/>
            <p:cNvGrpSpPr/>
            <p:nvPr/>
          </p:nvGrpSpPr>
          <p:grpSpPr>
            <a:xfrm>
              <a:off x="4649795" y="686165"/>
              <a:ext cx="1242870" cy="2045072"/>
              <a:chOff x="4230695" y="686165"/>
              <a:chExt cx="1242870" cy="2045072"/>
            </a:xfrm>
          </p:grpSpPr>
          <p:grpSp>
            <p:nvGrpSpPr>
              <p:cNvPr id="1530" name="Google Shape;1530;p41"/>
              <p:cNvGrpSpPr/>
              <p:nvPr/>
            </p:nvGrpSpPr>
            <p:grpSpPr>
              <a:xfrm rot="724390">
                <a:off x="4459024" y="1001975"/>
                <a:ext cx="742644" cy="846871"/>
                <a:chOff x="8132075" y="2477925"/>
                <a:chExt cx="192600" cy="219625"/>
              </a:xfrm>
            </p:grpSpPr>
            <p:grpSp>
              <p:nvGrpSpPr>
                <p:cNvPr id="1531" name="Google Shape;1531;p41"/>
                <p:cNvGrpSpPr/>
                <p:nvPr/>
              </p:nvGrpSpPr>
              <p:grpSpPr>
                <a:xfrm>
                  <a:off x="8132075" y="2477925"/>
                  <a:ext cx="192600" cy="198500"/>
                  <a:chOff x="8132075" y="2477925"/>
                  <a:chExt cx="192600" cy="198500"/>
                </a:xfrm>
              </p:grpSpPr>
              <p:sp>
                <p:nvSpPr>
                  <p:cNvPr id="1532" name="Google Shape;1532;p41"/>
                  <p:cNvSpPr/>
                  <p:nvPr/>
                </p:nvSpPr>
                <p:spPr>
                  <a:xfrm>
                    <a:off x="8206475" y="2477925"/>
                    <a:ext cx="118200" cy="123500"/>
                  </a:xfrm>
                  <a:custGeom>
                    <a:avLst/>
                    <a:gdLst/>
                    <a:ahLst/>
                    <a:cxnLst/>
                    <a:rect l="l" t="t" r="r" b="b"/>
                    <a:pathLst>
                      <a:path w="4728" h="4940" extrusionOk="0">
                        <a:moveTo>
                          <a:pt x="1170" y="0"/>
                        </a:moveTo>
                        <a:cubicBezTo>
                          <a:pt x="533" y="488"/>
                          <a:pt x="66" y="1229"/>
                          <a:pt x="31" y="2028"/>
                        </a:cubicBezTo>
                        <a:cubicBezTo>
                          <a:pt x="1" y="2645"/>
                          <a:pt x="190" y="3270"/>
                          <a:pt x="548" y="3773"/>
                        </a:cubicBezTo>
                        <a:lnTo>
                          <a:pt x="553" y="3780"/>
                        </a:lnTo>
                        <a:cubicBezTo>
                          <a:pt x="560" y="3791"/>
                          <a:pt x="567" y="3801"/>
                          <a:pt x="576" y="3811"/>
                        </a:cubicBezTo>
                        <a:cubicBezTo>
                          <a:pt x="584" y="3822"/>
                          <a:pt x="593" y="3834"/>
                          <a:pt x="600" y="3844"/>
                        </a:cubicBezTo>
                        <a:lnTo>
                          <a:pt x="617" y="3865"/>
                        </a:lnTo>
                        <a:cubicBezTo>
                          <a:pt x="627" y="3879"/>
                          <a:pt x="638" y="3892"/>
                          <a:pt x="646" y="3904"/>
                        </a:cubicBezTo>
                        <a:lnTo>
                          <a:pt x="664" y="3925"/>
                        </a:lnTo>
                        <a:cubicBezTo>
                          <a:pt x="675" y="3937"/>
                          <a:pt x="684" y="3949"/>
                          <a:pt x="694" y="3961"/>
                        </a:cubicBezTo>
                        <a:lnTo>
                          <a:pt x="718" y="3987"/>
                        </a:lnTo>
                        <a:cubicBezTo>
                          <a:pt x="726" y="3996"/>
                          <a:pt x="731" y="4004"/>
                          <a:pt x="742" y="4014"/>
                        </a:cubicBezTo>
                        <a:cubicBezTo>
                          <a:pt x="751" y="4026"/>
                          <a:pt x="761" y="4037"/>
                          <a:pt x="772" y="4049"/>
                        </a:cubicBezTo>
                        <a:cubicBezTo>
                          <a:pt x="778" y="4055"/>
                          <a:pt x="785" y="4062"/>
                          <a:pt x="791" y="4068"/>
                        </a:cubicBezTo>
                        <a:cubicBezTo>
                          <a:pt x="802" y="4080"/>
                          <a:pt x="814" y="4092"/>
                          <a:pt x="825" y="4104"/>
                        </a:cubicBezTo>
                        <a:lnTo>
                          <a:pt x="843" y="4122"/>
                        </a:lnTo>
                        <a:cubicBezTo>
                          <a:pt x="854" y="4132"/>
                          <a:pt x="863" y="4141"/>
                          <a:pt x="873" y="4151"/>
                        </a:cubicBezTo>
                        <a:lnTo>
                          <a:pt x="901" y="4178"/>
                        </a:lnTo>
                        <a:lnTo>
                          <a:pt x="906" y="4184"/>
                        </a:lnTo>
                        <a:cubicBezTo>
                          <a:pt x="1358" y="4606"/>
                          <a:pt x="1950" y="4878"/>
                          <a:pt x="2566" y="4931"/>
                        </a:cubicBezTo>
                        <a:cubicBezTo>
                          <a:pt x="2631" y="4937"/>
                          <a:pt x="2697" y="4940"/>
                          <a:pt x="2763" y="4940"/>
                        </a:cubicBezTo>
                        <a:cubicBezTo>
                          <a:pt x="3492" y="4940"/>
                          <a:pt x="4207" y="4591"/>
                          <a:pt x="4728" y="4074"/>
                        </a:cubicBezTo>
                        <a:cubicBezTo>
                          <a:pt x="4486" y="3643"/>
                          <a:pt x="4036" y="3342"/>
                          <a:pt x="3551" y="3252"/>
                        </a:cubicBezTo>
                        <a:cubicBezTo>
                          <a:pt x="3823" y="3211"/>
                          <a:pt x="4078" y="3096"/>
                          <a:pt x="4321" y="2930"/>
                        </a:cubicBezTo>
                        <a:cubicBezTo>
                          <a:pt x="4492" y="2812"/>
                          <a:pt x="4652" y="2648"/>
                          <a:pt x="4679" y="2441"/>
                        </a:cubicBezTo>
                        <a:cubicBezTo>
                          <a:pt x="4700" y="2282"/>
                          <a:pt x="4637" y="2125"/>
                          <a:pt x="4562" y="1982"/>
                        </a:cubicBezTo>
                        <a:cubicBezTo>
                          <a:pt x="4269" y="1423"/>
                          <a:pt x="3733" y="811"/>
                          <a:pt x="3220" y="446"/>
                        </a:cubicBezTo>
                        <a:cubicBezTo>
                          <a:pt x="3089" y="353"/>
                          <a:pt x="2941" y="270"/>
                          <a:pt x="2780" y="268"/>
                        </a:cubicBezTo>
                        <a:cubicBezTo>
                          <a:pt x="2779" y="268"/>
                          <a:pt x="2778" y="268"/>
                          <a:pt x="2777" y="268"/>
                        </a:cubicBezTo>
                        <a:cubicBezTo>
                          <a:pt x="2571" y="268"/>
                          <a:pt x="2387" y="403"/>
                          <a:pt x="2248" y="558"/>
                        </a:cubicBezTo>
                        <a:cubicBezTo>
                          <a:pt x="2053" y="775"/>
                          <a:pt x="1904" y="1014"/>
                          <a:pt x="1825" y="1276"/>
                        </a:cubicBezTo>
                        <a:cubicBezTo>
                          <a:pt x="1804" y="783"/>
                          <a:pt x="1565" y="298"/>
                          <a:pt x="1170" y="0"/>
                        </a:cubicBezTo>
                        <a:close/>
                      </a:path>
                    </a:pathLst>
                  </a:custGeom>
                  <a:solidFill>
                    <a:srgbClr val="A48EFD">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1"/>
                  <p:cNvSpPr/>
                  <p:nvPr/>
                </p:nvSpPr>
                <p:spPr>
                  <a:xfrm>
                    <a:off x="8158125" y="2559100"/>
                    <a:ext cx="24750" cy="60725"/>
                  </a:xfrm>
                  <a:custGeom>
                    <a:avLst/>
                    <a:gdLst/>
                    <a:ahLst/>
                    <a:cxnLst/>
                    <a:rect l="l" t="t" r="r" b="b"/>
                    <a:pathLst>
                      <a:path w="990" h="2429" extrusionOk="0">
                        <a:moveTo>
                          <a:pt x="943" y="1"/>
                        </a:moveTo>
                        <a:lnTo>
                          <a:pt x="560" y="584"/>
                        </a:lnTo>
                        <a:cubicBezTo>
                          <a:pt x="378" y="863"/>
                          <a:pt x="193" y="1146"/>
                          <a:pt x="98" y="1465"/>
                        </a:cubicBezTo>
                        <a:cubicBezTo>
                          <a:pt x="1" y="1783"/>
                          <a:pt x="2" y="2147"/>
                          <a:pt x="180" y="2428"/>
                        </a:cubicBezTo>
                        <a:cubicBezTo>
                          <a:pt x="737" y="2135"/>
                          <a:pt x="888" y="1450"/>
                          <a:pt x="957" y="878"/>
                        </a:cubicBezTo>
                        <a:cubicBezTo>
                          <a:pt x="989" y="591"/>
                          <a:pt x="960" y="289"/>
                          <a:pt x="943" y="1"/>
                        </a:cubicBezTo>
                        <a:close/>
                      </a:path>
                    </a:pathLst>
                  </a:custGeom>
                  <a:solidFill>
                    <a:srgbClr val="A48EFD">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1"/>
                  <p:cNvSpPr/>
                  <p:nvPr/>
                </p:nvSpPr>
                <p:spPr>
                  <a:xfrm>
                    <a:off x="8132075" y="2598800"/>
                    <a:ext cx="20000" cy="63550"/>
                  </a:xfrm>
                  <a:custGeom>
                    <a:avLst/>
                    <a:gdLst/>
                    <a:ahLst/>
                    <a:cxnLst/>
                    <a:rect l="l" t="t" r="r" b="b"/>
                    <a:pathLst>
                      <a:path w="800" h="2542" extrusionOk="0">
                        <a:moveTo>
                          <a:pt x="478" y="1"/>
                        </a:moveTo>
                        <a:lnTo>
                          <a:pt x="249" y="660"/>
                        </a:lnTo>
                        <a:cubicBezTo>
                          <a:pt x="141" y="975"/>
                          <a:pt x="32" y="1294"/>
                          <a:pt x="15" y="1626"/>
                        </a:cubicBezTo>
                        <a:cubicBezTo>
                          <a:pt x="0" y="1960"/>
                          <a:pt x="90" y="2312"/>
                          <a:pt x="331" y="2542"/>
                        </a:cubicBezTo>
                        <a:cubicBezTo>
                          <a:pt x="800" y="2120"/>
                          <a:pt x="780" y="1421"/>
                          <a:pt x="704" y="848"/>
                        </a:cubicBezTo>
                        <a:cubicBezTo>
                          <a:pt x="667" y="562"/>
                          <a:pt x="566" y="275"/>
                          <a:pt x="478" y="1"/>
                        </a:cubicBezTo>
                        <a:close/>
                      </a:path>
                    </a:pathLst>
                  </a:custGeom>
                  <a:solidFill>
                    <a:srgbClr val="A48EFD">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1"/>
                  <p:cNvSpPr/>
                  <p:nvPr/>
                </p:nvSpPr>
                <p:spPr>
                  <a:xfrm>
                    <a:off x="8167625" y="2614375"/>
                    <a:ext cx="61875" cy="21500"/>
                  </a:xfrm>
                  <a:custGeom>
                    <a:avLst/>
                    <a:gdLst/>
                    <a:ahLst/>
                    <a:cxnLst/>
                    <a:rect l="l" t="t" r="r" b="b"/>
                    <a:pathLst>
                      <a:path w="2475" h="860" extrusionOk="0">
                        <a:moveTo>
                          <a:pt x="1701" y="0"/>
                        </a:moveTo>
                        <a:cubicBezTo>
                          <a:pt x="1667" y="0"/>
                          <a:pt x="1634" y="1"/>
                          <a:pt x="1601" y="3"/>
                        </a:cubicBezTo>
                        <a:cubicBezTo>
                          <a:pt x="1024" y="33"/>
                          <a:pt x="332" y="138"/>
                          <a:pt x="1" y="674"/>
                        </a:cubicBezTo>
                        <a:cubicBezTo>
                          <a:pt x="180" y="805"/>
                          <a:pt x="401" y="860"/>
                          <a:pt x="625" y="860"/>
                        </a:cubicBezTo>
                        <a:cubicBezTo>
                          <a:pt x="737" y="860"/>
                          <a:pt x="849" y="846"/>
                          <a:pt x="957" y="821"/>
                        </a:cubicBezTo>
                        <a:cubicBezTo>
                          <a:pt x="1282" y="747"/>
                          <a:pt x="1577" y="581"/>
                          <a:pt x="1866" y="419"/>
                        </a:cubicBezTo>
                        <a:lnTo>
                          <a:pt x="2475" y="76"/>
                        </a:lnTo>
                        <a:cubicBezTo>
                          <a:pt x="2221" y="43"/>
                          <a:pt x="1958" y="0"/>
                          <a:pt x="1701" y="0"/>
                        </a:cubicBezTo>
                        <a:close/>
                      </a:path>
                    </a:pathLst>
                  </a:custGeom>
                  <a:solidFill>
                    <a:srgbClr val="A48EFD">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1"/>
                  <p:cNvSpPr/>
                  <p:nvPr/>
                </p:nvSpPr>
                <p:spPr>
                  <a:xfrm>
                    <a:off x="8152400" y="2638250"/>
                    <a:ext cx="51425" cy="38175"/>
                  </a:xfrm>
                  <a:custGeom>
                    <a:avLst/>
                    <a:gdLst/>
                    <a:ahLst/>
                    <a:cxnLst/>
                    <a:rect l="l" t="t" r="r" b="b"/>
                    <a:pathLst>
                      <a:path w="2057" h="1527" extrusionOk="0">
                        <a:moveTo>
                          <a:pt x="2056" y="1"/>
                        </a:moveTo>
                        <a:lnTo>
                          <a:pt x="2056" y="1"/>
                        </a:lnTo>
                        <a:cubicBezTo>
                          <a:pt x="1778" y="75"/>
                          <a:pt x="1482" y="145"/>
                          <a:pt x="1221" y="269"/>
                        </a:cubicBezTo>
                        <a:cubicBezTo>
                          <a:pt x="699" y="517"/>
                          <a:pt x="100" y="880"/>
                          <a:pt x="0" y="1502"/>
                        </a:cubicBezTo>
                        <a:cubicBezTo>
                          <a:pt x="70" y="1519"/>
                          <a:pt x="140" y="1527"/>
                          <a:pt x="211" y="1527"/>
                        </a:cubicBezTo>
                        <a:cubicBezTo>
                          <a:pt x="469" y="1527"/>
                          <a:pt x="728" y="1423"/>
                          <a:pt x="940" y="1271"/>
                        </a:cubicBezTo>
                        <a:cubicBezTo>
                          <a:pt x="1211" y="1077"/>
                          <a:pt x="1420" y="812"/>
                          <a:pt x="1625" y="549"/>
                        </a:cubicBezTo>
                        <a:cubicBezTo>
                          <a:pt x="1769" y="366"/>
                          <a:pt x="1913" y="184"/>
                          <a:pt x="2056" y="1"/>
                        </a:cubicBezTo>
                        <a:close/>
                      </a:path>
                    </a:pathLst>
                  </a:custGeom>
                  <a:solidFill>
                    <a:srgbClr val="A48EFD">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7" name="Google Shape;1537;p41"/>
                <p:cNvGrpSpPr/>
                <p:nvPr/>
              </p:nvGrpSpPr>
              <p:grpSpPr>
                <a:xfrm>
                  <a:off x="8136625" y="2480300"/>
                  <a:ext cx="187975" cy="217250"/>
                  <a:chOff x="8136625" y="2480300"/>
                  <a:chExt cx="187975" cy="217250"/>
                </a:xfrm>
              </p:grpSpPr>
              <p:sp>
                <p:nvSpPr>
                  <p:cNvPr id="1538" name="Google Shape;1538;p41"/>
                  <p:cNvSpPr/>
                  <p:nvPr/>
                </p:nvSpPr>
                <p:spPr>
                  <a:xfrm>
                    <a:off x="8141325" y="2566025"/>
                    <a:ext cx="122000" cy="131525"/>
                  </a:xfrm>
                  <a:custGeom>
                    <a:avLst/>
                    <a:gdLst/>
                    <a:ahLst/>
                    <a:cxnLst/>
                    <a:rect l="l" t="t" r="r" b="b"/>
                    <a:pathLst>
                      <a:path w="4880" h="5261" extrusionOk="0">
                        <a:moveTo>
                          <a:pt x="4818" y="1"/>
                        </a:moveTo>
                        <a:cubicBezTo>
                          <a:pt x="4815" y="1"/>
                          <a:pt x="4812" y="1"/>
                          <a:pt x="4809" y="1"/>
                        </a:cubicBezTo>
                        <a:cubicBezTo>
                          <a:pt x="4196" y="117"/>
                          <a:pt x="3494" y="378"/>
                          <a:pt x="2833" y="738"/>
                        </a:cubicBezTo>
                        <a:cubicBezTo>
                          <a:pt x="2164" y="1102"/>
                          <a:pt x="1609" y="1527"/>
                          <a:pt x="1274" y="1934"/>
                        </a:cubicBezTo>
                        <a:cubicBezTo>
                          <a:pt x="589" y="2763"/>
                          <a:pt x="79" y="4081"/>
                          <a:pt x="3" y="5213"/>
                        </a:cubicBezTo>
                        <a:cubicBezTo>
                          <a:pt x="0" y="5238"/>
                          <a:pt x="20" y="5259"/>
                          <a:pt x="45" y="5261"/>
                        </a:cubicBezTo>
                        <a:lnTo>
                          <a:pt x="48" y="5261"/>
                        </a:lnTo>
                        <a:cubicBezTo>
                          <a:pt x="72" y="5261"/>
                          <a:pt x="91" y="5243"/>
                          <a:pt x="93" y="5219"/>
                        </a:cubicBezTo>
                        <a:cubicBezTo>
                          <a:pt x="167" y="4105"/>
                          <a:pt x="670" y="2808"/>
                          <a:pt x="1344" y="1992"/>
                        </a:cubicBezTo>
                        <a:cubicBezTo>
                          <a:pt x="1673" y="1592"/>
                          <a:pt x="2218" y="1176"/>
                          <a:pt x="2877" y="817"/>
                        </a:cubicBezTo>
                        <a:cubicBezTo>
                          <a:pt x="3530" y="462"/>
                          <a:pt x="4222" y="204"/>
                          <a:pt x="4826" y="89"/>
                        </a:cubicBezTo>
                        <a:cubicBezTo>
                          <a:pt x="4879" y="76"/>
                          <a:pt x="4867" y="1"/>
                          <a:pt x="4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1"/>
                  <p:cNvSpPr/>
                  <p:nvPr/>
                </p:nvSpPr>
                <p:spPr>
                  <a:xfrm>
                    <a:off x="8159350" y="2578750"/>
                    <a:ext cx="43350" cy="56325"/>
                  </a:xfrm>
                  <a:custGeom>
                    <a:avLst/>
                    <a:gdLst/>
                    <a:ahLst/>
                    <a:cxnLst/>
                    <a:rect l="l" t="t" r="r" b="b"/>
                    <a:pathLst>
                      <a:path w="1734" h="2253" extrusionOk="0">
                        <a:moveTo>
                          <a:pt x="623" y="1"/>
                        </a:moveTo>
                        <a:cubicBezTo>
                          <a:pt x="609" y="1"/>
                          <a:pt x="595" y="7"/>
                          <a:pt x="585" y="23"/>
                        </a:cubicBezTo>
                        <a:cubicBezTo>
                          <a:pt x="198" y="685"/>
                          <a:pt x="1" y="1441"/>
                          <a:pt x="14" y="2208"/>
                        </a:cubicBezTo>
                        <a:cubicBezTo>
                          <a:pt x="14" y="2231"/>
                          <a:pt x="35" y="2252"/>
                          <a:pt x="59" y="2252"/>
                        </a:cubicBezTo>
                        <a:cubicBezTo>
                          <a:pt x="67" y="2252"/>
                          <a:pt x="74" y="2249"/>
                          <a:pt x="81" y="2246"/>
                        </a:cubicBezTo>
                        <a:cubicBezTo>
                          <a:pt x="562" y="1988"/>
                          <a:pt x="1113" y="1869"/>
                          <a:pt x="1647" y="1753"/>
                        </a:cubicBezTo>
                        <a:lnTo>
                          <a:pt x="1682" y="1745"/>
                        </a:lnTo>
                        <a:cubicBezTo>
                          <a:pt x="1734" y="1731"/>
                          <a:pt x="1720" y="1657"/>
                          <a:pt x="1671" y="1657"/>
                        </a:cubicBezTo>
                        <a:cubicBezTo>
                          <a:pt x="1668" y="1657"/>
                          <a:pt x="1665" y="1657"/>
                          <a:pt x="1662" y="1657"/>
                        </a:cubicBezTo>
                        <a:lnTo>
                          <a:pt x="1629" y="1665"/>
                        </a:lnTo>
                        <a:cubicBezTo>
                          <a:pt x="1113" y="1777"/>
                          <a:pt x="581" y="1893"/>
                          <a:pt x="104" y="2133"/>
                        </a:cubicBezTo>
                        <a:cubicBezTo>
                          <a:pt x="104" y="1407"/>
                          <a:pt x="298" y="696"/>
                          <a:pt x="663" y="69"/>
                        </a:cubicBezTo>
                        <a:cubicBezTo>
                          <a:pt x="685" y="33"/>
                          <a:pt x="654" y="1"/>
                          <a:pt x="6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1"/>
                  <p:cNvSpPr/>
                  <p:nvPr/>
                </p:nvSpPr>
                <p:spPr>
                  <a:xfrm>
                    <a:off x="8144725" y="2649200"/>
                    <a:ext cx="42975" cy="28525"/>
                  </a:xfrm>
                  <a:custGeom>
                    <a:avLst/>
                    <a:gdLst/>
                    <a:ahLst/>
                    <a:cxnLst/>
                    <a:rect l="l" t="t" r="r" b="b"/>
                    <a:pathLst>
                      <a:path w="1719" h="1141" extrusionOk="0">
                        <a:moveTo>
                          <a:pt x="1654" y="1"/>
                        </a:moveTo>
                        <a:cubicBezTo>
                          <a:pt x="1644" y="1"/>
                          <a:pt x="1634" y="4"/>
                          <a:pt x="1624" y="13"/>
                        </a:cubicBezTo>
                        <a:cubicBezTo>
                          <a:pt x="1175" y="414"/>
                          <a:pt x="666" y="870"/>
                          <a:pt x="51" y="1052"/>
                        </a:cubicBezTo>
                        <a:cubicBezTo>
                          <a:pt x="0" y="1067"/>
                          <a:pt x="10" y="1140"/>
                          <a:pt x="61" y="1140"/>
                        </a:cubicBezTo>
                        <a:cubicBezTo>
                          <a:pt x="62" y="1140"/>
                          <a:pt x="62" y="1140"/>
                          <a:pt x="63" y="1140"/>
                        </a:cubicBezTo>
                        <a:cubicBezTo>
                          <a:pt x="67" y="1140"/>
                          <a:pt x="71" y="1140"/>
                          <a:pt x="76" y="1139"/>
                        </a:cubicBezTo>
                        <a:cubicBezTo>
                          <a:pt x="711" y="951"/>
                          <a:pt x="1229" y="487"/>
                          <a:pt x="1683" y="80"/>
                        </a:cubicBezTo>
                        <a:cubicBezTo>
                          <a:pt x="1718" y="49"/>
                          <a:pt x="1690" y="1"/>
                          <a:pt x="1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1"/>
                  <p:cNvSpPr/>
                  <p:nvPr/>
                </p:nvSpPr>
                <p:spPr>
                  <a:xfrm>
                    <a:off x="8136625" y="2626300"/>
                    <a:ext cx="11275" cy="47500"/>
                  </a:xfrm>
                  <a:custGeom>
                    <a:avLst/>
                    <a:gdLst/>
                    <a:ahLst/>
                    <a:cxnLst/>
                    <a:rect l="l" t="t" r="r" b="b"/>
                    <a:pathLst>
                      <a:path w="451" h="1900" extrusionOk="0">
                        <a:moveTo>
                          <a:pt x="183" y="0"/>
                        </a:moveTo>
                        <a:cubicBezTo>
                          <a:pt x="164" y="0"/>
                          <a:pt x="146" y="11"/>
                          <a:pt x="140" y="36"/>
                        </a:cubicBezTo>
                        <a:cubicBezTo>
                          <a:pt x="0" y="699"/>
                          <a:pt x="53" y="1027"/>
                          <a:pt x="84" y="1223"/>
                        </a:cubicBezTo>
                        <a:cubicBezTo>
                          <a:pt x="118" y="1436"/>
                          <a:pt x="249" y="1701"/>
                          <a:pt x="361" y="1879"/>
                        </a:cubicBezTo>
                        <a:cubicBezTo>
                          <a:pt x="369" y="1891"/>
                          <a:pt x="384" y="1900"/>
                          <a:pt x="398" y="1900"/>
                        </a:cubicBezTo>
                        <a:cubicBezTo>
                          <a:pt x="407" y="1900"/>
                          <a:pt x="416" y="1897"/>
                          <a:pt x="422" y="1892"/>
                        </a:cubicBezTo>
                        <a:cubicBezTo>
                          <a:pt x="443" y="1879"/>
                          <a:pt x="451" y="1852"/>
                          <a:pt x="437" y="1830"/>
                        </a:cubicBezTo>
                        <a:cubicBezTo>
                          <a:pt x="330" y="1660"/>
                          <a:pt x="205" y="1408"/>
                          <a:pt x="172" y="1209"/>
                        </a:cubicBezTo>
                        <a:cubicBezTo>
                          <a:pt x="140" y="1006"/>
                          <a:pt x="91" y="701"/>
                          <a:pt x="228" y="54"/>
                        </a:cubicBezTo>
                        <a:cubicBezTo>
                          <a:pt x="235" y="20"/>
                          <a:pt x="209"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1"/>
                  <p:cNvSpPr/>
                  <p:nvPr/>
                </p:nvSpPr>
                <p:spPr>
                  <a:xfrm>
                    <a:off x="8223550" y="2545925"/>
                    <a:ext cx="65375" cy="42350"/>
                  </a:xfrm>
                  <a:custGeom>
                    <a:avLst/>
                    <a:gdLst/>
                    <a:ahLst/>
                    <a:cxnLst/>
                    <a:rect l="l" t="t" r="r" b="b"/>
                    <a:pathLst>
                      <a:path w="2615" h="1694" extrusionOk="0">
                        <a:moveTo>
                          <a:pt x="1478" y="0"/>
                        </a:moveTo>
                        <a:cubicBezTo>
                          <a:pt x="1469" y="0"/>
                          <a:pt x="1460" y="4"/>
                          <a:pt x="1452" y="12"/>
                        </a:cubicBezTo>
                        <a:lnTo>
                          <a:pt x="16" y="1264"/>
                        </a:lnTo>
                        <a:cubicBezTo>
                          <a:pt x="5" y="1273"/>
                          <a:pt x="1" y="1287"/>
                          <a:pt x="2" y="1299"/>
                        </a:cubicBezTo>
                        <a:cubicBezTo>
                          <a:pt x="4" y="1312"/>
                          <a:pt x="11" y="1324"/>
                          <a:pt x="23" y="1330"/>
                        </a:cubicBezTo>
                        <a:cubicBezTo>
                          <a:pt x="483" y="1569"/>
                          <a:pt x="992" y="1694"/>
                          <a:pt x="1511" y="1694"/>
                        </a:cubicBezTo>
                        <a:cubicBezTo>
                          <a:pt x="1514" y="1694"/>
                          <a:pt x="1517" y="1694"/>
                          <a:pt x="1520" y="1694"/>
                        </a:cubicBezTo>
                        <a:cubicBezTo>
                          <a:pt x="1525" y="1694"/>
                          <a:pt x="1529" y="1694"/>
                          <a:pt x="1533" y="1694"/>
                        </a:cubicBezTo>
                        <a:cubicBezTo>
                          <a:pt x="1884" y="1694"/>
                          <a:pt x="2233" y="1634"/>
                          <a:pt x="2564" y="1519"/>
                        </a:cubicBezTo>
                        <a:cubicBezTo>
                          <a:pt x="2615" y="1506"/>
                          <a:pt x="2598" y="1440"/>
                          <a:pt x="2558" y="1440"/>
                        </a:cubicBezTo>
                        <a:cubicBezTo>
                          <a:pt x="2552" y="1440"/>
                          <a:pt x="2545" y="1442"/>
                          <a:pt x="2539" y="1445"/>
                        </a:cubicBezTo>
                        <a:cubicBezTo>
                          <a:pt x="2213" y="1559"/>
                          <a:pt x="1867" y="1615"/>
                          <a:pt x="1520" y="1615"/>
                        </a:cubicBezTo>
                        <a:cubicBezTo>
                          <a:pt x="1033" y="1615"/>
                          <a:pt x="545" y="1505"/>
                          <a:pt x="113" y="1287"/>
                        </a:cubicBezTo>
                        <a:lnTo>
                          <a:pt x="1504" y="72"/>
                        </a:lnTo>
                        <a:cubicBezTo>
                          <a:pt x="1537" y="45"/>
                          <a:pt x="151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1"/>
                  <p:cNvSpPr/>
                  <p:nvPr/>
                </p:nvSpPr>
                <p:spPr>
                  <a:xfrm>
                    <a:off x="8216075" y="2514325"/>
                    <a:ext cx="45800" cy="64825"/>
                  </a:xfrm>
                  <a:custGeom>
                    <a:avLst/>
                    <a:gdLst/>
                    <a:ahLst/>
                    <a:cxnLst/>
                    <a:rect l="l" t="t" r="r" b="b"/>
                    <a:pathLst>
                      <a:path w="1832" h="2593" extrusionOk="0">
                        <a:moveTo>
                          <a:pt x="488" y="0"/>
                        </a:moveTo>
                        <a:cubicBezTo>
                          <a:pt x="475" y="0"/>
                          <a:pt x="461" y="7"/>
                          <a:pt x="453" y="23"/>
                        </a:cubicBezTo>
                        <a:cubicBezTo>
                          <a:pt x="58" y="799"/>
                          <a:pt x="0" y="1749"/>
                          <a:pt x="298" y="2567"/>
                        </a:cubicBezTo>
                        <a:cubicBezTo>
                          <a:pt x="303" y="2579"/>
                          <a:pt x="313" y="2588"/>
                          <a:pt x="327" y="2591"/>
                        </a:cubicBezTo>
                        <a:cubicBezTo>
                          <a:pt x="330" y="2593"/>
                          <a:pt x="333" y="2593"/>
                          <a:pt x="336" y="2593"/>
                        </a:cubicBezTo>
                        <a:cubicBezTo>
                          <a:pt x="346" y="2593"/>
                          <a:pt x="355" y="2590"/>
                          <a:pt x="362" y="2584"/>
                        </a:cubicBezTo>
                        <a:lnTo>
                          <a:pt x="1797" y="1330"/>
                        </a:lnTo>
                        <a:cubicBezTo>
                          <a:pt x="1832" y="1303"/>
                          <a:pt x="1805" y="1258"/>
                          <a:pt x="1772" y="1258"/>
                        </a:cubicBezTo>
                        <a:cubicBezTo>
                          <a:pt x="1763" y="1258"/>
                          <a:pt x="1754" y="1261"/>
                          <a:pt x="1745" y="1270"/>
                        </a:cubicBezTo>
                        <a:lnTo>
                          <a:pt x="353" y="2485"/>
                        </a:lnTo>
                        <a:cubicBezTo>
                          <a:pt x="84" y="1699"/>
                          <a:pt x="148" y="797"/>
                          <a:pt x="525" y="59"/>
                        </a:cubicBezTo>
                        <a:cubicBezTo>
                          <a:pt x="542" y="27"/>
                          <a:pt x="515" y="0"/>
                          <a:pt x="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1"/>
                  <p:cNvSpPr/>
                  <p:nvPr/>
                </p:nvSpPr>
                <p:spPr>
                  <a:xfrm>
                    <a:off x="8242550" y="2511025"/>
                    <a:ext cx="50075" cy="50225"/>
                  </a:xfrm>
                  <a:custGeom>
                    <a:avLst/>
                    <a:gdLst/>
                    <a:ahLst/>
                    <a:cxnLst/>
                    <a:rect l="l" t="t" r="r" b="b"/>
                    <a:pathLst>
                      <a:path w="2003" h="2009" extrusionOk="0">
                        <a:moveTo>
                          <a:pt x="201" y="1"/>
                        </a:moveTo>
                        <a:cubicBezTo>
                          <a:pt x="151" y="1"/>
                          <a:pt x="100" y="3"/>
                          <a:pt x="50" y="8"/>
                        </a:cubicBezTo>
                        <a:cubicBezTo>
                          <a:pt x="1" y="14"/>
                          <a:pt x="7" y="87"/>
                          <a:pt x="55" y="87"/>
                        </a:cubicBezTo>
                        <a:cubicBezTo>
                          <a:pt x="56" y="87"/>
                          <a:pt x="57" y="87"/>
                          <a:pt x="58" y="87"/>
                        </a:cubicBezTo>
                        <a:cubicBezTo>
                          <a:pt x="111" y="82"/>
                          <a:pt x="163" y="79"/>
                          <a:pt x="214" y="79"/>
                        </a:cubicBezTo>
                        <a:cubicBezTo>
                          <a:pt x="1206" y="79"/>
                          <a:pt x="1992" y="959"/>
                          <a:pt x="1853" y="1964"/>
                        </a:cubicBezTo>
                        <a:cubicBezTo>
                          <a:pt x="1850" y="1986"/>
                          <a:pt x="1865" y="2006"/>
                          <a:pt x="1886" y="2009"/>
                        </a:cubicBezTo>
                        <a:lnTo>
                          <a:pt x="1892" y="2009"/>
                        </a:lnTo>
                        <a:cubicBezTo>
                          <a:pt x="1911" y="2009"/>
                          <a:pt x="1928" y="1995"/>
                          <a:pt x="1931" y="1976"/>
                        </a:cubicBezTo>
                        <a:cubicBezTo>
                          <a:pt x="2002" y="1463"/>
                          <a:pt x="1825" y="911"/>
                          <a:pt x="1467" y="537"/>
                        </a:cubicBezTo>
                        <a:cubicBezTo>
                          <a:pt x="1144" y="199"/>
                          <a:pt x="670" y="1"/>
                          <a:pt x="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1"/>
                  <p:cNvSpPr/>
                  <p:nvPr/>
                </p:nvSpPr>
                <p:spPr>
                  <a:xfrm>
                    <a:off x="8279675" y="2501175"/>
                    <a:ext cx="32925" cy="28325"/>
                  </a:xfrm>
                  <a:custGeom>
                    <a:avLst/>
                    <a:gdLst/>
                    <a:ahLst/>
                    <a:cxnLst/>
                    <a:rect l="l" t="t" r="r" b="b"/>
                    <a:pathLst>
                      <a:path w="1317" h="1133" extrusionOk="0">
                        <a:moveTo>
                          <a:pt x="1257" y="0"/>
                        </a:moveTo>
                        <a:cubicBezTo>
                          <a:pt x="1248" y="0"/>
                          <a:pt x="1238" y="4"/>
                          <a:pt x="1229" y="12"/>
                        </a:cubicBezTo>
                        <a:lnTo>
                          <a:pt x="28" y="1061"/>
                        </a:lnTo>
                        <a:cubicBezTo>
                          <a:pt x="0" y="1085"/>
                          <a:pt x="16" y="1132"/>
                          <a:pt x="55" y="1132"/>
                        </a:cubicBezTo>
                        <a:cubicBezTo>
                          <a:pt x="64" y="1131"/>
                          <a:pt x="75" y="1128"/>
                          <a:pt x="82" y="1122"/>
                        </a:cubicBezTo>
                        <a:lnTo>
                          <a:pt x="1282" y="74"/>
                        </a:lnTo>
                        <a:cubicBezTo>
                          <a:pt x="1316" y="46"/>
                          <a:pt x="1290" y="0"/>
                          <a:pt x="12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1"/>
                  <p:cNvSpPr/>
                  <p:nvPr/>
                </p:nvSpPr>
                <p:spPr>
                  <a:xfrm>
                    <a:off x="8306400" y="2493900"/>
                    <a:ext cx="15200" cy="11500"/>
                  </a:xfrm>
                  <a:custGeom>
                    <a:avLst/>
                    <a:gdLst/>
                    <a:ahLst/>
                    <a:cxnLst/>
                    <a:rect l="l" t="t" r="r" b="b"/>
                    <a:pathLst>
                      <a:path w="608" h="460" extrusionOk="0">
                        <a:moveTo>
                          <a:pt x="304" y="1"/>
                        </a:moveTo>
                        <a:cubicBezTo>
                          <a:pt x="251" y="1"/>
                          <a:pt x="197" y="19"/>
                          <a:pt x="154" y="57"/>
                        </a:cubicBezTo>
                        <a:cubicBezTo>
                          <a:pt x="0" y="192"/>
                          <a:pt x="85" y="445"/>
                          <a:pt x="289" y="459"/>
                        </a:cubicBezTo>
                        <a:cubicBezTo>
                          <a:pt x="296" y="459"/>
                          <a:pt x="302" y="459"/>
                          <a:pt x="307" y="459"/>
                        </a:cubicBezTo>
                        <a:cubicBezTo>
                          <a:pt x="499" y="459"/>
                          <a:pt x="608" y="229"/>
                          <a:pt x="477" y="80"/>
                        </a:cubicBezTo>
                        <a:cubicBezTo>
                          <a:pt x="432" y="28"/>
                          <a:pt x="368" y="1"/>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1"/>
                  <p:cNvSpPr/>
                  <p:nvPr/>
                </p:nvSpPr>
                <p:spPr>
                  <a:xfrm>
                    <a:off x="8285475" y="2480300"/>
                    <a:ext cx="15250" cy="11475"/>
                  </a:xfrm>
                  <a:custGeom>
                    <a:avLst/>
                    <a:gdLst/>
                    <a:ahLst/>
                    <a:cxnLst/>
                    <a:rect l="l" t="t" r="r" b="b"/>
                    <a:pathLst>
                      <a:path w="610" h="459" extrusionOk="0">
                        <a:moveTo>
                          <a:pt x="305" y="1"/>
                        </a:moveTo>
                        <a:cubicBezTo>
                          <a:pt x="252" y="1"/>
                          <a:pt x="198" y="19"/>
                          <a:pt x="156" y="57"/>
                        </a:cubicBezTo>
                        <a:cubicBezTo>
                          <a:pt x="1" y="191"/>
                          <a:pt x="87" y="445"/>
                          <a:pt x="290" y="458"/>
                        </a:cubicBezTo>
                        <a:cubicBezTo>
                          <a:pt x="296" y="459"/>
                          <a:pt x="302" y="459"/>
                          <a:pt x="308" y="459"/>
                        </a:cubicBezTo>
                        <a:cubicBezTo>
                          <a:pt x="501" y="459"/>
                          <a:pt x="609" y="229"/>
                          <a:pt x="478" y="80"/>
                        </a:cubicBezTo>
                        <a:cubicBezTo>
                          <a:pt x="433" y="27"/>
                          <a:pt x="369" y="1"/>
                          <a:pt x="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1"/>
                  <p:cNvSpPr/>
                  <p:nvPr/>
                </p:nvSpPr>
                <p:spPr>
                  <a:xfrm>
                    <a:off x="8274825" y="2485000"/>
                    <a:ext cx="19525" cy="37925"/>
                  </a:xfrm>
                  <a:custGeom>
                    <a:avLst/>
                    <a:gdLst/>
                    <a:ahLst/>
                    <a:cxnLst/>
                    <a:rect l="l" t="t" r="r" b="b"/>
                    <a:pathLst>
                      <a:path w="781" h="1517" extrusionOk="0">
                        <a:moveTo>
                          <a:pt x="731" y="0"/>
                        </a:moveTo>
                        <a:cubicBezTo>
                          <a:pt x="714" y="0"/>
                          <a:pt x="698" y="10"/>
                          <a:pt x="694" y="33"/>
                        </a:cubicBezTo>
                        <a:cubicBezTo>
                          <a:pt x="561" y="545"/>
                          <a:pt x="333" y="1028"/>
                          <a:pt x="20" y="1454"/>
                        </a:cubicBezTo>
                        <a:cubicBezTo>
                          <a:pt x="0" y="1481"/>
                          <a:pt x="20" y="1517"/>
                          <a:pt x="51" y="1517"/>
                        </a:cubicBezTo>
                        <a:cubicBezTo>
                          <a:pt x="64" y="1517"/>
                          <a:pt x="76" y="1511"/>
                          <a:pt x="84" y="1502"/>
                        </a:cubicBezTo>
                        <a:cubicBezTo>
                          <a:pt x="403" y="1067"/>
                          <a:pt x="635" y="574"/>
                          <a:pt x="770" y="53"/>
                        </a:cubicBezTo>
                        <a:cubicBezTo>
                          <a:pt x="780" y="21"/>
                          <a:pt x="755" y="0"/>
                          <a:pt x="7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1"/>
                  <p:cNvSpPr/>
                  <p:nvPr/>
                </p:nvSpPr>
                <p:spPr>
                  <a:xfrm>
                    <a:off x="8283975" y="2520700"/>
                    <a:ext cx="40625" cy="14025"/>
                  </a:xfrm>
                  <a:custGeom>
                    <a:avLst/>
                    <a:gdLst/>
                    <a:ahLst/>
                    <a:cxnLst/>
                    <a:rect l="l" t="t" r="r" b="b"/>
                    <a:pathLst>
                      <a:path w="1625" h="561" extrusionOk="0">
                        <a:moveTo>
                          <a:pt x="1570" y="1"/>
                        </a:moveTo>
                        <a:cubicBezTo>
                          <a:pt x="1568" y="1"/>
                          <a:pt x="1567" y="1"/>
                          <a:pt x="1565" y="1"/>
                        </a:cubicBezTo>
                        <a:cubicBezTo>
                          <a:pt x="1030" y="64"/>
                          <a:pt x="511" y="229"/>
                          <a:pt x="37" y="486"/>
                        </a:cubicBezTo>
                        <a:cubicBezTo>
                          <a:pt x="1" y="505"/>
                          <a:pt x="14" y="560"/>
                          <a:pt x="56" y="560"/>
                        </a:cubicBezTo>
                        <a:cubicBezTo>
                          <a:pt x="62" y="560"/>
                          <a:pt x="70" y="559"/>
                          <a:pt x="76" y="556"/>
                        </a:cubicBezTo>
                        <a:cubicBezTo>
                          <a:pt x="541" y="304"/>
                          <a:pt x="1049" y="143"/>
                          <a:pt x="1576" y="80"/>
                        </a:cubicBezTo>
                        <a:cubicBezTo>
                          <a:pt x="1625" y="73"/>
                          <a:pt x="1618" y="1"/>
                          <a:pt x="1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50" name="Google Shape;1550;p41"/>
              <p:cNvGrpSpPr/>
              <p:nvPr/>
            </p:nvGrpSpPr>
            <p:grpSpPr>
              <a:xfrm rot="-188346">
                <a:off x="4255507" y="703471"/>
                <a:ext cx="657363" cy="925277"/>
                <a:chOff x="8244900" y="3297325"/>
                <a:chExt cx="207000" cy="291375"/>
              </a:xfrm>
            </p:grpSpPr>
            <p:sp>
              <p:nvSpPr>
                <p:cNvPr id="1551" name="Google Shape;1551;p41"/>
                <p:cNvSpPr/>
                <p:nvPr/>
              </p:nvSpPr>
              <p:spPr>
                <a:xfrm>
                  <a:off x="8367875" y="3423650"/>
                  <a:ext cx="83125" cy="20425"/>
                </a:xfrm>
                <a:custGeom>
                  <a:avLst/>
                  <a:gdLst/>
                  <a:ahLst/>
                  <a:cxnLst/>
                  <a:rect l="l" t="t" r="r" b="b"/>
                  <a:pathLst>
                    <a:path w="3325" h="817" extrusionOk="0">
                      <a:moveTo>
                        <a:pt x="1900" y="1"/>
                      </a:moveTo>
                      <a:cubicBezTo>
                        <a:pt x="1246" y="1"/>
                        <a:pt x="554" y="138"/>
                        <a:pt x="160" y="283"/>
                      </a:cubicBezTo>
                      <a:cubicBezTo>
                        <a:pt x="140" y="298"/>
                        <a:pt x="123" y="300"/>
                        <a:pt x="105" y="300"/>
                      </a:cubicBezTo>
                      <a:cubicBezTo>
                        <a:pt x="100" y="300"/>
                        <a:pt x="95" y="300"/>
                        <a:pt x="89" y="300"/>
                      </a:cubicBezTo>
                      <a:cubicBezTo>
                        <a:pt x="66" y="300"/>
                        <a:pt x="39" y="302"/>
                        <a:pt x="1" y="327"/>
                      </a:cubicBezTo>
                      <a:cubicBezTo>
                        <a:pt x="277" y="682"/>
                        <a:pt x="878" y="817"/>
                        <a:pt x="1507" y="817"/>
                      </a:cubicBezTo>
                      <a:cubicBezTo>
                        <a:pt x="2218" y="817"/>
                        <a:pt x="2966" y="645"/>
                        <a:pt x="3324" y="423"/>
                      </a:cubicBezTo>
                      <a:cubicBezTo>
                        <a:pt x="3039" y="111"/>
                        <a:pt x="2485" y="1"/>
                        <a:pt x="19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1"/>
                <p:cNvSpPr/>
                <p:nvPr/>
              </p:nvSpPr>
              <p:spPr>
                <a:xfrm>
                  <a:off x="8394950" y="3357550"/>
                  <a:ext cx="56950" cy="39675"/>
                </a:xfrm>
                <a:custGeom>
                  <a:avLst/>
                  <a:gdLst/>
                  <a:ahLst/>
                  <a:cxnLst/>
                  <a:rect l="l" t="t" r="r" b="b"/>
                  <a:pathLst>
                    <a:path w="2278" h="1587" extrusionOk="0">
                      <a:moveTo>
                        <a:pt x="2127" y="1"/>
                      </a:moveTo>
                      <a:cubicBezTo>
                        <a:pt x="1406" y="1"/>
                        <a:pt x="429" y="944"/>
                        <a:pt x="85" y="1452"/>
                      </a:cubicBezTo>
                      <a:cubicBezTo>
                        <a:pt x="70" y="1501"/>
                        <a:pt x="29" y="1485"/>
                        <a:pt x="0" y="1559"/>
                      </a:cubicBezTo>
                      <a:cubicBezTo>
                        <a:pt x="65" y="1578"/>
                        <a:pt x="133" y="1587"/>
                        <a:pt x="204" y="1587"/>
                      </a:cubicBezTo>
                      <a:cubicBezTo>
                        <a:pt x="966" y="1587"/>
                        <a:pt x="2045" y="571"/>
                        <a:pt x="2277" y="16"/>
                      </a:cubicBezTo>
                      <a:cubicBezTo>
                        <a:pt x="2229" y="6"/>
                        <a:pt x="2178" y="1"/>
                        <a:pt x="21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1"/>
                <p:cNvSpPr/>
                <p:nvPr/>
              </p:nvSpPr>
              <p:spPr>
                <a:xfrm>
                  <a:off x="8379400" y="3327025"/>
                  <a:ext cx="26225" cy="68700"/>
                </a:xfrm>
                <a:custGeom>
                  <a:avLst/>
                  <a:gdLst/>
                  <a:ahLst/>
                  <a:cxnLst/>
                  <a:rect l="l" t="t" r="r" b="b"/>
                  <a:pathLst>
                    <a:path w="1049" h="2748" extrusionOk="0">
                      <a:moveTo>
                        <a:pt x="488" y="1"/>
                      </a:moveTo>
                      <a:cubicBezTo>
                        <a:pt x="157" y="569"/>
                        <a:pt x="0" y="2276"/>
                        <a:pt x="634" y="2747"/>
                      </a:cubicBezTo>
                      <a:cubicBezTo>
                        <a:pt x="677" y="2680"/>
                        <a:pt x="639" y="2655"/>
                        <a:pt x="668" y="2615"/>
                      </a:cubicBezTo>
                      <a:cubicBezTo>
                        <a:pt x="879" y="1991"/>
                        <a:pt x="1049" y="487"/>
                        <a:pt x="4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1"/>
                <p:cNvSpPr/>
                <p:nvPr/>
              </p:nvSpPr>
              <p:spPr>
                <a:xfrm>
                  <a:off x="8410775" y="3297325"/>
                  <a:ext cx="25450" cy="66200"/>
                </a:xfrm>
                <a:custGeom>
                  <a:avLst/>
                  <a:gdLst/>
                  <a:ahLst/>
                  <a:cxnLst/>
                  <a:rect l="l" t="t" r="r" b="b"/>
                  <a:pathLst>
                    <a:path w="1018" h="2648" extrusionOk="0">
                      <a:moveTo>
                        <a:pt x="820" y="0"/>
                      </a:moveTo>
                      <a:lnTo>
                        <a:pt x="820" y="0"/>
                      </a:lnTo>
                      <a:cubicBezTo>
                        <a:pt x="166" y="352"/>
                        <a:pt x="1" y="1857"/>
                        <a:pt x="70" y="2511"/>
                      </a:cubicBezTo>
                      <a:cubicBezTo>
                        <a:pt x="89" y="2558"/>
                        <a:pt x="47" y="2573"/>
                        <a:pt x="73" y="2647"/>
                      </a:cubicBezTo>
                      <a:cubicBezTo>
                        <a:pt x="796" y="2328"/>
                        <a:pt x="1018" y="628"/>
                        <a:pt x="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1"/>
                <p:cNvSpPr/>
                <p:nvPr/>
              </p:nvSpPr>
              <p:spPr>
                <a:xfrm>
                  <a:off x="8345475" y="3348250"/>
                  <a:ext cx="27225" cy="81775"/>
                </a:xfrm>
                <a:custGeom>
                  <a:avLst/>
                  <a:gdLst/>
                  <a:ahLst/>
                  <a:cxnLst/>
                  <a:rect l="l" t="t" r="r" b="b"/>
                  <a:pathLst>
                    <a:path w="1089" h="3271" extrusionOk="0">
                      <a:moveTo>
                        <a:pt x="309" y="0"/>
                      </a:moveTo>
                      <a:lnTo>
                        <a:pt x="309" y="0"/>
                      </a:lnTo>
                      <a:cubicBezTo>
                        <a:pt x="0" y="734"/>
                        <a:pt x="78" y="2805"/>
                        <a:pt x="913" y="3270"/>
                      </a:cubicBezTo>
                      <a:cubicBezTo>
                        <a:pt x="953" y="3184"/>
                        <a:pt x="903" y="3160"/>
                        <a:pt x="934" y="3106"/>
                      </a:cubicBezTo>
                      <a:cubicBezTo>
                        <a:pt x="1089" y="2326"/>
                        <a:pt x="1056" y="497"/>
                        <a:pt x="3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1"/>
                <p:cNvSpPr/>
                <p:nvPr/>
              </p:nvSpPr>
              <p:spPr>
                <a:xfrm>
                  <a:off x="8336625" y="3458375"/>
                  <a:ext cx="83125" cy="20425"/>
                </a:xfrm>
                <a:custGeom>
                  <a:avLst/>
                  <a:gdLst/>
                  <a:ahLst/>
                  <a:cxnLst/>
                  <a:rect l="l" t="t" r="r" b="b"/>
                  <a:pathLst>
                    <a:path w="3325" h="817" extrusionOk="0">
                      <a:moveTo>
                        <a:pt x="1899" y="0"/>
                      </a:moveTo>
                      <a:cubicBezTo>
                        <a:pt x="1245" y="0"/>
                        <a:pt x="553" y="138"/>
                        <a:pt x="159" y="282"/>
                      </a:cubicBezTo>
                      <a:cubicBezTo>
                        <a:pt x="139" y="298"/>
                        <a:pt x="122" y="300"/>
                        <a:pt x="103" y="300"/>
                      </a:cubicBezTo>
                      <a:cubicBezTo>
                        <a:pt x="99" y="300"/>
                        <a:pt x="96" y="299"/>
                        <a:pt x="92" y="299"/>
                      </a:cubicBezTo>
                      <a:cubicBezTo>
                        <a:pt x="68" y="299"/>
                        <a:pt x="40" y="301"/>
                        <a:pt x="1" y="328"/>
                      </a:cubicBezTo>
                      <a:cubicBezTo>
                        <a:pt x="277" y="682"/>
                        <a:pt x="878" y="817"/>
                        <a:pt x="1507" y="817"/>
                      </a:cubicBezTo>
                      <a:cubicBezTo>
                        <a:pt x="2218" y="817"/>
                        <a:pt x="2966" y="645"/>
                        <a:pt x="3325" y="424"/>
                      </a:cubicBezTo>
                      <a:cubicBezTo>
                        <a:pt x="3039" y="110"/>
                        <a:pt x="2484" y="0"/>
                        <a:pt x="18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1"/>
                <p:cNvSpPr/>
                <p:nvPr/>
              </p:nvSpPr>
              <p:spPr>
                <a:xfrm>
                  <a:off x="8317550" y="3384750"/>
                  <a:ext cx="27250" cy="81775"/>
                </a:xfrm>
                <a:custGeom>
                  <a:avLst/>
                  <a:gdLst/>
                  <a:ahLst/>
                  <a:cxnLst/>
                  <a:rect l="l" t="t" r="r" b="b"/>
                  <a:pathLst>
                    <a:path w="1090" h="3271" extrusionOk="0">
                      <a:moveTo>
                        <a:pt x="309" y="0"/>
                      </a:moveTo>
                      <a:lnTo>
                        <a:pt x="309" y="0"/>
                      </a:lnTo>
                      <a:cubicBezTo>
                        <a:pt x="0" y="734"/>
                        <a:pt x="80" y="2805"/>
                        <a:pt x="913" y="3270"/>
                      </a:cubicBezTo>
                      <a:cubicBezTo>
                        <a:pt x="953" y="3182"/>
                        <a:pt x="904" y="3160"/>
                        <a:pt x="934" y="3106"/>
                      </a:cubicBezTo>
                      <a:cubicBezTo>
                        <a:pt x="1089" y="2326"/>
                        <a:pt x="1056" y="497"/>
                        <a:pt x="3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1"/>
                <p:cNvSpPr/>
                <p:nvPr/>
              </p:nvSpPr>
              <p:spPr>
                <a:xfrm>
                  <a:off x="8304325" y="3488950"/>
                  <a:ext cx="83100" cy="20375"/>
                </a:xfrm>
                <a:custGeom>
                  <a:avLst/>
                  <a:gdLst/>
                  <a:ahLst/>
                  <a:cxnLst/>
                  <a:rect l="l" t="t" r="r" b="b"/>
                  <a:pathLst>
                    <a:path w="3324" h="815" extrusionOk="0">
                      <a:moveTo>
                        <a:pt x="1900" y="0"/>
                      </a:moveTo>
                      <a:cubicBezTo>
                        <a:pt x="1246" y="0"/>
                        <a:pt x="554" y="138"/>
                        <a:pt x="160" y="282"/>
                      </a:cubicBezTo>
                      <a:cubicBezTo>
                        <a:pt x="140" y="296"/>
                        <a:pt x="124" y="298"/>
                        <a:pt x="107" y="298"/>
                      </a:cubicBezTo>
                      <a:cubicBezTo>
                        <a:pt x="101" y="298"/>
                        <a:pt x="95" y="298"/>
                        <a:pt x="89" y="298"/>
                      </a:cubicBezTo>
                      <a:cubicBezTo>
                        <a:pt x="66" y="298"/>
                        <a:pt x="39" y="301"/>
                        <a:pt x="0" y="326"/>
                      </a:cubicBezTo>
                      <a:cubicBezTo>
                        <a:pt x="276" y="680"/>
                        <a:pt x="877" y="815"/>
                        <a:pt x="1507" y="815"/>
                      </a:cubicBezTo>
                      <a:cubicBezTo>
                        <a:pt x="2217" y="815"/>
                        <a:pt x="2965" y="643"/>
                        <a:pt x="3324" y="422"/>
                      </a:cubicBezTo>
                      <a:cubicBezTo>
                        <a:pt x="3038" y="110"/>
                        <a:pt x="2484" y="0"/>
                        <a:pt x="19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1"/>
                <p:cNvSpPr/>
                <p:nvPr/>
              </p:nvSpPr>
              <p:spPr>
                <a:xfrm>
                  <a:off x="8281900" y="3413525"/>
                  <a:ext cx="27250" cy="81775"/>
                </a:xfrm>
                <a:custGeom>
                  <a:avLst/>
                  <a:gdLst/>
                  <a:ahLst/>
                  <a:cxnLst/>
                  <a:rect l="l" t="t" r="r" b="b"/>
                  <a:pathLst>
                    <a:path w="1090" h="3271" extrusionOk="0">
                      <a:moveTo>
                        <a:pt x="310" y="0"/>
                      </a:moveTo>
                      <a:cubicBezTo>
                        <a:pt x="1" y="732"/>
                        <a:pt x="78" y="2805"/>
                        <a:pt x="914" y="3270"/>
                      </a:cubicBezTo>
                      <a:cubicBezTo>
                        <a:pt x="954" y="3182"/>
                        <a:pt x="905" y="3159"/>
                        <a:pt x="934" y="3106"/>
                      </a:cubicBezTo>
                      <a:cubicBezTo>
                        <a:pt x="1089" y="2326"/>
                        <a:pt x="1057" y="497"/>
                        <a:pt x="3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1"/>
                <p:cNvSpPr/>
                <p:nvPr/>
              </p:nvSpPr>
              <p:spPr>
                <a:xfrm>
                  <a:off x="8244900" y="3336975"/>
                  <a:ext cx="175975" cy="251725"/>
                </a:xfrm>
                <a:custGeom>
                  <a:avLst/>
                  <a:gdLst/>
                  <a:ahLst/>
                  <a:cxnLst/>
                  <a:rect l="l" t="t" r="r" b="b"/>
                  <a:pathLst>
                    <a:path w="7039" h="10069" extrusionOk="0">
                      <a:moveTo>
                        <a:pt x="6932" y="1"/>
                      </a:moveTo>
                      <a:cubicBezTo>
                        <a:pt x="6902" y="1"/>
                        <a:pt x="6872" y="22"/>
                        <a:pt x="6876" y="62"/>
                      </a:cubicBezTo>
                      <a:cubicBezTo>
                        <a:pt x="6922" y="541"/>
                        <a:pt x="6445" y="1461"/>
                        <a:pt x="6187" y="1954"/>
                      </a:cubicBezTo>
                      <a:lnTo>
                        <a:pt x="6138" y="2053"/>
                      </a:lnTo>
                      <a:cubicBezTo>
                        <a:pt x="5774" y="2755"/>
                        <a:pt x="5206" y="3365"/>
                        <a:pt x="4654" y="3955"/>
                      </a:cubicBezTo>
                      <a:cubicBezTo>
                        <a:pt x="4362" y="4270"/>
                        <a:pt x="4058" y="4595"/>
                        <a:pt x="3792" y="4929"/>
                      </a:cubicBezTo>
                      <a:cubicBezTo>
                        <a:pt x="3328" y="5512"/>
                        <a:pt x="2807" y="5936"/>
                        <a:pt x="2301" y="6344"/>
                      </a:cubicBezTo>
                      <a:cubicBezTo>
                        <a:pt x="1263" y="7187"/>
                        <a:pt x="282" y="7983"/>
                        <a:pt x="5" y="10005"/>
                      </a:cubicBezTo>
                      <a:cubicBezTo>
                        <a:pt x="0" y="10036"/>
                        <a:pt x="21" y="10065"/>
                        <a:pt x="52" y="10068"/>
                      </a:cubicBezTo>
                      <a:cubicBezTo>
                        <a:pt x="56" y="10069"/>
                        <a:pt x="59" y="10069"/>
                        <a:pt x="62" y="10069"/>
                      </a:cubicBezTo>
                      <a:cubicBezTo>
                        <a:pt x="71" y="10069"/>
                        <a:pt x="79" y="10067"/>
                        <a:pt x="87" y="10063"/>
                      </a:cubicBezTo>
                      <a:cubicBezTo>
                        <a:pt x="103" y="10054"/>
                        <a:pt x="113" y="10039"/>
                        <a:pt x="116" y="10020"/>
                      </a:cubicBezTo>
                      <a:cubicBezTo>
                        <a:pt x="388" y="8043"/>
                        <a:pt x="1353" y="7260"/>
                        <a:pt x="2371" y="6432"/>
                      </a:cubicBezTo>
                      <a:cubicBezTo>
                        <a:pt x="2881" y="6019"/>
                        <a:pt x="3408" y="5591"/>
                        <a:pt x="3880" y="4999"/>
                      </a:cubicBezTo>
                      <a:cubicBezTo>
                        <a:pt x="4143" y="4670"/>
                        <a:pt x="4444" y="4346"/>
                        <a:pt x="4738" y="4033"/>
                      </a:cubicBezTo>
                      <a:cubicBezTo>
                        <a:pt x="5292" y="3437"/>
                        <a:pt x="5866" y="2821"/>
                        <a:pt x="6236" y="2103"/>
                      </a:cubicBezTo>
                      <a:lnTo>
                        <a:pt x="6287" y="2006"/>
                      </a:lnTo>
                      <a:cubicBezTo>
                        <a:pt x="6549" y="1502"/>
                        <a:pt x="7039" y="563"/>
                        <a:pt x="6988" y="52"/>
                      </a:cubicBezTo>
                      <a:cubicBezTo>
                        <a:pt x="6984" y="17"/>
                        <a:pt x="6958" y="1"/>
                        <a:pt x="69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1" name="Google Shape;1561;p41"/>
              <p:cNvGrpSpPr/>
              <p:nvPr/>
            </p:nvGrpSpPr>
            <p:grpSpPr>
              <a:xfrm rot="337277">
                <a:off x="4423322" y="1277117"/>
                <a:ext cx="1005591" cy="961454"/>
                <a:chOff x="8059125" y="2818475"/>
                <a:chExt cx="411275" cy="393225"/>
              </a:xfrm>
            </p:grpSpPr>
            <p:sp>
              <p:nvSpPr>
                <p:cNvPr id="1562" name="Google Shape;1562;p41"/>
                <p:cNvSpPr/>
                <p:nvPr/>
              </p:nvSpPr>
              <p:spPr>
                <a:xfrm>
                  <a:off x="8177525" y="2820225"/>
                  <a:ext cx="292875" cy="226450"/>
                </a:xfrm>
                <a:custGeom>
                  <a:avLst/>
                  <a:gdLst/>
                  <a:ahLst/>
                  <a:cxnLst/>
                  <a:rect l="l" t="t" r="r" b="b"/>
                  <a:pathLst>
                    <a:path w="11715" h="9058" extrusionOk="0">
                      <a:moveTo>
                        <a:pt x="9188" y="1"/>
                      </a:moveTo>
                      <a:cubicBezTo>
                        <a:pt x="8450" y="1"/>
                        <a:pt x="7618" y="244"/>
                        <a:pt x="7037" y="670"/>
                      </a:cubicBezTo>
                      <a:cubicBezTo>
                        <a:pt x="7481" y="935"/>
                        <a:pt x="7883" y="1268"/>
                        <a:pt x="8227" y="1654"/>
                      </a:cubicBezTo>
                      <a:cubicBezTo>
                        <a:pt x="7693" y="1433"/>
                        <a:pt x="7179" y="1172"/>
                        <a:pt x="6685" y="874"/>
                      </a:cubicBezTo>
                      <a:cubicBezTo>
                        <a:pt x="6036" y="1390"/>
                        <a:pt x="5215" y="1943"/>
                        <a:pt x="4502" y="2367"/>
                      </a:cubicBezTo>
                      <a:cubicBezTo>
                        <a:pt x="4244" y="3136"/>
                        <a:pt x="3856" y="3713"/>
                        <a:pt x="3640" y="4496"/>
                      </a:cubicBezTo>
                      <a:cubicBezTo>
                        <a:pt x="3579" y="4059"/>
                        <a:pt x="3594" y="3615"/>
                        <a:pt x="3685" y="3184"/>
                      </a:cubicBezTo>
                      <a:lnTo>
                        <a:pt x="3685" y="3184"/>
                      </a:lnTo>
                      <a:cubicBezTo>
                        <a:pt x="2716" y="4046"/>
                        <a:pt x="1873" y="5040"/>
                        <a:pt x="1181" y="6138"/>
                      </a:cubicBezTo>
                      <a:cubicBezTo>
                        <a:pt x="540" y="7156"/>
                        <a:pt x="0" y="9057"/>
                        <a:pt x="1552" y="9057"/>
                      </a:cubicBezTo>
                      <a:cubicBezTo>
                        <a:pt x="1679" y="9057"/>
                        <a:pt x="1821" y="9044"/>
                        <a:pt x="1977" y="9017"/>
                      </a:cubicBezTo>
                      <a:cubicBezTo>
                        <a:pt x="2572" y="8913"/>
                        <a:pt x="3130" y="8634"/>
                        <a:pt x="3700" y="8436"/>
                      </a:cubicBezTo>
                      <a:cubicBezTo>
                        <a:pt x="3846" y="8385"/>
                        <a:pt x="5971" y="7587"/>
                        <a:pt x="5911" y="7477"/>
                      </a:cubicBezTo>
                      <a:lnTo>
                        <a:pt x="5319" y="6427"/>
                      </a:lnTo>
                      <a:lnTo>
                        <a:pt x="5319" y="6427"/>
                      </a:lnTo>
                      <a:cubicBezTo>
                        <a:pt x="5716" y="6776"/>
                        <a:pt x="6223" y="7027"/>
                        <a:pt x="6713" y="7223"/>
                      </a:cubicBezTo>
                      <a:cubicBezTo>
                        <a:pt x="7895" y="6763"/>
                        <a:pt x="8980" y="5944"/>
                        <a:pt x="9760" y="4936"/>
                      </a:cubicBezTo>
                      <a:lnTo>
                        <a:pt x="9421" y="3133"/>
                      </a:lnTo>
                      <a:lnTo>
                        <a:pt x="9421" y="3133"/>
                      </a:lnTo>
                      <a:cubicBezTo>
                        <a:pt x="9741" y="3557"/>
                        <a:pt x="10019" y="4043"/>
                        <a:pt x="10337" y="4468"/>
                      </a:cubicBezTo>
                      <a:cubicBezTo>
                        <a:pt x="10905" y="3979"/>
                        <a:pt x="11405" y="3360"/>
                        <a:pt x="11558" y="2625"/>
                      </a:cubicBezTo>
                      <a:cubicBezTo>
                        <a:pt x="11715" y="1873"/>
                        <a:pt x="11376" y="1135"/>
                        <a:pt x="10823" y="635"/>
                      </a:cubicBezTo>
                      <a:cubicBezTo>
                        <a:pt x="10434" y="285"/>
                        <a:pt x="9940" y="51"/>
                        <a:pt x="9436" y="11"/>
                      </a:cubicBezTo>
                      <a:cubicBezTo>
                        <a:pt x="9355" y="4"/>
                        <a:pt x="9272" y="1"/>
                        <a:pt x="91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1"/>
                <p:cNvSpPr/>
                <p:nvPr/>
              </p:nvSpPr>
              <p:spPr>
                <a:xfrm>
                  <a:off x="8059125" y="2857025"/>
                  <a:ext cx="372400" cy="354675"/>
                </a:xfrm>
                <a:custGeom>
                  <a:avLst/>
                  <a:gdLst/>
                  <a:ahLst/>
                  <a:cxnLst/>
                  <a:rect l="l" t="t" r="r" b="b"/>
                  <a:pathLst>
                    <a:path w="14896" h="14187" extrusionOk="0">
                      <a:moveTo>
                        <a:pt x="14831" y="1"/>
                      </a:moveTo>
                      <a:cubicBezTo>
                        <a:pt x="14823" y="1"/>
                        <a:pt x="14815" y="3"/>
                        <a:pt x="14806" y="9"/>
                      </a:cubicBezTo>
                      <a:cubicBezTo>
                        <a:pt x="14773" y="28"/>
                        <a:pt x="11491" y="1941"/>
                        <a:pt x="8045" y="4626"/>
                      </a:cubicBezTo>
                      <a:cubicBezTo>
                        <a:pt x="6022" y="6202"/>
                        <a:pt x="4337" y="7732"/>
                        <a:pt x="3039" y="9172"/>
                      </a:cubicBezTo>
                      <a:cubicBezTo>
                        <a:pt x="1414" y="10975"/>
                        <a:pt x="394" y="12645"/>
                        <a:pt x="6" y="14133"/>
                      </a:cubicBezTo>
                      <a:cubicBezTo>
                        <a:pt x="0" y="14156"/>
                        <a:pt x="14" y="14180"/>
                        <a:pt x="37" y="14185"/>
                      </a:cubicBezTo>
                      <a:cubicBezTo>
                        <a:pt x="40" y="14187"/>
                        <a:pt x="45" y="14187"/>
                        <a:pt x="48" y="14187"/>
                      </a:cubicBezTo>
                      <a:cubicBezTo>
                        <a:pt x="67" y="14187"/>
                        <a:pt x="85" y="14174"/>
                        <a:pt x="90" y="14154"/>
                      </a:cubicBezTo>
                      <a:cubicBezTo>
                        <a:pt x="474" y="12681"/>
                        <a:pt x="1488" y="11024"/>
                        <a:pt x="3103" y="9230"/>
                      </a:cubicBezTo>
                      <a:cubicBezTo>
                        <a:pt x="4398" y="7794"/>
                        <a:pt x="6078" y="6269"/>
                        <a:pt x="8099" y="4696"/>
                      </a:cubicBezTo>
                      <a:cubicBezTo>
                        <a:pt x="11540" y="2016"/>
                        <a:pt x="14817" y="104"/>
                        <a:pt x="14849" y="85"/>
                      </a:cubicBezTo>
                      <a:cubicBezTo>
                        <a:pt x="14895" y="62"/>
                        <a:pt x="14870" y="1"/>
                        <a:pt x="14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1"/>
                <p:cNvSpPr/>
                <p:nvPr/>
              </p:nvSpPr>
              <p:spPr>
                <a:xfrm>
                  <a:off x="8389850" y="2818475"/>
                  <a:ext cx="29375" cy="64200"/>
                </a:xfrm>
                <a:custGeom>
                  <a:avLst/>
                  <a:gdLst/>
                  <a:ahLst/>
                  <a:cxnLst/>
                  <a:rect l="l" t="t" r="r" b="b"/>
                  <a:pathLst>
                    <a:path w="1175" h="2568" extrusionOk="0">
                      <a:moveTo>
                        <a:pt x="1115" y="0"/>
                      </a:moveTo>
                      <a:cubicBezTo>
                        <a:pt x="1099" y="0"/>
                        <a:pt x="1083" y="8"/>
                        <a:pt x="1076" y="28"/>
                      </a:cubicBezTo>
                      <a:lnTo>
                        <a:pt x="10" y="2507"/>
                      </a:lnTo>
                      <a:cubicBezTo>
                        <a:pt x="1" y="2529"/>
                        <a:pt x="11" y="2554"/>
                        <a:pt x="32" y="2565"/>
                      </a:cubicBezTo>
                      <a:cubicBezTo>
                        <a:pt x="38" y="2566"/>
                        <a:pt x="44" y="2568"/>
                        <a:pt x="50" y="2568"/>
                      </a:cubicBezTo>
                      <a:cubicBezTo>
                        <a:pt x="68" y="2568"/>
                        <a:pt x="83" y="2557"/>
                        <a:pt x="90" y="2541"/>
                      </a:cubicBezTo>
                      <a:lnTo>
                        <a:pt x="1157" y="64"/>
                      </a:lnTo>
                      <a:cubicBezTo>
                        <a:pt x="1174" y="28"/>
                        <a:pt x="1144" y="0"/>
                        <a:pt x="1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1"/>
                <p:cNvSpPr/>
                <p:nvPr/>
              </p:nvSpPr>
              <p:spPr>
                <a:xfrm>
                  <a:off x="8295425" y="2947825"/>
                  <a:ext cx="102475" cy="23250"/>
                </a:xfrm>
                <a:custGeom>
                  <a:avLst/>
                  <a:gdLst/>
                  <a:ahLst/>
                  <a:cxnLst/>
                  <a:rect l="l" t="t" r="r" b="b"/>
                  <a:pathLst>
                    <a:path w="4099" h="930" extrusionOk="0">
                      <a:moveTo>
                        <a:pt x="60" y="0"/>
                      </a:moveTo>
                      <a:cubicBezTo>
                        <a:pt x="12" y="0"/>
                        <a:pt x="0" y="76"/>
                        <a:pt x="53" y="87"/>
                      </a:cubicBezTo>
                      <a:lnTo>
                        <a:pt x="4028" y="928"/>
                      </a:lnTo>
                      <a:cubicBezTo>
                        <a:pt x="4031" y="929"/>
                        <a:pt x="4034" y="929"/>
                        <a:pt x="4037" y="929"/>
                      </a:cubicBezTo>
                      <a:lnTo>
                        <a:pt x="4039" y="929"/>
                      </a:lnTo>
                      <a:cubicBezTo>
                        <a:pt x="4090" y="928"/>
                        <a:pt x="4099" y="855"/>
                        <a:pt x="4048" y="843"/>
                      </a:cubicBezTo>
                      <a:lnTo>
                        <a:pt x="72" y="2"/>
                      </a:lnTo>
                      <a:cubicBezTo>
                        <a:pt x="68" y="1"/>
                        <a:pt x="64" y="0"/>
                        <a:pt x="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41"/>
              <p:cNvGrpSpPr/>
              <p:nvPr/>
            </p:nvGrpSpPr>
            <p:grpSpPr>
              <a:xfrm rot="871253">
                <a:off x="4498652" y="2103938"/>
                <a:ext cx="576125" cy="564083"/>
                <a:chOff x="8174627" y="4345225"/>
                <a:chExt cx="172915" cy="169301"/>
              </a:xfrm>
            </p:grpSpPr>
            <p:grpSp>
              <p:nvGrpSpPr>
                <p:cNvPr id="1567" name="Google Shape;1567;p41"/>
                <p:cNvGrpSpPr/>
                <p:nvPr/>
              </p:nvGrpSpPr>
              <p:grpSpPr>
                <a:xfrm>
                  <a:off x="8192297" y="4345225"/>
                  <a:ext cx="155245" cy="145615"/>
                  <a:chOff x="8192297" y="4345225"/>
                  <a:chExt cx="155245" cy="145615"/>
                </a:xfrm>
              </p:grpSpPr>
              <p:sp>
                <p:nvSpPr>
                  <p:cNvPr id="1568" name="Google Shape;1568;p41"/>
                  <p:cNvSpPr/>
                  <p:nvPr/>
                </p:nvSpPr>
                <p:spPr>
                  <a:xfrm>
                    <a:off x="8192297" y="4378920"/>
                    <a:ext cx="38677" cy="71057"/>
                  </a:xfrm>
                  <a:custGeom>
                    <a:avLst/>
                    <a:gdLst/>
                    <a:ahLst/>
                    <a:cxnLst/>
                    <a:rect l="l" t="t" r="r" b="b"/>
                    <a:pathLst>
                      <a:path w="939" h="1725" extrusionOk="0">
                        <a:moveTo>
                          <a:pt x="536" y="0"/>
                        </a:moveTo>
                        <a:cubicBezTo>
                          <a:pt x="408" y="0"/>
                          <a:pt x="280" y="59"/>
                          <a:pt x="201" y="160"/>
                        </a:cubicBezTo>
                        <a:cubicBezTo>
                          <a:pt x="0" y="421"/>
                          <a:pt x="282" y="931"/>
                          <a:pt x="360" y="1198"/>
                        </a:cubicBezTo>
                        <a:cubicBezTo>
                          <a:pt x="395" y="1320"/>
                          <a:pt x="376" y="1604"/>
                          <a:pt x="339" y="1724"/>
                        </a:cubicBezTo>
                        <a:lnTo>
                          <a:pt x="477" y="1532"/>
                        </a:lnTo>
                        <a:cubicBezTo>
                          <a:pt x="544" y="1159"/>
                          <a:pt x="799" y="873"/>
                          <a:pt x="892" y="515"/>
                        </a:cubicBezTo>
                        <a:cubicBezTo>
                          <a:pt x="938" y="338"/>
                          <a:pt x="895" y="145"/>
                          <a:pt x="723" y="48"/>
                        </a:cubicBezTo>
                        <a:cubicBezTo>
                          <a:pt x="666" y="16"/>
                          <a:pt x="601" y="0"/>
                          <a:pt x="5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1"/>
                  <p:cNvSpPr/>
                  <p:nvPr/>
                </p:nvSpPr>
                <p:spPr>
                  <a:xfrm>
                    <a:off x="8230686" y="4349797"/>
                    <a:ext cx="47698" cy="85104"/>
                  </a:xfrm>
                  <a:custGeom>
                    <a:avLst/>
                    <a:gdLst/>
                    <a:ahLst/>
                    <a:cxnLst/>
                    <a:rect l="l" t="t" r="r" b="b"/>
                    <a:pathLst>
                      <a:path w="1158" h="2066" extrusionOk="0">
                        <a:moveTo>
                          <a:pt x="650" y="1"/>
                        </a:moveTo>
                        <a:cubicBezTo>
                          <a:pt x="522" y="1"/>
                          <a:pt x="392" y="47"/>
                          <a:pt x="298" y="133"/>
                        </a:cubicBezTo>
                        <a:cubicBezTo>
                          <a:pt x="0" y="408"/>
                          <a:pt x="237" y="1088"/>
                          <a:pt x="276" y="1429"/>
                        </a:cubicBezTo>
                        <a:cubicBezTo>
                          <a:pt x="294" y="1586"/>
                          <a:pt x="215" y="1926"/>
                          <a:pt x="143" y="2066"/>
                        </a:cubicBezTo>
                        <a:lnTo>
                          <a:pt x="187" y="2057"/>
                        </a:lnTo>
                        <a:cubicBezTo>
                          <a:pt x="346" y="1617"/>
                          <a:pt x="878" y="1125"/>
                          <a:pt x="1065" y="708"/>
                        </a:cubicBezTo>
                        <a:cubicBezTo>
                          <a:pt x="1157" y="502"/>
                          <a:pt x="1144" y="259"/>
                          <a:pt x="956" y="105"/>
                        </a:cubicBezTo>
                        <a:cubicBezTo>
                          <a:pt x="869" y="34"/>
                          <a:pt x="760" y="1"/>
                          <a:pt x="6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1"/>
                  <p:cNvSpPr/>
                  <p:nvPr/>
                </p:nvSpPr>
                <p:spPr>
                  <a:xfrm>
                    <a:off x="8253382" y="4411009"/>
                    <a:ext cx="91565" cy="40863"/>
                  </a:xfrm>
                  <a:custGeom>
                    <a:avLst/>
                    <a:gdLst/>
                    <a:ahLst/>
                    <a:cxnLst/>
                    <a:rect l="l" t="t" r="r" b="b"/>
                    <a:pathLst>
                      <a:path w="2223" h="992" extrusionOk="0">
                        <a:moveTo>
                          <a:pt x="1722" y="0"/>
                        </a:moveTo>
                        <a:cubicBezTo>
                          <a:pt x="1633" y="0"/>
                          <a:pt x="1542" y="23"/>
                          <a:pt x="1458" y="64"/>
                        </a:cubicBezTo>
                        <a:cubicBezTo>
                          <a:pt x="1046" y="265"/>
                          <a:pt x="763" y="646"/>
                          <a:pt x="330" y="819"/>
                        </a:cubicBezTo>
                        <a:lnTo>
                          <a:pt x="10" y="987"/>
                        </a:lnTo>
                        <a:lnTo>
                          <a:pt x="10" y="987"/>
                        </a:lnTo>
                        <a:cubicBezTo>
                          <a:pt x="142" y="921"/>
                          <a:pt x="520" y="876"/>
                          <a:pt x="707" y="876"/>
                        </a:cubicBezTo>
                        <a:cubicBezTo>
                          <a:pt x="728" y="876"/>
                          <a:pt x="747" y="877"/>
                          <a:pt x="763" y="878"/>
                        </a:cubicBezTo>
                        <a:cubicBezTo>
                          <a:pt x="966" y="894"/>
                          <a:pt x="1290" y="976"/>
                          <a:pt x="1575" y="976"/>
                        </a:cubicBezTo>
                        <a:cubicBezTo>
                          <a:pt x="1771" y="976"/>
                          <a:pt x="1950" y="937"/>
                          <a:pt x="2057" y="811"/>
                        </a:cubicBezTo>
                        <a:cubicBezTo>
                          <a:pt x="2212" y="631"/>
                          <a:pt x="2223" y="335"/>
                          <a:pt x="2063" y="154"/>
                        </a:cubicBezTo>
                        <a:cubicBezTo>
                          <a:pt x="1970" y="46"/>
                          <a:pt x="1848" y="0"/>
                          <a:pt x="1722" y="0"/>
                        </a:cubicBezTo>
                        <a:close/>
                        <a:moveTo>
                          <a:pt x="10" y="987"/>
                        </a:moveTo>
                        <a:lnTo>
                          <a:pt x="10" y="987"/>
                        </a:lnTo>
                        <a:cubicBezTo>
                          <a:pt x="7" y="988"/>
                          <a:pt x="4" y="990"/>
                          <a:pt x="1" y="992"/>
                        </a:cubicBezTo>
                        <a:lnTo>
                          <a:pt x="10" y="98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1"/>
                  <p:cNvSpPr/>
                  <p:nvPr/>
                </p:nvSpPr>
                <p:spPr>
                  <a:xfrm>
                    <a:off x="8242961" y="4458751"/>
                    <a:ext cx="73071" cy="32089"/>
                  </a:xfrm>
                  <a:custGeom>
                    <a:avLst/>
                    <a:gdLst/>
                    <a:ahLst/>
                    <a:cxnLst/>
                    <a:rect l="l" t="t" r="r" b="b"/>
                    <a:pathLst>
                      <a:path w="1774" h="779" extrusionOk="0">
                        <a:moveTo>
                          <a:pt x="1340" y="1"/>
                        </a:moveTo>
                        <a:cubicBezTo>
                          <a:pt x="1298" y="1"/>
                          <a:pt x="1256" y="6"/>
                          <a:pt x="1214" y="16"/>
                        </a:cubicBezTo>
                        <a:cubicBezTo>
                          <a:pt x="855" y="105"/>
                          <a:pt x="566" y="357"/>
                          <a:pt x="194" y="422"/>
                        </a:cubicBezTo>
                        <a:lnTo>
                          <a:pt x="0" y="557"/>
                        </a:lnTo>
                        <a:cubicBezTo>
                          <a:pt x="72" y="535"/>
                          <a:pt x="202" y="521"/>
                          <a:pt x="321" y="521"/>
                        </a:cubicBezTo>
                        <a:cubicBezTo>
                          <a:pt x="401" y="521"/>
                          <a:pt x="477" y="527"/>
                          <a:pt x="525" y="542"/>
                        </a:cubicBezTo>
                        <a:cubicBezTo>
                          <a:pt x="726" y="602"/>
                          <a:pt x="1063" y="778"/>
                          <a:pt x="1328" y="778"/>
                        </a:cubicBezTo>
                        <a:cubicBezTo>
                          <a:pt x="1416" y="778"/>
                          <a:pt x="1497" y="759"/>
                          <a:pt x="1562" y="709"/>
                        </a:cubicBezTo>
                        <a:cubicBezTo>
                          <a:pt x="1715" y="593"/>
                          <a:pt x="1773" y="360"/>
                          <a:pt x="1679" y="189"/>
                        </a:cubicBezTo>
                        <a:cubicBezTo>
                          <a:pt x="1606" y="58"/>
                          <a:pt x="1476" y="1"/>
                          <a:pt x="13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1"/>
                  <p:cNvSpPr/>
                  <p:nvPr/>
                </p:nvSpPr>
                <p:spPr>
                  <a:xfrm>
                    <a:off x="8265574" y="4345225"/>
                    <a:ext cx="76243" cy="81026"/>
                  </a:xfrm>
                  <a:custGeom>
                    <a:avLst/>
                    <a:gdLst/>
                    <a:ahLst/>
                    <a:cxnLst/>
                    <a:rect l="l" t="t" r="r" b="b"/>
                    <a:pathLst>
                      <a:path w="1851" h="1967" extrusionOk="0">
                        <a:moveTo>
                          <a:pt x="1489" y="1"/>
                        </a:moveTo>
                        <a:cubicBezTo>
                          <a:pt x="1449" y="1"/>
                          <a:pt x="1409" y="5"/>
                          <a:pt x="1371" y="12"/>
                        </a:cubicBezTo>
                        <a:cubicBezTo>
                          <a:pt x="1184" y="48"/>
                          <a:pt x="1026" y="173"/>
                          <a:pt x="899" y="315"/>
                        </a:cubicBezTo>
                        <a:cubicBezTo>
                          <a:pt x="731" y="504"/>
                          <a:pt x="601" y="726"/>
                          <a:pt x="522" y="968"/>
                        </a:cubicBezTo>
                        <a:cubicBezTo>
                          <a:pt x="455" y="1167"/>
                          <a:pt x="422" y="1381"/>
                          <a:pt x="315" y="1564"/>
                        </a:cubicBezTo>
                        <a:cubicBezTo>
                          <a:pt x="249" y="1675"/>
                          <a:pt x="178" y="1782"/>
                          <a:pt x="91" y="1876"/>
                        </a:cubicBezTo>
                        <a:lnTo>
                          <a:pt x="91" y="1876"/>
                        </a:lnTo>
                        <a:lnTo>
                          <a:pt x="1851" y="136"/>
                        </a:lnTo>
                        <a:cubicBezTo>
                          <a:pt x="1758" y="43"/>
                          <a:pt x="1622" y="1"/>
                          <a:pt x="1489" y="1"/>
                        </a:cubicBezTo>
                        <a:close/>
                        <a:moveTo>
                          <a:pt x="91" y="1876"/>
                        </a:moveTo>
                        <a:lnTo>
                          <a:pt x="0" y="1967"/>
                        </a:lnTo>
                        <a:cubicBezTo>
                          <a:pt x="32" y="1938"/>
                          <a:pt x="63" y="1908"/>
                          <a:pt x="91" y="187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1"/>
                  <p:cNvSpPr/>
                  <p:nvPr/>
                </p:nvSpPr>
                <p:spPr>
                  <a:xfrm>
                    <a:off x="8265080" y="4350250"/>
                    <a:ext cx="82462" cy="75506"/>
                  </a:xfrm>
                  <a:custGeom>
                    <a:avLst/>
                    <a:gdLst/>
                    <a:ahLst/>
                    <a:cxnLst/>
                    <a:rect l="l" t="t" r="r" b="b"/>
                    <a:pathLst>
                      <a:path w="2002" h="1833" extrusionOk="0">
                        <a:moveTo>
                          <a:pt x="1849" y="0"/>
                        </a:moveTo>
                        <a:lnTo>
                          <a:pt x="97" y="1737"/>
                        </a:lnTo>
                        <a:lnTo>
                          <a:pt x="97" y="1737"/>
                        </a:lnTo>
                        <a:cubicBezTo>
                          <a:pt x="191" y="1654"/>
                          <a:pt x="296" y="1585"/>
                          <a:pt x="407" y="1523"/>
                        </a:cubicBezTo>
                        <a:cubicBezTo>
                          <a:pt x="589" y="1417"/>
                          <a:pt x="804" y="1385"/>
                          <a:pt x="1005" y="1321"/>
                        </a:cubicBezTo>
                        <a:cubicBezTo>
                          <a:pt x="1247" y="1244"/>
                          <a:pt x="1471" y="1117"/>
                          <a:pt x="1660" y="949"/>
                        </a:cubicBezTo>
                        <a:cubicBezTo>
                          <a:pt x="1803" y="823"/>
                          <a:pt x="1930" y="667"/>
                          <a:pt x="1967" y="480"/>
                        </a:cubicBezTo>
                        <a:cubicBezTo>
                          <a:pt x="2001" y="313"/>
                          <a:pt x="1969" y="121"/>
                          <a:pt x="1849" y="0"/>
                        </a:cubicBezTo>
                        <a:close/>
                        <a:moveTo>
                          <a:pt x="97" y="1737"/>
                        </a:moveTo>
                        <a:lnTo>
                          <a:pt x="97" y="1737"/>
                        </a:lnTo>
                        <a:cubicBezTo>
                          <a:pt x="63" y="1767"/>
                          <a:pt x="31" y="1799"/>
                          <a:pt x="0" y="1833"/>
                        </a:cubicBezTo>
                        <a:lnTo>
                          <a:pt x="97" y="173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4" name="Google Shape;1574;p41"/>
                <p:cNvSpPr/>
                <p:nvPr/>
              </p:nvSpPr>
              <p:spPr>
                <a:xfrm>
                  <a:off x="8174627" y="4362279"/>
                  <a:ext cx="158170" cy="152247"/>
                </a:xfrm>
                <a:custGeom>
                  <a:avLst/>
                  <a:gdLst/>
                  <a:ahLst/>
                  <a:cxnLst/>
                  <a:rect l="l" t="t" r="r" b="b"/>
                  <a:pathLst>
                    <a:path w="3840" h="3696" extrusionOk="0">
                      <a:moveTo>
                        <a:pt x="3760" y="0"/>
                      </a:moveTo>
                      <a:cubicBezTo>
                        <a:pt x="3748" y="0"/>
                        <a:pt x="3735" y="5"/>
                        <a:pt x="3723" y="17"/>
                      </a:cubicBezTo>
                      <a:cubicBezTo>
                        <a:pt x="3517" y="221"/>
                        <a:pt x="3310" y="424"/>
                        <a:pt x="3101" y="627"/>
                      </a:cubicBezTo>
                      <a:cubicBezTo>
                        <a:pt x="2848" y="874"/>
                        <a:pt x="2593" y="1120"/>
                        <a:pt x="2338" y="1368"/>
                      </a:cubicBezTo>
                      <a:lnTo>
                        <a:pt x="1522" y="2157"/>
                      </a:lnTo>
                      <a:cubicBezTo>
                        <a:pt x="1264" y="2407"/>
                        <a:pt x="1006" y="2658"/>
                        <a:pt x="748" y="2908"/>
                      </a:cubicBezTo>
                      <a:cubicBezTo>
                        <a:pt x="534" y="3117"/>
                        <a:pt x="319" y="3327"/>
                        <a:pt x="104" y="3539"/>
                      </a:cubicBezTo>
                      <a:lnTo>
                        <a:pt x="40" y="3602"/>
                      </a:lnTo>
                      <a:cubicBezTo>
                        <a:pt x="1" y="3641"/>
                        <a:pt x="38" y="3696"/>
                        <a:pt x="80" y="3696"/>
                      </a:cubicBezTo>
                      <a:cubicBezTo>
                        <a:pt x="93" y="3696"/>
                        <a:pt x="106" y="3691"/>
                        <a:pt x="118" y="3679"/>
                      </a:cubicBezTo>
                      <a:cubicBezTo>
                        <a:pt x="323" y="3475"/>
                        <a:pt x="531" y="3272"/>
                        <a:pt x="739" y="3069"/>
                      </a:cubicBezTo>
                      <a:cubicBezTo>
                        <a:pt x="993" y="2822"/>
                        <a:pt x="1248" y="2576"/>
                        <a:pt x="1504" y="2328"/>
                      </a:cubicBezTo>
                      <a:lnTo>
                        <a:pt x="2318" y="1539"/>
                      </a:lnTo>
                      <a:cubicBezTo>
                        <a:pt x="2576" y="1289"/>
                        <a:pt x="2834" y="1038"/>
                        <a:pt x="3092" y="788"/>
                      </a:cubicBezTo>
                      <a:cubicBezTo>
                        <a:pt x="3309" y="577"/>
                        <a:pt x="3523" y="369"/>
                        <a:pt x="3737" y="157"/>
                      </a:cubicBezTo>
                      <a:lnTo>
                        <a:pt x="3801" y="94"/>
                      </a:lnTo>
                      <a:cubicBezTo>
                        <a:pt x="3840" y="55"/>
                        <a:pt x="3803" y="0"/>
                        <a:pt x="3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1"/>
                <p:cNvSpPr/>
                <p:nvPr/>
              </p:nvSpPr>
              <p:spPr>
                <a:xfrm>
                  <a:off x="8185419" y="4412575"/>
                  <a:ext cx="28668" cy="90665"/>
                </a:xfrm>
                <a:custGeom>
                  <a:avLst/>
                  <a:gdLst/>
                  <a:ahLst/>
                  <a:cxnLst/>
                  <a:rect l="l" t="t" r="r" b="b"/>
                  <a:pathLst>
                    <a:path w="696" h="2201" extrusionOk="0">
                      <a:moveTo>
                        <a:pt x="641" y="0"/>
                      </a:moveTo>
                      <a:cubicBezTo>
                        <a:pt x="613" y="0"/>
                        <a:pt x="586" y="18"/>
                        <a:pt x="586" y="53"/>
                      </a:cubicBezTo>
                      <a:cubicBezTo>
                        <a:pt x="585" y="333"/>
                        <a:pt x="556" y="614"/>
                        <a:pt x="498" y="888"/>
                      </a:cubicBezTo>
                      <a:cubicBezTo>
                        <a:pt x="407" y="1320"/>
                        <a:pt x="248" y="1736"/>
                        <a:pt x="26" y="2118"/>
                      </a:cubicBezTo>
                      <a:cubicBezTo>
                        <a:pt x="1" y="2161"/>
                        <a:pt x="39" y="2200"/>
                        <a:pt x="76" y="2200"/>
                      </a:cubicBezTo>
                      <a:cubicBezTo>
                        <a:pt x="92" y="2200"/>
                        <a:pt x="109" y="2193"/>
                        <a:pt x="119" y="2175"/>
                      </a:cubicBezTo>
                      <a:lnTo>
                        <a:pt x="119" y="2173"/>
                      </a:lnTo>
                      <a:cubicBezTo>
                        <a:pt x="412" y="1671"/>
                        <a:pt x="598" y="1115"/>
                        <a:pt x="665" y="538"/>
                      </a:cubicBezTo>
                      <a:cubicBezTo>
                        <a:pt x="685" y="376"/>
                        <a:pt x="695" y="215"/>
                        <a:pt x="695" y="53"/>
                      </a:cubicBezTo>
                      <a:cubicBezTo>
                        <a:pt x="695" y="18"/>
                        <a:pt x="668" y="0"/>
                        <a:pt x="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1"/>
                <p:cNvSpPr/>
                <p:nvPr/>
              </p:nvSpPr>
              <p:spPr>
                <a:xfrm>
                  <a:off x="8216723" y="4363556"/>
                  <a:ext cx="45144" cy="110272"/>
                </a:xfrm>
                <a:custGeom>
                  <a:avLst/>
                  <a:gdLst/>
                  <a:ahLst/>
                  <a:cxnLst/>
                  <a:rect l="l" t="t" r="r" b="b"/>
                  <a:pathLst>
                    <a:path w="1096" h="2677" extrusionOk="0">
                      <a:moveTo>
                        <a:pt x="1037" y="0"/>
                      </a:moveTo>
                      <a:cubicBezTo>
                        <a:pt x="1012" y="0"/>
                        <a:pt x="986" y="16"/>
                        <a:pt x="982" y="39"/>
                      </a:cubicBezTo>
                      <a:cubicBezTo>
                        <a:pt x="933" y="382"/>
                        <a:pt x="833" y="719"/>
                        <a:pt x="724" y="1046"/>
                      </a:cubicBezTo>
                      <a:cubicBezTo>
                        <a:pt x="603" y="1419"/>
                        <a:pt x="455" y="1783"/>
                        <a:pt x="284" y="2135"/>
                      </a:cubicBezTo>
                      <a:cubicBezTo>
                        <a:pt x="206" y="2294"/>
                        <a:pt x="117" y="2449"/>
                        <a:pt x="14" y="2595"/>
                      </a:cubicBezTo>
                      <a:cubicBezTo>
                        <a:pt x="1" y="2621"/>
                        <a:pt x="8" y="2654"/>
                        <a:pt x="35" y="2670"/>
                      </a:cubicBezTo>
                      <a:cubicBezTo>
                        <a:pt x="43" y="2674"/>
                        <a:pt x="52" y="2677"/>
                        <a:pt x="62" y="2677"/>
                      </a:cubicBezTo>
                      <a:cubicBezTo>
                        <a:pt x="80" y="2677"/>
                        <a:pt x="99" y="2668"/>
                        <a:pt x="110" y="2651"/>
                      </a:cubicBezTo>
                      <a:cubicBezTo>
                        <a:pt x="200" y="2521"/>
                        <a:pt x="281" y="2385"/>
                        <a:pt x="351" y="2243"/>
                      </a:cubicBezTo>
                      <a:cubicBezTo>
                        <a:pt x="439" y="2072"/>
                        <a:pt x="517" y="1896"/>
                        <a:pt x="591" y="1719"/>
                      </a:cubicBezTo>
                      <a:cubicBezTo>
                        <a:pt x="742" y="1353"/>
                        <a:pt x="870" y="979"/>
                        <a:pt x="974" y="596"/>
                      </a:cubicBezTo>
                      <a:cubicBezTo>
                        <a:pt x="1022" y="423"/>
                        <a:pt x="1061" y="247"/>
                        <a:pt x="1088" y="69"/>
                      </a:cubicBezTo>
                      <a:cubicBezTo>
                        <a:pt x="1095" y="39"/>
                        <a:pt x="1079" y="10"/>
                        <a:pt x="1050" y="2"/>
                      </a:cubicBezTo>
                      <a:cubicBezTo>
                        <a:pt x="1046" y="1"/>
                        <a:pt x="1041" y="0"/>
                        <a:pt x="1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1"/>
                <p:cNvSpPr/>
                <p:nvPr/>
              </p:nvSpPr>
              <p:spPr>
                <a:xfrm>
                  <a:off x="8188549" y="4474199"/>
                  <a:ext cx="92636" cy="27146"/>
                </a:xfrm>
                <a:custGeom>
                  <a:avLst/>
                  <a:gdLst/>
                  <a:ahLst/>
                  <a:cxnLst/>
                  <a:rect l="l" t="t" r="r" b="b"/>
                  <a:pathLst>
                    <a:path w="2249" h="659" extrusionOk="0">
                      <a:moveTo>
                        <a:pt x="2155" y="0"/>
                      </a:moveTo>
                      <a:cubicBezTo>
                        <a:pt x="1583" y="0"/>
                        <a:pt x="1016" y="115"/>
                        <a:pt x="489" y="340"/>
                      </a:cubicBezTo>
                      <a:cubicBezTo>
                        <a:pt x="339" y="403"/>
                        <a:pt x="194" y="476"/>
                        <a:pt x="52" y="557"/>
                      </a:cubicBezTo>
                      <a:cubicBezTo>
                        <a:pt x="1" y="586"/>
                        <a:pt x="32" y="658"/>
                        <a:pt x="80" y="658"/>
                      </a:cubicBezTo>
                      <a:cubicBezTo>
                        <a:pt x="89" y="658"/>
                        <a:pt x="98" y="656"/>
                        <a:pt x="108" y="651"/>
                      </a:cubicBezTo>
                      <a:cubicBezTo>
                        <a:pt x="597" y="372"/>
                        <a:pt x="1139" y="197"/>
                        <a:pt x="1699" y="135"/>
                      </a:cubicBezTo>
                      <a:cubicBezTo>
                        <a:pt x="1858" y="117"/>
                        <a:pt x="2018" y="109"/>
                        <a:pt x="2177" y="109"/>
                      </a:cubicBezTo>
                      <a:cubicBezTo>
                        <a:pt x="2249" y="109"/>
                        <a:pt x="2249" y="0"/>
                        <a:pt x="2177" y="0"/>
                      </a:cubicBezTo>
                      <a:cubicBezTo>
                        <a:pt x="2170" y="0"/>
                        <a:pt x="2163" y="0"/>
                        <a:pt x="2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1"/>
                <p:cNvSpPr/>
                <p:nvPr/>
              </p:nvSpPr>
              <p:spPr>
                <a:xfrm>
                  <a:off x="8218865" y="4431606"/>
                  <a:ext cx="103922" cy="39133"/>
                </a:xfrm>
                <a:custGeom>
                  <a:avLst/>
                  <a:gdLst/>
                  <a:ahLst/>
                  <a:cxnLst/>
                  <a:rect l="l" t="t" r="r" b="b"/>
                  <a:pathLst>
                    <a:path w="2523" h="950" extrusionOk="0">
                      <a:moveTo>
                        <a:pt x="2471" y="1"/>
                      </a:moveTo>
                      <a:cubicBezTo>
                        <a:pt x="2470" y="1"/>
                        <a:pt x="2469" y="1"/>
                        <a:pt x="2467" y="1"/>
                      </a:cubicBezTo>
                      <a:cubicBezTo>
                        <a:pt x="2139" y="49"/>
                        <a:pt x="1816" y="120"/>
                        <a:pt x="1499" y="216"/>
                      </a:cubicBezTo>
                      <a:cubicBezTo>
                        <a:pt x="1151" y="316"/>
                        <a:pt x="811" y="442"/>
                        <a:pt x="481" y="594"/>
                      </a:cubicBezTo>
                      <a:cubicBezTo>
                        <a:pt x="326" y="666"/>
                        <a:pt x="177" y="751"/>
                        <a:pt x="35" y="848"/>
                      </a:cubicBezTo>
                      <a:cubicBezTo>
                        <a:pt x="10" y="863"/>
                        <a:pt x="1" y="896"/>
                        <a:pt x="16" y="923"/>
                      </a:cubicBezTo>
                      <a:cubicBezTo>
                        <a:pt x="27" y="940"/>
                        <a:pt x="44" y="949"/>
                        <a:pt x="63" y="949"/>
                      </a:cubicBezTo>
                      <a:cubicBezTo>
                        <a:pt x="72" y="949"/>
                        <a:pt x="81" y="947"/>
                        <a:pt x="90" y="942"/>
                      </a:cubicBezTo>
                      <a:lnTo>
                        <a:pt x="92" y="942"/>
                      </a:lnTo>
                      <a:cubicBezTo>
                        <a:pt x="351" y="758"/>
                        <a:pt x="651" y="629"/>
                        <a:pt x="945" y="517"/>
                      </a:cubicBezTo>
                      <a:cubicBezTo>
                        <a:pt x="1280" y="390"/>
                        <a:pt x="1622" y="286"/>
                        <a:pt x="1971" y="205"/>
                      </a:cubicBezTo>
                      <a:cubicBezTo>
                        <a:pt x="2057" y="186"/>
                        <a:pt x="2145" y="166"/>
                        <a:pt x="2233" y="150"/>
                      </a:cubicBezTo>
                      <a:cubicBezTo>
                        <a:pt x="2275" y="141"/>
                        <a:pt x="2317" y="134"/>
                        <a:pt x="2358" y="128"/>
                      </a:cubicBezTo>
                      <a:lnTo>
                        <a:pt x="2418" y="119"/>
                      </a:lnTo>
                      <a:lnTo>
                        <a:pt x="2445" y="114"/>
                      </a:lnTo>
                      <a:lnTo>
                        <a:pt x="2458" y="113"/>
                      </a:lnTo>
                      <a:cubicBezTo>
                        <a:pt x="2460" y="113"/>
                        <a:pt x="2469" y="111"/>
                        <a:pt x="2471" y="111"/>
                      </a:cubicBezTo>
                      <a:lnTo>
                        <a:pt x="2471" y="111"/>
                      </a:lnTo>
                      <a:cubicBezTo>
                        <a:pt x="2499" y="108"/>
                        <a:pt x="2521" y="85"/>
                        <a:pt x="2522" y="56"/>
                      </a:cubicBezTo>
                      <a:cubicBezTo>
                        <a:pt x="2522" y="30"/>
                        <a:pt x="2499" y="1"/>
                        <a:pt x="24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41"/>
              <p:cNvGrpSpPr/>
              <p:nvPr/>
            </p:nvGrpSpPr>
            <p:grpSpPr>
              <a:xfrm rot="724358">
                <a:off x="4448710" y="1652765"/>
                <a:ext cx="677599" cy="633188"/>
                <a:chOff x="7729450" y="3999000"/>
                <a:chExt cx="275400" cy="257350"/>
              </a:xfrm>
            </p:grpSpPr>
            <p:grpSp>
              <p:nvGrpSpPr>
                <p:cNvPr id="1580" name="Google Shape;1580;p41"/>
                <p:cNvGrpSpPr/>
                <p:nvPr/>
              </p:nvGrpSpPr>
              <p:grpSpPr>
                <a:xfrm>
                  <a:off x="7729450" y="3999000"/>
                  <a:ext cx="275400" cy="257350"/>
                  <a:chOff x="7729450" y="3999000"/>
                  <a:chExt cx="275400" cy="257350"/>
                </a:xfrm>
              </p:grpSpPr>
              <p:grpSp>
                <p:nvGrpSpPr>
                  <p:cNvPr id="1581" name="Google Shape;1581;p41"/>
                  <p:cNvGrpSpPr/>
                  <p:nvPr/>
                </p:nvGrpSpPr>
                <p:grpSpPr>
                  <a:xfrm>
                    <a:off x="7764350" y="3999000"/>
                    <a:ext cx="240500" cy="257350"/>
                    <a:chOff x="7764350" y="3999000"/>
                    <a:chExt cx="240500" cy="257350"/>
                  </a:xfrm>
                </p:grpSpPr>
                <p:sp>
                  <p:nvSpPr>
                    <p:cNvPr id="1582" name="Google Shape;1582;p41"/>
                    <p:cNvSpPr/>
                    <p:nvPr/>
                  </p:nvSpPr>
                  <p:spPr>
                    <a:xfrm>
                      <a:off x="7927525" y="3999000"/>
                      <a:ext cx="39875" cy="104175"/>
                    </a:xfrm>
                    <a:custGeom>
                      <a:avLst/>
                      <a:gdLst/>
                      <a:ahLst/>
                      <a:cxnLst/>
                      <a:rect l="l" t="t" r="r" b="b"/>
                      <a:pathLst>
                        <a:path w="1595" h="4167" extrusionOk="0">
                          <a:moveTo>
                            <a:pt x="1594" y="0"/>
                          </a:moveTo>
                          <a:lnTo>
                            <a:pt x="1594" y="0"/>
                          </a:lnTo>
                          <a:cubicBezTo>
                            <a:pt x="1280" y="385"/>
                            <a:pt x="935" y="780"/>
                            <a:pt x="694" y="1214"/>
                          </a:cubicBezTo>
                          <a:cubicBezTo>
                            <a:pt x="313" y="1899"/>
                            <a:pt x="60" y="2488"/>
                            <a:pt x="12" y="3269"/>
                          </a:cubicBezTo>
                          <a:cubicBezTo>
                            <a:pt x="0" y="3454"/>
                            <a:pt x="137" y="4000"/>
                            <a:pt x="219" y="4167"/>
                          </a:cubicBezTo>
                          <a:cubicBezTo>
                            <a:pt x="752" y="3950"/>
                            <a:pt x="1120" y="3442"/>
                            <a:pt x="1305" y="2901"/>
                          </a:cubicBezTo>
                          <a:cubicBezTo>
                            <a:pt x="1490" y="2358"/>
                            <a:pt x="1517" y="1775"/>
                            <a:pt x="1542" y="1202"/>
                          </a:cubicBezTo>
                          <a:lnTo>
                            <a:pt x="15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1"/>
                    <p:cNvSpPr/>
                    <p:nvPr/>
                  </p:nvSpPr>
                  <p:spPr>
                    <a:xfrm>
                      <a:off x="7910775" y="4096850"/>
                      <a:ext cx="94075" cy="58525"/>
                    </a:xfrm>
                    <a:custGeom>
                      <a:avLst/>
                      <a:gdLst/>
                      <a:ahLst/>
                      <a:cxnLst/>
                      <a:rect l="l" t="t" r="r" b="b"/>
                      <a:pathLst>
                        <a:path w="3763" h="2341" extrusionOk="0">
                          <a:moveTo>
                            <a:pt x="3763" y="1"/>
                          </a:moveTo>
                          <a:lnTo>
                            <a:pt x="3763" y="1"/>
                          </a:lnTo>
                          <a:cubicBezTo>
                            <a:pt x="3272" y="87"/>
                            <a:pt x="2755" y="160"/>
                            <a:pt x="2288" y="332"/>
                          </a:cubicBezTo>
                          <a:cubicBezTo>
                            <a:pt x="1353" y="675"/>
                            <a:pt x="271" y="1207"/>
                            <a:pt x="1" y="2258"/>
                          </a:cubicBezTo>
                          <a:cubicBezTo>
                            <a:pt x="168" y="2314"/>
                            <a:pt x="341" y="2340"/>
                            <a:pt x="515" y="2340"/>
                          </a:cubicBezTo>
                          <a:cubicBezTo>
                            <a:pt x="908" y="2340"/>
                            <a:pt x="1307" y="2209"/>
                            <a:pt x="1650" y="2008"/>
                          </a:cubicBezTo>
                          <a:cubicBezTo>
                            <a:pt x="2145" y="1718"/>
                            <a:pt x="2545" y="1295"/>
                            <a:pt x="2938" y="877"/>
                          </a:cubicBezTo>
                          <a:cubicBezTo>
                            <a:pt x="3213" y="585"/>
                            <a:pt x="3487" y="293"/>
                            <a:pt x="37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1"/>
                    <p:cNvSpPr/>
                    <p:nvPr/>
                  </p:nvSpPr>
                  <p:spPr>
                    <a:xfrm>
                      <a:off x="7864150" y="4170350"/>
                      <a:ext cx="104650" cy="40375"/>
                    </a:xfrm>
                    <a:custGeom>
                      <a:avLst/>
                      <a:gdLst/>
                      <a:ahLst/>
                      <a:cxnLst/>
                      <a:rect l="l" t="t" r="r" b="b"/>
                      <a:pathLst>
                        <a:path w="4186" h="1615" extrusionOk="0">
                          <a:moveTo>
                            <a:pt x="3173" y="0"/>
                          </a:moveTo>
                          <a:cubicBezTo>
                            <a:pt x="3005" y="0"/>
                            <a:pt x="2839" y="7"/>
                            <a:pt x="2675" y="27"/>
                          </a:cubicBezTo>
                          <a:cubicBezTo>
                            <a:pt x="1687" y="140"/>
                            <a:pt x="510" y="402"/>
                            <a:pt x="0" y="1360"/>
                          </a:cubicBezTo>
                          <a:cubicBezTo>
                            <a:pt x="282" y="1538"/>
                            <a:pt x="613" y="1615"/>
                            <a:pt x="948" y="1615"/>
                          </a:cubicBezTo>
                          <a:cubicBezTo>
                            <a:pt x="1190" y="1615"/>
                            <a:pt x="1433" y="1575"/>
                            <a:pt x="1663" y="1506"/>
                          </a:cubicBezTo>
                          <a:cubicBezTo>
                            <a:pt x="2210" y="1339"/>
                            <a:pt x="2699" y="1023"/>
                            <a:pt x="3179" y="708"/>
                          </a:cubicBezTo>
                          <a:lnTo>
                            <a:pt x="4186" y="52"/>
                          </a:lnTo>
                          <a:cubicBezTo>
                            <a:pt x="3855" y="30"/>
                            <a:pt x="3511" y="0"/>
                            <a:pt x="31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1"/>
                    <p:cNvSpPr/>
                    <p:nvPr/>
                  </p:nvSpPr>
                  <p:spPr>
                    <a:xfrm>
                      <a:off x="7790850" y="4224825"/>
                      <a:ext cx="109475" cy="31525"/>
                    </a:xfrm>
                    <a:custGeom>
                      <a:avLst/>
                      <a:gdLst/>
                      <a:ahLst/>
                      <a:cxnLst/>
                      <a:rect l="l" t="t" r="r" b="b"/>
                      <a:pathLst>
                        <a:path w="4379" h="1261" extrusionOk="0">
                          <a:moveTo>
                            <a:pt x="1961" y="0"/>
                          </a:moveTo>
                          <a:cubicBezTo>
                            <a:pt x="1232" y="0"/>
                            <a:pt x="502" y="156"/>
                            <a:pt x="1" y="712"/>
                          </a:cubicBezTo>
                          <a:cubicBezTo>
                            <a:pt x="367" y="1098"/>
                            <a:pt x="916" y="1261"/>
                            <a:pt x="1451" y="1261"/>
                          </a:cubicBezTo>
                          <a:cubicBezTo>
                            <a:pt x="1493" y="1261"/>
                            <a:pt x="1534" y="1260"/>
                            <a:pt x="1575" y="1258"/>
                          </a:cubicBezTo>
                          <a:cubicBezTo>
                            <a:pt x="2148" y="1233"/>
                            <a:pt x="2700" y="1043"/>
                            <a:pt x="3242" y="857"/>
                          </a:cubicBezTo>
                          <a:lnTo>
                            <a:pt x="4379" y="466"/>
                          </a:lnTo>
                          <a:cubicBezTo>
                            <a:pt x="3906" y="314"/>
                            <a:pt x="3412" y="138"/>
                            <a:pt x="2920" y="72"/>
                          </a:cubicBezTo>
                          <a:cubicBezTo>
                            <a:pt x="2615" y="32"/>
                            <a:pt x="2288" y="0"/>
                            <a:pt x="19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1"/>
                    <p:cNvSpPr/>
                    <p:nvPr/>
                  </p:nvSpPr>
                  <p:spPr>
                    <a:xfrm>
                      <a:off x="7880800" y="4035075"/>
                      <a:ext cx="36300" cy="109600"/>
                    </a:xfrm>
                    <a:custGeom>
                      <a:avLst/>
                      <a:gdLst/>
                      <a:ahLst/>
                      <a:cxnLst/>
                      <a:rect l="l" t="t" r="r" b="b"/>
                      <a:pathLst>
                        <a:path w="1452" h="4384" extrusionOk="0">
                          <a:moveTo>
                            <a:pt x="557" y="1"/>
                          </a:moveTo>
                          <a:lnTo>
                            <a:pt x="274" y="1168"/>
                          </a:lnTo>
                          <a:cubicBezTo>
                            <a:pt x="138" y="1726"/>
                            <a:pt x="1" y="2293"/>
                            <a:pt x="28" y="2865"/>
                          </a:cubicBezTo>
                          <a:cubicBezTo>
                            <a:pt x="54" y="3438"/>
                            <a:pt x="266" y="4028"/>
                            <a:pt x="717" y="4383"/>
                          </a:cubicBezTo>
                          <a:cubicBezTo>
                            <a:pt x="1452" y="3584"/>
                            <a:pt x="1306" y="2387"/>
                            <a:pt x="1085" y="1417"/>
                          </a:cubicBezTo>
                          <a:cubicBezTo>
                            <a:pt x="975" y="933"/>
                            <a:pt x="752" y="457"/>
                            <a:pt x="5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1"/>
                    <p:cNvSpPr/>
                    <p:nvPr/>
                  </p:nvSpPr>
                  <p:spPr>
                    <a:xfrm>
                      <a:off x="7834950" y="4089125"/>
                      <a:ext cx="39175" cy="106575"/>
                    </a:xfrm>
                    <a:custGeom>
                      <a:avLst/>
                      <a:gdLst/>
                      <a:ahLst/>
                      <a:cxnLst/>
                      <a:rect l="l" t="t" r="r" b="b"/>
                      <a:pathLst>
                        <a:path w="1567" h="4263" extrusionOk="0">
                          <a:moveTo>
                            <a:pt x="1417" y="1"/>
                          </a:moveTo>
                          <a:lnTo>
                            <a:pt x="827" y="1048"/>
                          </a:lnTo>
                          <a:cubicBezTo>
                            <a:pt x="545" y="1547"/>
                            <a:pt x="260" y="2054"/>
                            <a:pt x="130" y="2613"/>
                          </a:cubicBezTo>
                          <a:cubicBezTo>
                            <a:pt x="1" y="3173"/>
                            <a:pt x="45" y="3799"/>
                            <a:pt x="382" y="4263"/>
                          </a:cubicBezTo>
                          <a:cubicBezTo>
                            <a:pt x="1305" y="3693"/>
                            <a:pt x="1490" y="2500"/>
                            <a:pt x="1541" y="1507"/>
                          </a:cubicBezTo>
                          <a:cubicBezTo>
                            <a:pt x="1566" y="1010"/>
                            <a:pt x="1481" y="493"/>
                            <a:pt x="1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1"/>
                    <p:cNvSpPr/>
                    <p:nvPr/>
                  </p:nvSpPr>
                  <p:spPr>
                    <a:xfrm>
                      <a:off x="7764350" y="4133350"/>
                      <a:ext cx="68125" cy="88525"/>
                    </a:xfrm>
                    <a:custGeom>
                      <a:avLst/>
                      <a:gdLst/>
                      <a:ahLst/>
                      <a:cxnLst/>
                      <a:rect l="l" t="t" r="r" b="b"/>
                      <a:pathLst>
                        <a:path w="2725" h="3541" extrusionOk="0">
                          <a:moveTo>
                            <a:pt x="2725" y="0"/>
                          </a:moveTo>
                          <a:lnTo>
                            <a:pt x="1776" y="742"/>
                          </a:lnTo>
                          <a:cubicBezTo>
                            <a:pt x="1326" y="1096"/>
                            <a:pt x="867" y="1456"/>
                            <a:pt x="533" y="1921"/>
                          </a:cubicBezTo>
                          <a:cubicBezTo>
                            <a:pt x="199" y="2388"/>
                            <a:pt x="0" y="2983"/>
                            <a:pt x="135" y="3541"/>
                          </a:cubicBezTo>
                          <a:cubicBezTo>
                            <a:pt x="1205" y="3369"/>
                            <a:pt x="1833" y="2339"/>
                            <a:pt x="2261" y="1439"/>
                          </a:cubicBezTo>
                          <a:cubicBezTo>
                            <a:pt x="2474" y="991"/>
                            <a:pt x="2594" y="481"/>
                            <a:pt x="27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9" name="Google Shape;1589;p41"/>
                  <p:cNvSpPr/>
                  <p:nvPr/>
                </p:nvSpPr>
                <p:spPr>
                  <a:xfrm>
                    <a:off x="7729450" y="4031700"/>
                    <a:ext cx="227850" cy="209150"/>
                  </a:xfrm>
                  <a:custGeom>
                    <a:avLst/>
                    <a:gdLst/>
                    <a:ahLst/>
                    <a:cxnLst/>
                    <a:rect l="l" t="t" r="r" b="b"/>
                    <a:pathLst>
                      <a:path w="9114" h="8366" extrusionOk="0">
                        <a:moveTo>
                          <a:pt x="9025" y="1"/>
                        </a:moveTo>
                        <a:cubicBezTo>
                          <a:pt x="8992" y="1"/>
                          <a:pt x="8959" y="21"/>
                          <a:pt x="8951" y="64"/>
                        </a:cubicBezTo>
                        <a:cubicBezTo>
                          <a:pt x="8752" y="1105"/>
                          <a:pt x="8305" y="2296"/>
                          <a:pt x="7692" y="3422"/>
                        </a:cubicBezTo>
                        <a:cubicBezTo>
                          <a:pt x="7073" y="4557"/>
                          <a:pt x="6355" y="5494"/>
                          <a:pt x="5667" y="6060"/>
                        </a:cubicBezTo>
                        <a:cubicBezTo>
                          <a:pt x="4259" y="7219"/>
                          <a:pt x="2023" y="8084"/>
                          <a:pt x="102" y="8210"/>
                        </a:cubicBezTo>
                        <a:cubicBezTo>
                          <a:pt x="0" y="8213"/>
                          <a:pt x="4" y="8366"/>
                          <a:pt x="105" y="8366"/>
                        </a:cubicBezTo>
                        <a:cubicBezTo>
                          <a:pt x="106" y="8366"/>
                          <a:pt x="107" y="8366"/>
                          <a:pt x="108" y="8366"/>
                        </a:cubicBezTo>
                        <a:lnTo>
                          <a:pt x="112" y="8366"/>
                        </a:lnTo>
                        <a:cubicBezTo>
                          <a:pt x="2063" y="8236"/>
                          <a:pt x="4334" y="7358"/>
                          <a:pt x="5766" y="6179"/>
                        </a:cubicBezTo>
                        <a:cubicBezTo>
                          <a:pt x="6468" y="5602"/>
                          <a:pt x="7200" y="4648"/>
                          <a:pt x="7829" y="3495"/>
                        </a:cubicBezTo>
                        <a:cubicBezTo>
                          <a:pt x="8450" y="2358"/>
                          <a:pt x="8901" y="1148"/>
                          <a:pt x="9103" y="94"/>
                        </a:cubicBezTo>
                        <a:cubicBezTo>
                          <a:pt x="9114" y="35"/>
                          <a:pt x="9069" y="1"/>
                          <a:pt x="9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0" name="Google Shape;1590;p41"/>
                <p:cNvSpPr/>
                <p:nvPr/>
              </p:nvSpPr>
              <p:spPr>
                <a:xfrm>
                  <a:off x="7891350" y="4074225"/>
                  <a:ext cx="80375" cy="88225"/>
                </a:xfrm>
                <a:custGeom>
                  <a:avLst/>
                  <a:gdLst/>
                  <a:ahLst/>
                  <a:cxnLst/>
                  <a:rect l="l" t="t" r="r" b="b"/>
                  <a:pathLst>
                    <a:path w="3215" h="3529" extrusionOk="0">
                      <a:moveTo>
                        <a:pt x="295" y="0"/>
                      </a:moveTo>
                      <a:cubicBezTo>
                        <a:pt x="251" y="0"/>
                        <a:pt x="217" y="36"/>
                        <a:pt x="219" y="79"/>
                      </a:cubicBezTo>
                      <a:cubicBezTo>
                        <a:pt x="229" y="1144"/>
                        <a:pt x="132" y="2142"/>
                        <a:pt x="29" y="3196"/>
                      </a:cubicBezTo>
                      <a:lnTo>
                        <a:pt x="5" y="3444"/>
                      </a:lnTo>
                      <a:cubicBezTo>
                        <a:pt x="1" y="3490"/>
                        <a:pt x="38" y="3529"/>
                        <a:pt x="83" y="3529"/>
                      </a:cubicBezTo>
                      <a:cubicBezTo>
                        <a:pt x="92" y="3529"/>
                        <a:pt x="101" y="3527"/>
                        <a:pt x="108" y="3524"/>
                      </a:cubicBezTo>
                      <a:cubicBezTo>
                        <a:pt x="1240" y="3120"/>
                        <a:pt x="2275" y="2486"/>
                        <a:pt x="3149" y="1662"/>
                      </a:cubicBezTo>
                      <a:cubicBezTo>
                        <a:pt x="3215" y="1607"/>
                        <a:pt x="3161" y="1522"/>
                        <a:pt x="3098" y="1522"/>
                      </a:cubicBezTo>
                      <a:cubicBezTo>
                        <a:pt x="3079" y="1522"/>
                        <a:pt x="3059" y="1530"/>
                        <a:pt x="3041" y="1550"/>
                      </a:cubicBezTo>
                      <a:cubicBezTo>
                        <a:pt x="2214" y="2331"/>
                        <a:pt x="1238" y="2938"/>
                        <a:pt x="171" y="3336"/>
                      </a:cubicBezTo>
                      <a:lnTo>
                        <a:pt x="184" y="3211"/>
                      </a:lnTo>
                      <a:cubicBezTo>
                        <a:pt x="286" y="2152"/>
                        <a:pt x="383" y="1152"/>
                        <a:pt x="372" y="78"/>
                      </a:cubicBezTo>
                      <a:cubicBezTo>
                        <a:pt x="372" y="35"/>
                        <a:pt x="338" y="0"/>
                        <a:pt x="2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1"/>
                <p:cNvSpPr/>
                <p:nvPr/>
              </p:nvSpPr>
              <p:spPr>
                <a:xfrm>
                  <a:off x="7837450" y="4136125"/>
                  <a:ext cx="98250" cy="73300"/>
                </a:xfrm>
                <a:custGeom>
                  <a:avLst/>
                  <a:gdLst/>
                  <a:ahLst/>
                  <a:cxnLst/>
                  <a:rect l="l" t="t" r="r" b="b"/>
                  <a:pathLst>
                    <a:path w="3930" h="2932" extrusionOk="0">
                      <a:moveTo>
                        <a:pt x="968" y="1"/>
                      </a:moveTo>
                      <a:cubicBezTo>
                        <a:pt x="936" y="1"/>
                        <a:pt x="904" y="19"/>
                        <a:pt x="894" y="59"/>
                      </a:cubicBezTo>
                      <a:lnTo>
                        <a:pt x="882" y="116"/>
                      </a:lnTo>
                      <a:cubicBezTo>
                        <a:pt x="681" y="1036"/>
                        <a:pt x="473" y="1986"/>
                        <a:pt x="27" y="2815"/>
                      </a:cubicBezTo>
                      <a:cubicBezTo>
                        <a:pt x="1" y="2866"/>
                        <a:pt x="36" y="2929"/>
                        <a:pt x="95" y="2930"/>
                      </a:cubicBezTo>
                      <a:cubicBezTo>
                        <a:pt x="139" y="2931"/>
                        <a:pt x="184" y="2931"/>
                        <a:pt x="229" y="2931"/>
                      </a:cubicBezTo>
                      <a:cubicBezTo>
                        <a:pt x="1504" y="2931"/>
                        <a:pt x="2756" y="2591"/>
                        <a:pt x="3858" y="1949"/>
                      </a:cubicBezTo>
                      <a:cubicBezTo>
                        <a:pt x="3929" y="1903"/>
                        <a:pt x="3887" y="1805"/>
                        <a:pt x="3818" y="1805"/>
                      </a:cubicBezTo>
                      <a:cubicBezTo>
                        <a:pt x="3806" y="1805"/>
                        <a:pt x="3794" y="1808"/>
                        <a:pt x="3781" y="1815"/>
                      </a:cubicBezTo>
                      <a:cubicBezTo>
                        <a:pt x="2703" y="2444"/>
                        <a:pt x="1477" y="2776"/>
                        <a:pt x="229" y="2776"/>
                      </a:cubicBezTo>
                      <a:lnTo>
                        <a:pt x="223" y="2776"/>
                      </a:lnTo>
                      <a:cubicBezTo>
                        <a:pt x="639" y="1956"/>
                        <a:pt x="839" y="1038"/>
                        <a:pt x="1032" y="149"/>
                      </a:cubicBezTo>
                      <a:lnTo>
                        <a:pt x="1046" y="92"/>
                      </a:lnTo>
                      <a:cubicBezTo>
                        <a:pt x="1055" y="35"/>
                        <a:pt x="1011" y="1"/>
                        <a:pt x="9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1"/>
                <p:cNvSpPr/>
                <p:nvPr/>
              </p:nvSpPr>
              <p:spPr>
                <a:xfrm>
                  <a:off x="7764125" y="4161900"/>
                  <a:ext cx="50225" cy="72425"/>
                </a:xfrm>
                <a:custGeom>
                  <a:avLst/>
                  <a:gdLst/>
                  <a:ahLst/>
                  <a:cxnLst/>
                  <a:rect l="l" t="t" r="r" b="b"/>
                  <a:pathLst>
                    <a:path w="2009" h="2897" extrusionOk="0">
                      <a:moveTo>
                        <a:pt x="1897" y="1"/>
                      </a:moveTo>
                      <a:cubicBezTo>
                        <a:pt x="1878" y="1"/>
                        <a:pt x="1858" y="9"/>
                        <a:pt x="1841" y="28"/>
                      </a:cubicBezTo>
                      <a:cubicBezTo>
                        <a:pt x="1137" y="813"/>
                        <a:pt x="339" y="1702"/>
                        <a:pt x="12" y="2797"/>
                      </a:cubicBezTo>
                      <a:cubicBezTo>
                        <a:pt x="0" y="2838"/>
                        <a:pt x="23" y="2882"/>
                        <a:pt x="65" y="2894"/>
                      </a:cubicBezTo>
                      <a:cubicBezTo>
                        <a:pt x="72" y="2895"/>
                        <a:pt x="79" y="2897"/>
                        <a:pt x="87" y="2897"/>
                      </a:cubicBezTo>
                      <a:cubicBezTo>
                        <a:pt x="121" y="2897"/>
                        <a:pt x="151" y="2874"/>
                        <a:pt x="161" y="2841"/>
                      </a:cubicBezTo>
                      <a:cubicBezTo>
                        <a:pt x="478" y="1780"/>
                        <a:pt x="1263" y="904"/>
                        <a:pt x="1957" y="132"/>
                      </a:cubicBezTo>
                      <a:cubicBezTo>
                        <a:pt x="2008" y="74"/>
                        <a:pt x="1956" y="1"/>
                        <a:pt x="18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1"/>
                <p:cNvSpPr/>
                <p:nvPr/>
              </p:nvSpPr>
              <p:spPr>
                <a:xfrm>
                  <a:off x="7770450" y="4230025"/>
                  <a:ext cx="83325" cy="17050"/>
                </a:xfrm>
                <a:custGeom>
                  <a:avLst/>
                  <a:gdLst/>
                  <a:ahLst/>
                  <a:cxnLst/>
                  <a:rect l="l" t="t" r="r" b="b"/>
                  <a:pathLst>
                    <a:path w="3333" h="682" extrusionOk="0">
                      <a:moveTo>
                        <a:pt x="109" y="1"/>
                      </a:moveTo>
                      <a:cubicBezTo>
                        <a:pt x="43" y="1"/>
                        <a:pt x="0" y="92"/>
                        <a:pt x="64" y="140"/>
                      </a:cubicBezTo>
                      <a:cubicBezTo>
                        <a:pt x="369" y="334"/>
                        <a:pt x="827" y="561"/>
                        <a:pt x="1192" y="619"/>
                      </a:cubicBezTo>
                      <a:cubicBezTo>
                        <a:pt x="1428" y="661"/>
                        <a:pt x="1667" y="682"/>
                        <a:pt x="1905" y="682"/>
                      </a:cubicBezTo>
                      <a:cubicBezTo>
                        <a:pt x="2232" y="682"/>
                        <a:pt x="2661" y="644"/>
                        <a:pt x="3238" y="525"/>
                      </a:cubicBezTo>
                      <a:cubicBezTo>
                        <a:pt x="3333" y="504"/>
                        <a:pt x="3312" y="371"/>
                        <a:pt x="3227" y="371"/>
                      </a:cubicBezTo>
                      <a:cubicBezTo>
                        <a:pt x="3220" y="371"/>
                        <a:pt x="3214" y="371"/>
                        <a:pt x="3207" y="373"/>
                      </a:cubicBezTo>
                      <a:cubicBezTo>
                        <a:pt x="2641" y="492"/>
                        <a:pt x="2226" y="528"/>
                        <a:pt x="1910" y="528"/>
                      </a:cubicBezTo>
                      <a:cubicBezTo>
                        <a:pt x="1603" y="528"/>
                        <a:pt x="1389" y="494"/>
                        <a:pt x="1218" y="467"/>
                      </a:cubicBezTo>
                      <a:cubicBezTo>
                        <a:pt x="873" y="412"/>
                        <a:pt x="439" y="194"/>
                        <a:pt x="147" y="11"/>
                      </a:cubicBezTo>
                      <a:cubicBezTo>
                        <a:pt x="134" y="4"/>
                        <a:pt x="121" y="1"/>
                        <a:pt x="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594" name="Google Shape;1594;p41"/>
          <p:cNvSpPr txBox="1">
            <a:spLocks noGrp="1"/>
          </p:cNvSpPr>
          <p:nvPr>
            <p:ph type="subTitle" idx="1"/>
          </p:nvPr>
        </p:nvSpPr>
        <p:spPr>
          <a:xfrm>
            <a:off x="1686502" y="3385524"/>
            <a:ext cx="5299800" cy="1069083"/>
          </a:xfrm>
          <a:prstGeom prst="rect">
            <a:avLst/>
          </a:prstGeom>
        </p:spPr>
        <p:txBody>
          <a:bodyPr spcFirstLastPara="1" wrap="square" lIns="91425" tIns="91425" rIns="91425" bIns="91425" anchor="ctr" anchorCtr="0">
            <a:noAutofit/>
          </a:bodyPr>
          <a:lstStyle/>
          <a:p>
            <a:pPr marL="0" indent="0" algn="just"/>
            <a:r>
              <a:rPr lang="en-US" sz="1200" dirty="0">
                <a:latin typeface="Montserrat" pitchFamily="2" charset="77"/>
              </a:rPr>
              <a:t>On November 6, 2023, at 11:25 a.m., women in France began working for free compared to men, highlighting the ongoing gender pay gap issue</a:t>
            </a:r>
          </a:p>
          <a:p>
            <a:pPr marL="0" indent="0" algn="just"/>
            <a:endParaRPr lang="en-US" sz="1200" dirty="0">
              <a:latin typeface="Montserrat" pitchFamily="2" charset="77"/>
            </a:endParaRPr>
          </a:p>
          <a:p>
            <a:pPr marL="0" indent="0" algn="just"/>
            <a:r>
              <a:rPr lang="en-US" sz="1200" dirty="0">
                <a:latin typeface="Montserrat" pitchFamily="2" charset="77"/>
              </a:rPr>
              <a:t>In 2020, this disparity was evident on November 4, at 04:16 </a:t>
            </a:r>
            <a:r>
              <a:rPr lang="en-US" sz="1200" dirty="0" err="1">
                <a:latin typeface="Montserrat" pitchFamily="2" charset="77"/>
              </a:rPr>
              <a:t>p.m</a:t>
            </a:r>
            <a:endParaRPr lang="en-US" sz="1200" dirty="0">
              <a:latin typeface="Montserrat" pitchFamily="2" charset="77"/>
            </a:endParaRPr>
          </a:p>
        </p:txBody>
      </p:sp>
      <p:sp>
        <p:nvSpPr>
          <p:cNvPr id="1595" name="Google Shape;1595;p41"/>
          <p:cNvSpPr txBox="1">
            <a:spLocks noGrp="1"/>
          </p:cNvSpPr>
          <p:nvPr>
            <p:ph type="title"/>
          </p:nvPr>
        </p:nvSpPr>
        <p:spPr>
          <a:xfrm>
            <a:off x="1690590" y="2731238"/>
            <a:ext cx="5299800" cy="62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1596" name="Google Shape;1596;p41"/>
          <p:cNvSpPr txBox="1">
            <a:spLocks noGrp="1"/>
          </p:cNvSpPr>
          <p:nvPr>
            <p:ph type="title" idx="2"/>
          </p:nvPr>
        </p:nvSpPr>
        <p:spPr>
          <a:xfrm>
            <a:off x="1691440" y="918038"/>
            <a:ext cx="3206100" cy="181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 name="ZoneTexte 1">
            <a:extLst>
              <a:ext uri="{FF2B5EF4-FFF2-40B4-BE49-F238E27FC236}">
                <a16:creationId xmlns:a16="http://schemas.microsoft.com/office/drawing/2014/main" id="{224331D9-A2A9-C392-7FA7-34823B48603E}"/>
              </a:ext>
            </a:extLst>
          </p:cNvPr>
          <p:cNvSpPr txBox="1"/>
          <p:nvPr/>
        </p:nvSpPr>
        <p:spPr>
          <a:xfrm>
            <a:off x="8686800" y="4807974"/>
            <a:ext cx="295274" cy="307777"/>
          </a:xfrm>
          <a:prstGeom prst="rect">
            <a:avLst/>
          </a:prstGeom>
          <a:noFill/>
        </p:spPr>
        <p:txBody>
          <a:bodyPr wrap="none" rtlCol="0">
            <a:spAutoFit/>
          </a:bodyPr>
          <a:lstStyle/>
          <a:p>
            <a:r>
              <a:rPr lang="en-US" dirty="0">
                <a:solidFill>
                  <a:schemeClr val="accent6"/>
                </a:solidFill>
                <a:latin typeface="Libre Baskerville" panose="02000000000000000000" pitchFamily="2" charset="0"/>
              </a:rPr>
              <a:t>2</a:t>
            </a:r>
          </a:p>
        </p:txBody>
      </p:sp>
    </p:spTree>
    <p:extLst>
      <p:ext uri="{BB962C8B-B14F-4D97-AF65-F5344CB8AC3E}">
        <p14:creationId xmlns:p14="http://schemas.microsoft.com/office/powerpoint/2010/main" val="22430153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pic>
        <p:nvPicPr>
          <p:cNvPr id="3" name="Image 2">
            <a:extLst>
              <a:ext uri="{FF2B5EF4-FFF2-40B4-BE49-F238E27FC236}">
                <a16:creationId xmlns:a16="http://schemas.microsoft.com/office/drawing/2014/main" id="{7663A83D-FC39-AFFA-2183-049FD1C524C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44283" y="383726"/>
            <a:ext cx="7655433" cy="4562329"/>
          </a:xfrm>
          <a:prstGeom prst="rect">
            <a:avLst/>
          </a:prstGeom>
        </p:spPr>
      </p:pic>
      <p:sp>
        <p:nvSpPr>
          <p:cNvPr id="6" name="ZoneTexte 5">
            <a:extLst>
              <a:ext uri="{FF2B5EF4-FFF2-40B4-BE49-F238E27FC236}">
                <a16:creationId xmlns:a16="http://schemas.microsoft.com/office/drawing/2014/main" id="{57F10D77-3F56-FF61-C6A8-E1FF070CA0E4}"/>
              </a:ext>
            </a:extLst>
          </p:cNvPr>
          <p:cNvSpPr txBox="1"/>
          <p:nvPr/>
        </p:nvSpPr>
        <p:spPr>
          <a:xfrm>
            <a:off x="0" y="0"/>
            <a:ext cx="5986272" cy="400110"/>
          </a:xfrm>
          <a:prstGeom prst="rect">
            <a:avLst/>
          </a:prstGeom>
          <a:noFill/>
        </p:spPr>
        <p:txBody>
          <a:bodyPr wrap="square" rtlCol="0">
            <a:spAutoFit/>
          </a:bodyPr>
          <a:lstStyle/>
          <a:p>
            <a:r>
              <a:rPr lang="en-US" sz="2000" b="1" dirty="0">
                <a:latin typeface="Montserrat" pitchFamily="2" charset="77"/>
              </a:rPr>
              <a:t>Population &amp; establishment correlation</a:t>
            </a:r>
          </a:p>
        </p:txBody>
      </p:sp>
      <p:sp>
        <p:nvSpPr>
          <p:cNvPr id="2" name="ZoneTexte 1">
            <a:extLst>
              <a:ext uri="{FF2B5EF4-FFF2-40B4-BE49-F238E27FC236}">
                <a16:creationId xmlns:a16="http://schemas.microsoft.com/office/drawing/2014/main" id="{326640EF-354F-3E19-617A-DF5BBABBFB7B}"/>
              </a:ext>
            </a:extLst>
          </p:cNvPr>
          <p:cNvSpPr txBox="1"/>
          <p:nvPr/>
        </p:nvSpPr>
        <p:spPr>
          <a:xfrm>
            <a:off x="8701548" y="4807974"/>
            <a:ext cx="410690" cy="307777"/>
          </a:xfrm>
          <a:prstGeom prst="rect">
            <a:avLst/>
          </a:prstGeom>
          <a:noFill/>
        </p:spPr>
        <p:txBody>
          <a:bodyPr wrap="none" rtlCol="0">
            <a:spAutoFit/>
          </a:bodyPr>
          <a:lstStyle/>
          <a:p>
            <a:r>
              <a:rPr lang="en-US" dirty="0">
                <a:solidFill>
                  <a:schemeClr val="accent6"/>
                </a:solidFill>
                <a:latin typeface="Libre Baskerville" panose="02000000000000000000" pitchFamily="2" charset="0"/>
              </a:rPr>
              <a:t>29</a:t>
            </a:r>
          </a:p>
        </p:txBody>
      </p:sp>
    </p:spTree>
    <p:extLst>
      <p:ext uri="{BB962C8B-B14F-4D97-AF65-F5344CB8AC3E}">
        <p14:creationId xmlns:p14="http://schemas.microsoft.com/office/powerpoint/2010/main" val="14512074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8" name="Google Shape;1698;p35">
            <a:extLst>
              <a:ext uri="{FF2B5EF4-FFF2-40B4-BE49-F238E27FC236}">
                <a16:creationId xmlns:a16="http://schemas.microsoft.com/office/drawing/2014/main" id="{90D192E9-9526-2FFC-13FB-ABFC98854F44}"/>
              </a:ext>
            </a:extLst>
          </p:cNvPr>
          <p:cNvSpPr txBox="1">
            <a:spLocks noGrp="1"/>
          </p:cNvSpPr>
          <p:nvPr>
            <p:ph type="title"/>
          </p:nvPr>
        </p:nvSpPr>
        <p:spPr>
          <a:xfrm>
            <a:off x="0" y="66663"/>
            <a:ext cx="10034016" cy="41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b="1" dirty="0">
                <a:effectLst/>
                <a:latin typeface="Aptos" panose="020B0004020202020204" pitchFamily="34" charset="0"/>
                <a:ea typeface="Times New Roman" panose="02020603050405020304" pitchFamily="18" charset="0"/>
                <a:cs typeface="Times New Roman" panose="02020603050405020304" pitchFamily="18" charset="0"/>
              </a:rPr>
              <a:t>Regions most populated have a higher salary, but also a higher gender pay gap </a:t>
            </a:r>
            <a:endParaRPr sz="2000" b="1" dirty="0">
              <a:latin typeface="Montserrat"/>
              <a:ea typeface="Montserrat"/>
              <a:cs typeface="Montserrat"/>
              <a:sym typeface="Montserrat"/>
            </a:endParaRPr>
          </a:p>
        </p:txBody>
      </p:sp>
      <p:pic>
        <p:nvPicPr>
          <p:cNvPr id="5" name="Image 4">
            <a:extLst>
              <a:ext uri="{FF2B5EF4-FFF2-40B4-BE49-F238E27FC236}">
                <a16:creationId xmlns:a16="http://schemas.microsoft.com/office/drawing/2014/main" id="{11031723-392B-1F01-CBDF-AA1045375C7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275748" y="365760"/>
            <a:ext cx="4592503" cy="4411980"/>
          </a:xfrm>
          <a:prstGeom prst="rect">
            <a:avLst/>
          </a:prstGeom>
        </p:spPr>
      </p:pic>
      <p:pic>
        <p:nvPicPr>
          <p:cNvPr id="7" name="Image 6">
            <a:extLst>
              <a:ext uri="{FF2B5EF4-FFF2-40B4-BE49-F238E27FC236}">
                <a16:creationId xmlns:a16="http://schemas.microsoft.com/office/drawing/2014/main" id="{10107C23-7094-1827-9890-1C10C3361F8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946617" y="3377184"/>
            <a:ext cx="1003011" cy="1111250"/>
          </a:xfrm>
          <a:prstGeom prst="rect">
            <a:avLst/>
          </a:prstGeom>
        </p:spPr>
      </p:pic>
      <p:sp>
        <p:nvSpPr>
          <p:cNvPr id="9" name="ZoneTexte 8">
            <a:extLst>
              <a:ext uri="{FF2B5EF4-FFF2-40B4-BE49-F238E27FC236}">
                <a16:creationId xmlns:a16="http://schemas.microsoft.com/office/drawing/2014/main" id="{9D0E8AED-B6B0-F96C-0229-5C4CBAEE1C44}"/>
              </a:ext>
            </a:extLst>
          </p:cNvPr>
          <p:cNvSpPr txBox="1"/>
          <p:nvPr/>
        </p:nvSpPr>
        <p:spPr>
          <a:xfrm>
            <a:off x="298704" y="481263"/>
            <a:ext cx="4718304" cy="276999"/>
          </a:xfrm>
          <a:prstGeom prst="rect">
            <a:avLst/>
          </a:prstGeom>
          <a:noFill/>
        </p:spPr>
        <p:txBody>
          <a:bodyPr wrap="square" rtlCol="0">
            <a:spAutoFit/>
          </a:bodyPr>
          <a:lstStyle/>
          <a:p>
            <a:r>
              <a:rPr lang="en-US" sz="1200" dirty="0">
                <a:latin typeface="Montserrat" pitchFamily="2" charset="77"/>
              </a:rPr>
              <a:t>Establishments, mean salary &amp; </a:t>
            </a:r>
            <a:r>
              <a:rPr lang="en-US" sz="1200" dirty="0" err="1">
                <a:latin typeface="Montserrat" pitchFamily="2" charset="77"/>
              </a:rPr>
              <a:t>paygap</a:t>
            </a:r>
            <a:r>
              <a:rPr lang="en-US" sz="1200" dirty="0">
                <a:latin typeface="Montserrat" pitchFamily="2" charset="77"/>
              </a:rPr>
              <a:t> by region</a:t>
            </a:r>
          </a:p>
        </p:txBody>
      </p:sp>
      <p:sp>
        <p:nvSpPr>
          <p:cNvPr id="2" name="ZoneTexte 1">
            <a:extLst>
              <a:ext uri="{FF2B5EF4-FFF2-40B4-BE49-F238E27FC236}">
                <a16:creationId xmlns:a16="http://schemas.microsoft.com/office/drawing/2014/main" id="{B1A8EED6-375C-0688-9BA8-F9345AA996C6}"/>
              </a:ext>
            </a:extLst>
          </p:cNvPr>
          <p:cNvSpPr txBox="1"/>
          <p:nvPr/>
        </p:nvSpPr>
        <p:spPr>
          <a:xfrm>
            <a:off x="8701548" y="4807974"/>
            <a:ext cx="423514" cy="307777"/>
          </a:xfrm>
          <a:prstGeom prst="rect">
            <a:avLst/>
          </a:prstGeom>
          <a:noFill/>
        </p:spPr>
        <p:txBody>
          <a:bodyPr wrap="none" rtlCol="0">
            <a:spAutoFit/>
          </a:bodyPr>
          <a:lstStyle/>
          <a:p>
            <a:r>
              <a:rPr lang="en-US" dirty="0">
                <a:solidFill>
                  <a:schemeClr val="accent6"/>
                </a:solidFill>
                <a:latin typeface="Libre Baskerville" panose="02000000000000000000" pitchFamily="2" charset="0"/>
              </a:rPr>
              <a:t>30</a:t>
            </a:r>
          </a:p>
        </p:txBody>
      </p:sp>
    </p:spTree>
    <p:extLst>
      <p:ext uri="{BB962C8B-B14F-4D97-AF65-F5344CB8AC3E}">
        <p14:creationId xmlns:p14="http://schemas.microsoft.com/office/powerpoint/2010/main" val="32484750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8" name="Google Shape;1698;p35">
            <a:extLst>
              <a:ext uri="{FF2B5EF4-FFF2-40B4-BE49-F238E27FC236}">
                <a16:creationId xmlns:a16="http://schemas.microsoft.com/office/drawing/2014/main" id="{90D192E9-9526-2FFC-13FB-ABFC98854F44}"/>
              </a:ext>
            </a:extLst>
          </p:cNvPr>
          <p:cNvSpPr txBox="1">
            <a:spLocks noGrp="1"/>
          </p:cNvSpPr>
          <p:nvPr>
            <p:ph type="title"/>
          </p:nvPr>
        </p:nvSpPr>
        <p:spPr>
          <a:xfrm>
            <a:off x="0" y="66663"/>
            <a:ext cx="10034016" cy="41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b="1" dirty="0">
                <a:effectLst/>
                <a:latin typeface="Aptos" panose="020B0004020202020204" pitchFamily="34" charset="0"/>
                <a:ea typeface="Times New Roman" panose="02020603050405020304" pitchFamily="18" charset="0"/>
                <a:cs typeface="Times New Roman" panose="02020603050405020304" pitchFamily="18" charset="0"/>
              </a:rPr>
              <a:t>Regions most populated have a higher salary, but also a higher gender pay gap </a:t>
            </a:r>
            <a:endParaRPr sz="2000" b="1" dirty="0">
              <a:latin typeface="Montserrat"/>
              <a:ea typeface="Montserrat"/>
              <a:cs typeface="Montserrat"/>
              <a:sym typeface="Montserrat"/>
            </a:endParaRPr>
          </a:p>
        </p:txBody>
      </p:sp>
      <p:pic>
        <p:nvPicPr>
          <p:cNvPr id="5" name="Image 4">
            <a:extLst>
              <a:ext uri="{FF2B5EF4-FFF2-40B4-BE49-F238E27FC236}">
                <a16:creationId xmlns:a16="http://schemas.microsoft.com/office/drawing/2014/main" id="{11031723-392B-1F01-CBDF-AA1045375C7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0503" y="619762"/>
            <a:ext cx="4592503" cy="4411980"/>
          </a:xfrm>
          <a:prstGeom prst="rect">
            <a:avLst/>
          </a:prstGeom>
        </p:spPr>
      </p:pic>
      <p:pic>
        <p:nvPicPr>
          <p:cNvPr id="7" name="Image 6">
            <a:extLst>
              <a:ext uri="{FF2B5EF4-FFF2-40B4-BE49-F238E27FC236}">
                <a16:creationId xmlns:a16="http://schemas.microsoft.com/office/drawing/2014/main" id="{10107C23-7094-1827-9890-1C10C3361F8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81493" y="3412488"/>
            <a:ext cx="1003011" cy="1111250"/>
          </a:xfrm>
          <a:prstGeom prst="rect">
            <a:avLst/>
          </a:prstGeom>
        </p:spPr>
      </p:pic>
      <p:sp>
        <p:nvSpPr>
          <p:cNvPr id="9" name="ZoneTexte 8">
            <a:extLst>
              <a:ext uri="{FF2B5EF4-FFF2-40B4-BE49-F238E27FC236}">
                <a16:creationId xmlns:a16="http://schemas.microsoft.com/office/drawing/2014/main" id="{9D0E8AED-B6B0-F96C-0229-5C4CBAEE1C44}"/>
              </a:ext>
            </a:extLst>
          </p:cNvPr>
          <p:cNvSpPr txBox="1"/>
          <p:nvPr/>
        </p:nvSpPr>
        <p:spPr>
          <a:xfrm>
            <a:off x="298704" y="481263"/>
            <a:ext cx="4718304" cy="276999"/>
          </a:xfrm>
          <a:prstGeom prst="rect">
            <a:avLst/>
          </a:prstGeom>
          <a:noFill/>
        </p:spPr>
        <p:txBody>
          <a:bodyPr wrap="square" rtlCol="0">
            <a:spAutoFit/>
          </a:bodyPr>
          <a:lstStyle/>
          <a:p>
            <a:r>
              <a:rPr lang="en-US" sz="1200" dirty="0">
                <a:latin typeface="Montserrat" pitchFamily="2" charset="77"/>
              </a:rPr>
              <a:t>Establishments, mean salary &amp; </a:t>
            </a:r>
            <a:r>
              <a:rPr lang="en-US" sz="1200" dirty="0" err="1">
                <a:latin typeface="Montserrat" pitchFamily="2" charset="77"/>
              </a:rPr>
              <a:t>paygap</a:t>
            </a:r>
            <a:r>
              <a:rPr lang="en-US" sz="1200" dirty="0">
                <a:latin typeface="Montserrat" pitchFamily="2" charset="77"/>
              </a:rPr>
              <a:t> by region</a:t>
            </a:r>
          </a:p>
        </p:txBody>
      </p:sp>
      <p:pic>
        <p:nvPicPr>
          <p:cNvPr id="2" name="Image 1">
            <a:extLst>
              <a:ext uri="{FF2B5EF4-FFF2-40B4-BE49-F238E27FC236}">
                <a16:creationId xmlns:a16="http://schemas.microsoft.com/office/drawing/2014/main" id="{327E7FB0-DBE2-50CB-B815-E61BE64BAD4A}"/>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370004" y="895863"/>
            <a:ext cx="4592503" cy="3655843"/>
          </a:xfrm>
          <a:prstGeom prst="rect">
            <a:avLst/>
          </a:prstGeom>
        </p:spPr>
      </p:pic>
      <p:pic>
        <p:nvPicPr>
          <p:cNvPr id="6" name="Image 5">
            <a:extLst>
              <a:ext uri="{FF2B5EF4-FFF2-40B4-BE49-F238E27FC236}">
                <a16:creationId xmlns:a16="http://schemas.microsoft.com/office/drawing/2014/main" id="{EE3A0CF1-2D8D-C50A-78EF-A1F730449CC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7979760" y="3833302"/>
            <a:ext cx="1038116" cy="451355"/>
          </a:xfrm>
          <a:prstGeom prst="rect">
            <a:avLst/>
          </a:prstGeom>
        </p:spPr>
      </p:pic>
      <p:sp>
        <p:nvSpPr>
          <p:cNvPr id="10" name="ZoneTexte 9">
            <a:extLst>
              <a:ext uri="{FF2B5EF4-FFF2-40B4-BE49-F238E27FC236}">
                <a16:creationId xmlns:a16="http://schemas.microsoft.com/office/drawing/2014/main" id="{F1520BCD-8DB4-E19D-8FD4-EE32942D03BC}"/>
              </a:ext>
            </a:extLst>
          </p:cNvPr>
          <p:cNvSpPr txBox="1"/>
          <p:nvPr/>
        </p:nvSpPr>
        <p:spPr>
          <a:xfrm>
            <a:off x="4721352" y="480364"/>
            <a:ext cx="4718304" cy="276999"/>
          </a:xfrm>
          <a:prstGeom prst="rect">
            <a:avLst/>
          </a:prstGeom>
          <a:noFill/>
        </p:spPr>
        <p:txBody>
          <a:bodyPr wrap="square" rtlCol="0">
            <a:spAutoFit/>
          </a:bodyPr>
          <a:lstStyle/>
          <a:p>
            <a:r>
              <a:rPr lang="en-US" sz="1200" dirty="0">
                <a:latin typeface="Montserrat" pitchFamily="2" charset="77"/>
              </a:rPr>
              <a:t>Establishments, mean salary &amp; </a:t>
            </a:r>
            <a:r>
              <a:rPr lang="en-US" sz="1200" dirty="0" err="1">
                <a:latin typeface="Montserrat" pitchFamily="2" charset="77"/>
              </a:rPr>
              <a:t>paygap</a:t>
            </a:r>
            <a:r>
              <a:rPr lang="en-US" sz="1200" dirty="0">
                <a:latin typeface="Montserrat" pitchFamily="2" charset="77"/>
              </a:rPr>
              <a:t> in IDF</a:t>
            </a:r>
          </a:p>
        </p:txBody>
      </p:sp>
      <p:sp>
        <p:nvSpPr>
          <p:cNvPr id="3" name="ZoneTexte 2">
            <a:extLst>
              <a:ext uri="{FF2B5EF4-FFF2-40B4-BE49-F238E27FC236}">
                <a16:creationId xmlns:a16="http://schemas.microsoft.com/office/drawing/2014/main" id="{FC0DB4EA-1946-B511-50D3-C25CE60B81CE}"/>
              </a:ext>
            </a:extLst>
          </p:cNvPr>
          <p:cNvSpPr txBox="1"/>
          <p:nvPr/>
        </p:nvSpPr>
        <p:spPr>
          <a:xfrm>
            <a:off x="8701548" y="4807974"/>
            <a:ext cx="375424" cy="307777"/>
          </a:xfrm>
          <a:prstGeom prst="rect">
            <a:avLst/>
          </a:prstGeom>
          <a:noFill/>
        </p:spPr>
        <p:txBody>
          <a:bodyPr wrap="none" rtlCol="0">
            <a:spAutoFit/>
          </a:bodyPr>
          <a:lstStyle/>
          <a:p>
            <a:r>
              <a:rPr lang="en-US" dirty="0">
                <a:solidFill>
                  <a:schemeClr val="accent6"/>
                </a:solidFill>
                <a:latin typeface="Libre Baskerville" panose="02000000000000000000" pitchFamily="2" charset="0"/>
              </a:rPr>
              <a:t>31</a:t>
            </a:r>
          </a:p>
        </p:txBody>
      </p:sp>
    </p:spTree>
    <p:extLst>
      <p:ext uri="{BB962C8B-B14F-4D97-AF65-F5344CB8AC3E}">
        <p14:creationId xmlns:p14="http://schemas.microsoft.com/office/powerpoint/2010/main" val="32288372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8" name="Google Shape;1698;p35">
            <a:extLst>
              <a:ext uri="{FF2B5EF4-FFF2-40B4-BE49-F238E27FC236}">
                <a16:creationId xmlns:a16="http://schemas.microsoft.com/office/drawing/2014/main" id="{90D192E9-9526-2FFC-13FB-ABFC98854F44}"/>
              </a:ext>
            </a:extLst>
          </p:cNvPr>
          <p:cNvSpPr txBox="1">
            <a:spLocks noGrp="1"/>
          </p:cNvSpPr>
          <p:nvPr>
            <p:ph type="title"/>
          </p:nvPr>
        </p:nvSpPr>
        <p:spPr>
          <a:xfrm>
            <a:off x="0" y="66663"/>
            <a:ext cx="10034016" cy="41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b="1" dirty="0">
                <a:latin typeface="Aptos" panose="020B0004020202020204" pitchFamily="34" charset="0"/>
                <a:ea typeface="Montserrat"/>
                <a:cs typeface="Times New Roman" panose="02020603050405020304" pitchFamily="18" charset="0"/>
                <a:sym typeface="Montserrat"/>
              </a:rPr>
              <a:t>The pay gap is negative all over France</a:t>
            </a:r>
            <a:endParaRPr sz="2000" b="1" dirty="0">
              <a:latin typeface="Montserrat"/>
              <a:ea typeface="Montserrat"/>
              <a:cs typeface="Montserrat"/>
              <a:sym typeface="Montserrat"/>
            </a:endParaRPr>
          </a:p>
        </p:txBody>
      </p:sp>
      <p:sp>
        <p:nvSpPr>
          <p:cNvPr id="9" name="ZoneTexte 8">
            <a:extLst>
              <a:ext uri="{FF2B5EF4-FFF2-40B4-BE49-F238E27FC236}">
                <a16:creationId xmlns:a16="http://schemas.microsoft.com/office/drawing/2014/main" id="{9D0E8AED-B6B0-F96C-0229-5C4CBAEE1C44}"/>
              </a:ext>
            </a:extLst>
          </p:cNvPr>
          <p:cNvSpPr txBox="1"/>
          <p:nvPr/>
        </p:nvSpPr>
        <p:spPr>
          <a:xfrm>
            <a:off x="113878" y="1293376"/>
            <a:ext cx="1423093" cy="646331"/>
          </a:xfrm>
          <a:prstGeom prst="rect">
            <a:avLst/>
          </a:prstGeom>
          <a:noFill/>
        </p:spPr>
        <p:txBody>
          <a:bodyPr wrap="square" rtlCol="0">
            <a:spAutoFit/>
          </a:bodyPr>
          <a:lstStyle/>
          <a:p>
            <a:r>
              <a:rPr lang="en-US" sz="1200" dirty="0">
                <a:latin typeface="Montserrat" pitchFamily="2" charset="77"/>
              </a:rPr>
              <a:t>Top 10 – highest pay gap by department</a:t>
            </a:r>
          </a:p>
        </p:txBody>
      </p:sp>
      <p:pic>
        <p:nvPicPr>
          <p:cNvPr id="3" name="Image 2" descr="Une image contenant texte, capture d’écran, nombre, Police&#10;&#10;Description générée automatiquement">
            <a:extLst>
              <a:ext uri="{FF2B5EF4-FFF2-40B4-BE49-F238E27FC236}">
                <a16:creationId xmlns:a16="http://schemas.microsoft.com/office/drawing/2014/main" id="{106227E3-68F5-F051-CF39-E4B7C6AB1AFA}"/>
              </a:ext>
            </a:extLst>
          </p:cNvPr>
          <p:cNvPicPr>
            <a:picLocks noChangeAspect="1"/>
          </p:cNvPicPr>
          <p:nvPr/>
        </p:nvPicPr>
        <p:blipFill>
          <a:blip r:embed="rId3">
            <a:clrChange>
              <a:clrFrom>
                <a:srgbClr val="F5F5F5"/>
              </a:clrFrom>
              <a:clrTo>
                <a:srgbClr val="F5F5F5">
                  <a:alpha val="0"/>
                </a:srgbClr>
              </a:clrTo>
            </a:clrChange>
            <a:duotone>
              <a:prstClr val="black"/>
              <a:schemeClr val="accent4">
                <a:tint val="45000"/>
                <a:satMod val="400000"/>
              </a:schemeClr>
            </a:duotone>
          </a:blip>
          <a:stretch>
            <a:fillRect/>
          </a:stretch>
        </p:blipFill>
        <p:spPr>
          <a:xfrm>
            <a:off x="1768729" y="675796"/>
            <a:ext cx="5738319" cy="1895954"/>
          </a:xfrm>
          <a:prstGeom prst="rect">
            <a:avLst/>
          </a:prstGeom>
          <a:ln>
            <a:solidFill>
              <a:schemeClr val="bg2"/>
            </a:solidFill>
          </a:ln>
        </p:spPr>
      </p:pic>
      <p:pic>
        <p:nvPicPr>
          <p:cNvPr id="4" name="Image 3" descr="Une image contenant texte, capture d’écran, Police, nombre&#10;&#10;Description générée automatiquement">
            <a:extLst>
              <a:ext uri="{FF2B5EF4-FFF2-40B4-BE49-F238E27FC236}">
                <a16:creationId xmlns:a16="http://schemas.microsoft.com/office/drawing/2014/main" id="{5162653C-C8E8-8504-0EE7-3301D08DE50F}"/>
              </a:ext>
            </a:extLst>
          </p:cNvPr>
          <p:cNvPicPr>
            <a:picLocks noChangeAspect="1"/>
          </p:cNvPicPr>
          <p:nvPr/>
        </p:nvPicPr>
        <p:blipFill>
          <a:blip r:embed="rId4">
            <a:clrChange>
              <a:clrFrom>
                <a:srgbClr val="F4F5F5"/>
              </a:clrFrom>
              <a:clrTo>
                <a:srgbClr val="F4F5F5">
                  <a:alpha val="0"/>
                </a:srgbClr>
              </a:clrTo>
            </a:clrChange>
            <a:duotone>
              <a:prstClr val="black"/>
              <a:schemeClr val="accent4">
                <a:tint val="45000"/>
                <a:satMod val="400000"/>
              </a:schemeClr>
            </a:duotone>
          </a:blip>
          <a:stretch>
            <a:fillRect/>
          </a:stretch>
        </p:blipFill>
        <p:spPr>
          <a:xfrm>
            <a:off x="1702840" y="2751820"/>
            <a:ext cx="5804208" cy="1861525"/>
          </a:xfrm>
          <a:prstGeom prst="rect">
            <a:avLst/>
          </a:prstGeom>
          <a:ln>
            <a:solidFill>
              <a:schemeClr val="bg2"/>
            </a:solidFill>
          </a:ln>
        </p:spPr>
      </p:pic>
      <p:sp>
        <p:nvSpPr>
          <p:cNvPr id="12" name="ZoneTexte 11">
            <a:extLst>
              <a:ext uri="{FF2B5EF4-FFF2-40B4-BE49-F238E27FC236}">
                <a16:creationId xmlns:a16="http://schemas.microsoft.com/office/drawing/2014/main" id="{32712FEF-F52A-6ADA-4CD7-B6C5DFC7B3B8}"/>
              </a:ext>
            </a:extLst>
          </p:cNvPr>
          <p:cNvSpPr txBox="1"/>
          <p:nvPr/>
        </p:nvSpPr>
        <p:spPr>
          <a:xfrm>
            <a:off x="113878" y="2965829"/>
            <a:ext cx="1423093" cy="646331"/>
          </a:xfrm>
          <a:prstGeom prst="rect">
            <a:avLst/>
          </a:prstGeom>
          <a:noFill/>
        </p:spPr>
        <p:txBody>
          <a:bodyPr wrap="square">
            <a:spAutoFit/>
          </a:bodyPr>
          <a:lstStyle/>
          <a:p>
            <a:r>
              <a:rPr lang="en-US" sz="1200" dirty="0">
                <a:latin typeface="Montserrat" pitchFamily="2" charset="77"/>
              </a:rPr>
              <a:t>Top 10 – lowest pay gap by department</a:t>
            </a:r>
          </a:p>
        </p:txBody>
      </p:sp>
      <p:sp>
        <p:nvSpPr>
          <p:cNvPr id="14" name="ZoneTexte 13">
            <a:extLst>
              <a:ext uri="{FF2B5EF4-FFF2-40B4-BE49-F238E27FC236}">
                <a16:creationId xmlns:a16="http://schemas.microsoft.com/office/drawing/2014/main" id="{C9AED8DB-F822-662F-827F-A017BF0E467A}"/>
              </a:ext>
            </a:extLst>
          </p:cNvPr>
          <p:cNvSpPr txBox="1"/>
          <p:nvPr/>
        </p:nvSpPr>
        <p:spPr>
          <a:xfrm>
            <a:off x="8701548" y="4807974"/>
            <a:ext cx="405880" cy="307777"/>
          </a:xfrm>
          <a:prstGeom prst="rect">
            <a:avLst/>
          </a:prstGeom>
          <a:noFill/>
        </p:spPr>
        <p:txBody>
          <a:bodyPr wrap="none" rtlCol="0">
            <a:spAutoFit/>
          </a:bodyPr>
          <a:lstStyle/>
          <a:p>
            <a:r>
              <a:rPr lang="en-US" dirty="0">
                <a:solidFill>
                  <a:schemeClr val="accent6"/>
                </a:solidFill>
                <a:latin typeface="Libre Baskerville" panose="02000000000000000000" pitchFamily="2" charset="0"/>
              </a:rPr>
              <a:t>32</a:t>
            </a:r>
          </a:p>
        </p:txBody>
      </p:sp>
    </p:spTree>
    <p:extLst>
      <p:ext uri="{BB962C8B-B14F-4D97-AF65-F5344CB8AC3E}">
        <p14:creationId xmlns:p14="http://schemas.microsoft.com/office/powerpoint/2010/main" val="23017374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922"/>
        <p:cNvGrpSpPr/>
        <p:nvPr/>
      </p:nvGrpSpPr>
      <p:grpSpPr>
        <a:xfrm>
          <a:off x="0" y="0"/>
          <a:ext cx="0" cy="0"/>
          <a:chOff x="0" y="0"/>
          <a:chExt cx="0" cy="0"/>
        </a:xfrm>
      </p:grpSpPr>
      <p:grpSp>
        <p:nvGrpSpPr>
          <p:cNvPr id="6923" name="Google Shape;6923;p61"/>
          <p:cNvGrpSpPr/>
          <p:nvPr/>
        </p:nvGrpSpPr>
        <p:grpSpPr>
          <a:xfrm rot="10800000">
            <a:off x="4278831" y="2801774"/>
            <a:ext cx="1022771" cy="1106897"/>
            <a:chOff x="704533" y="2873821"/>
            <a:chExt cx="1327412" cy="1436595"/>
          </a:xfrm>
        </p:grpSpPr>
        <p:grpSp>
          <p:nvGrpSpPr>
            <p:cNvPr id="6924" name="Google Shape;6924;p61"/>
            <p:cNvGrpSpPr/>
            <p:nvPr/>
          </p:nvGrpSpPr>
          <p:grpSpPr>
            <a:xfrm rot="2444057" flipH="1">
              <a:off x="1077802" y="3083594"/>
              <a:ext cx="864287" cy="596260"/>
              <a:chOff x="9263640" y="2992633"/>
              <a:chExt cx="864224" cy="596216"/>
            </a:xfrm>
          </p:grpSpPr>
          <p:grpSp>
            <p:nvGrpSpPr>
              <p:cNvPr id="6925" name="Google Shape;6925;p61"/>
              <p:cNvGrpSpPr/>
              <p:nvPr/>
            </p:nvGrpSpPr>
            <p:grpSpPr>
              <a:xfrm rot="1637932">
                <a:off x="9661151" y="3054891"/>
                <a:ext cx="382865" cy="458614"/>
                <a:chOff x="8141325" y="2477925"/>
                <a:chExt cx="183350" cy="219625"/>
              </a:xfrm>
            </p:grpSpPr>
            <p:sp>
              <p:nvSpPr>
                <p:cNvPr id="6926" name="Google Shape;6926;p61"/>
                <p:cNvSpPr/>
                <p:nvPr/>
              </p:nvSpPr>
              <p:spPr>
                <a:xfrm>
                  <a:off x="8206475" y="2477925"/>
                  <a:ext cx="118200" cy="123500"/>
                </a:xfrm>
                <a:custGeom>
                  <a:avLst/>
                  <a:gdLst/>
                  <a:ahLst/>
                  <a:cxnLst/>
                  <a:rect l="l" t="t" r="r" b="b"/>
                  <a:pathLst>
                    <a:path w="4728" h="4940" extrusionOk="0">
                      <a:moveTo>
                        <a:pt x="1170" y="0"/>
                      </a:moveTo>
                      <a:cubicBezTo>
                        <a:pt x="533" y="488"/>
                        <a:pt x="66" y="1229"/>
                        <a:pt x="31" y="2028"/>
                      </a:cubicBezTo>
                      <a:cubicBezTo>
                        <a:pt x="1" y="2645"/>
                        <a:pt x="190" y="3270"/>
                        <a:pt x="548" y="3773"/>
                      </a:cubicBezTo>
                      <a:lnTo>
                        <a:pt x="553" y="3780"/>
                      </a:lnTo>
                      <a:cubicBezTo>
                        <a:pt x="560" y="3791"/>
                        <a:pt x="567" y="3801"/>
                        <a:pt x="576" y="3811"/>
                      </a:cubicBezTo>
                      <a:cubicBezTo>
                        <a:pt x="584" y="3822"/>
                        <a:pt x="593" y="3834"/>
                        <a:pt x="600" y="3844"/>
                      </a:cubicBezTo>
                      <a:lnTo>
                        <a:pt x="617" y="3865"/>
                      </a:lnTo>
                      <a:cubicBezTo>
                        <a:pt x="627" y="3879"/>
                        <a:pt x="638" y="3892"/>
                        <a:pt x="646" y="3904"/>
                      </a:cubicBezTo>
                      <a:lnTo>
                        <a:pt x="664" y="3925"/>
                      </a:lnTo>
                      <a:cubicBezTo>
                        <a:pt x="675" y="3937"/>
                        <a:pt x="684" y="3949"/>
                        <a:pt x="694" y="3961"/>
                      </a:cubicBezTo>
                      <a:lnTo>
                        <a:pt x="718" y="3987"/>
                      </a:lnTo>
                      <a:cubicBezTo>
                        <a:pt x="726" y="3996"/>
                        <a:pt x="731" y="4004"/>
                        <a:pt x="742" y="4014"/>
                      </a:cubicBezTo>
                      <a:cubicBezTo>
                        <a:pt x="751" y="4026"/>
                        <a:pt x="761" y="4037"/>
                        <a:pt x="772" y="4049"/>
                      </a:cubicBezTo>
                      <a:cubicBezTo>
                        <a:pt x="778" y="4055"/>
                        <a:pt x="785" y="4062"/>
                        <a:pt x="791" y="4068"/>
                      </a:cubicBezTo>
                      <a:cubicBezTo>
                        <a:pt x="802" y="4080"/>
                        <a:pt x="814" y="4092"/>
                        <a:pt x="825" y="4104"/>
                      </a:cubicBezTo>
                      <a:lnTo>
                        <a:pt x="843" y="4122"/>
                      </a:lnTo>
                      <a:cubicBezTo>
                        <a:pt x="854" y="4132"/>
                        <a:pt x="863" y="4141"/>
                        <a:pt x="873" y="4151"/>
                      </a:cubicBezTo>
                      <a:lnTo>
                        <a:pt x="901" y="4178"/>
                      </a:lnTo>
                      <a:lnTo>
                        <a:pt x="906" y="4184"/>
                      </a:lnTo>
                      <a:cubicBezTo>
                        <a:pt x="1358" y="4606"/>
                        <a:pt x="1950" y="4878"/>
                        <a:pt x="2566" y="4931"/>
                      </a:cubicBezTo>
                      <a:cubicBezTo>
                        <a:pt x="2631" y="4937"/>
                        <a:pt x="2697" y="4940"/>
                        <a:pt x="2763" y="4940"/>
                      </a:cubicBezTo>
                      <a:cubicBezTo>
                        <a:pt x="3492" y="4940"/>
                        <a:pt x="4207" y="4591"/>
                        <a:pt x="4728" y="4074"/>
                      </a:cubicBezTo>
                      <a:cubicBezTo>
                        <a:pt x="4486" y="3643"/>
                        <a:pt x="4036" y="3342"/>
                        <a:pt x="3551" y="3252"/>
                      </a:cubicBezTo>
                      <a:cubicBezTo>
                        <a:pt x="3823" y="3211"/>
                        <a:pt x="4078" y="3096"/>
                        <a:pt x="4321" y="2930"/>
                      </a:cubicBezTo>
                      <a:cubicBezTo>
                        <a:pt x="4492" y="2812"/>
                        <a:pt x="4652" y="2648"/>
                        <a:pt x="4679" y="2441"/>
                      </a:cubicBezTo>
                      <a:cubicBezTo>
                        <a:pt x="4700" y="2282"/>
                        <a:pt x="4637" y="2125"/>
                        <a:pt x="4562" y="1982"/>
                      </a:cubicBezTo>
                      <a:cubicBezTo>
                        <a:pt x="4269" y="1423"/>
                        <a:pt x="3733" y="811"/>
                        <a:pt x="3220" y="446"/>
                      </a:cubicBezTo>
                      <a:cubicBezTo>
                        <a:pt x="3089" y="353"/>
                        <a:pt x="2941" y="270"/>
                        <a:pt x="2780" y="268"/>
                      </a:cubicBezTo>
                      <a:cubicBezTo>
                        <a:pt x="2779" y="268"/>
                        <a:pt x="2778" y="268"/>
                        <a:pt x="2777" y="268"/>
                      </a:cubicBezTo>
                      <a:cubicBezTo>
                        <a:pt x="2571" y="268"/>
                        <a:pt x="2387" y="403"/>
                        <a:pt x="2248" y="558"/>
                      </a:cubicBezTo>
                      <a:cubicBezTo>
                        <a:pt x="2053" y="775"/>
                        <a:pt x="1904" y="1014"/>
                        <a:pt x="1825" y="1276"/>
                      </a:cubicBezTo>
                      <a:cubicBezTo>
                        <a:pt x="1804" y="783"/>
                        <a:pt x="1565" y="298"/>
                        <a:pt x="1170" y="0"/>
                      </a:cubicBezTo>
                      <a:close/>
                    </a:path>
                  </a:pathLst>
                </a:custGeom>
                <a:solidFill>
                  <a:srgbClr val="A48EFD">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7" name="Google Shape;6927;p61"/>
                <p:cNvGrpSpPr/>
                <p:nvPr/>
              </p:nvGrpSpPr>
              <p:grpSpPr>
                <a:xfrm>
                  <a:off x="8141325" y="2480300"/>
                  <a:ext cx="183275" cy="217250"/>
                  <a:chOff x="8141325" y="2480300"/>
                  <a:chExt cx="183275" cy="217250"/>
                </a:xfrm>
              </p:grpSpPr>
              <p:sp>
                <p:nvSpPr>
                  <p:cNvPr id="6928" name="Google Shape;6928;p61"/>
                  <p:cNvSpPr/>
                  <p:nvPr/>
                </p:nvSpPr>
                <p:spPr>
                  <a:xfrm>
                    <a:off x="8223550" y="2545925"/>
                    <a:ext cx="65375" cy="42350"/>
                  </a:xfrm>
                  <a:custGeom>
                    <a:avLst/>
                    <a:gdLst/>
                    <a:ahLst/>
                    <a:cxnLst/>
                    <a:rect l="l" t="t" r="r" b="b"/>
                    <a:pathLst>
                      <a:path w="2615" h="1694" extrusionOk="0">
                        <a:moveTo>
                          <a:pt x="1478" y="0"/>
                        </a:moveTo>
                        <a:cubicBezTo>
                          <a:pt x="1469" y="0"/>
                          <a:pt x="1460" y="4"/>
                          <a:pt x="1452" y="12"/>
                        </a:cubicBezTo>
                        <a:lnTo>
                          <a:pt x="16" y="1264"/>
                        </a:lnTo>
                        <a:cubicBezTo>
                          <a:pt x="5" y="1273"/>
                          <a:pt x="1" y="1287"/>
                          <a:pt x="2" y="1299"/>
                        </a:cubicBezTo>
                        <a:cubicBezTo>
                          <a:pt x="4" y="1312"/>
                          <a:pt x="11" y="1324"/>
                          <a:pt x="23" y="1330"/>
                        </a:cubicBezTo>
                        <a:cubicBezTo>
                          <a:pt x="483" y="1569"/>
                          <a:pt x="992" y="1694"/>
                          <a:pt x="1511" y="1694"/>
                        </a:cubicBezTo>
                        <a:cubicBezTo>
                          <a:pt x="1514" y="1694"/>
                          <a:pt x="1517" y="1694"/>
                          <a:pt x="1520" y="1694"/>
                        </a:cubicBezTo>
                        <a:cubicBezTo>
                          <a:pt x="1525" y="1694"/>
                          <a:pt x="1529" y="1694"/>
                          <a:pt x="1533" y="1694"/>
                        </a:cubicBezTo>
                        <a:cubicBezTo>
                          <a:pt x="1884" y="1694"/>
                          <a:pt x="2233" y="1634"/>
                          <a:pt x="2564" y="1519"/>
                        </a:cubicBezTo>
                        <a:cubicBezTo>
                          <a:pt x="2615" y="1506"/>
                          <a:pt x="2598" y="1440"/>
                          <a:pt x="2558" y="1440"/>
                        </a:cubicBezTo>
                        <a:cubicBezTo>
                          <a:pt x="2552" y="1440"/>
                          <a:pt x="2545" y="1442"/>
                          <a:pt x="2539" y="1445"/>
                        </a:cubicBezTo>
                        <a:cubicBezTo>
                          <a:pt x="2213" y="1559"/>
                          <a:pt x="1867" y="1615"/>
                          <a:pt x="1520" y="1615"/>
                        </a:cubicBezTo>
                        <a:cubicBezTo>
                          <a:pt x="1033" y="1615"/>
                          <a:pt x="545" y="1505"/>
                          <a:pt x="113" y="1287"/>
                        </a:cubicBezTo>
                        <a:lnTo>
                          <a:pt x="1504" y="72"/>
                        </a:lnTo>
                        <a:cubicBezTo>
                          <a:pt x="1537" y="45"/>
                          <a:pt x="151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1"/>
                  <p:cNvSpPr/>
                  <p:nvPr/>
                </p:nvSpPr>
                <p:spPr>
                  <a:xfrm>
                    <a:off x="8216075" y="2514325"/>
                    <a:ext cx="45800" cy="64825"/>
                  </a:xfrm>
                  <a:custGeom>
                    <a:avLst/>
                    <a:gdLst/>
                    <a:ahLst/>
                    <a:cxnLst/>
                    <a:rect l="l" t="t" r="r" b="b"/>
                    <a:pathLst>
                      <a:path w="1832" h="2593" extrusionOk="0">
                        <a:moveTo>
                          <a:pt x="488" y="0"/>
                        </a:moveTo>
                        <a:cubicBezTo>
                          <a:pt x="475" y="0"/>
                          <a:pt x="461" y="7"/>
                          <a:pt x="453" y="23"/>
                        </a:cubicBezTo>
                        <a:cubicBezTo>
                          <a:pt x="58" y="799"/>
                          <a:pt x="0" y="1749"/>
                          <a:pt x="298" y="2567"/>
                        </a:cubicBezTo>
                        <a:cubicBezTo>
                          <a:pt x="303" y="2579"/>
                          <a:pt x="313" y="2588"/>
                          <a:pt x="327" y="2591"/>
                        </a:cubicBezTo>
                        <a:cubicBezTo>
                          <a:pt x="330" y="2593"/>
                          <a:pt x="333" y="2593"/>
                          <a:pt x="336" y="2593"/>
                        </a:cubicBezTo>
                        <a:cubicBezTo>
                          <a:pt x="346" y="2593"/>
                          <a:pt x="355" y="2590"/>
                          <a:pt x="362" y="2584"/>
                        </a:cubicBezTo>
                        <a:lnTo>
                          <a:pt x="1797" y="1330"/>
                        </a:lnTo>
                        <a:cubicBezTo>
                          <a:pt x="1832" y="1303"/>
                          <a:pt x="1805" y="1258"/>
                          <a:pt x="1772" y="1258"/>
                        </a:cubicBezTo>
                        <a:cubicBezTo>
                          <a:pt x="1763" y="1258"/>
                          <a:pt x="1754" y="1261"/>
                          <a:pt x="1745" y="1270"/>
                        </a:cubicBezTo>
                        <a:lnTo>
                          <a:pt x="353" y="2485"/>
                        </a:lnTo>
                        <a:cubicBezTo>
                          <a:pt x="84" y="1699"/>
                          <a:pt x="148" y="797"/>
                          <a:pt x="525" y="59"/>
                        </a:cubicBezTo>
                        <a:cubicBezTo>
                          <a:pt x="542" y="27"/>
                          <a:pt x="515" y="0"/>
                          <a:pt x="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61"/>
                  <p:cNvSpPr/>
                  <p:nvPr/>
                </p:nvSpPr>
                <p:spPr>
                  <a:xfrm>
                    <a:off x="8242550" y="2511025"/>
                    <a:ext cx="50075" cy="50225"/>
                  </a:xfrm>
                  <a:custGeom>
                    <a:avLst/>
                    <a:gdLst/>
                    <a:ahLst/>
                    <a:cxnLst/>
                    <a:rect l="l" t="t" r="r" b="b"/>
                    <a:pathLst>
                      <a:path w="2003" h="2009" extrusionOk="0">
                        <a:moveTo>
                          <a:pt x="201" y="1"/>
                        </a:moveTo>
                        <a:cubicBezTo>
                          <a:pt x="151" y="1"/>
                          <a:pt x="100" y="3"/>
                          <a:pt x="50" y="8"/>
                        </a:cubicBezTo>
                        <a:cubicBezTo>
                          <a:pt x="1" y="14"/>
                          <a:pt x="7" y="87"/>
                          <a:pt x="55" y="87"/>
                        </a:cubicBezTo>
                        <a:cubicBezTo>
                          <a:pt x="56" y="87"/>
                          <a:pt x="57" y="87"/>
                          <a:pt x="58" y="87"/>
                        </a:cubicBezTo>
                        <a:cubicBezTo>
                          <a:pt x="111" y="82"/>
                          <a:pt x="163" y="79"/>
                          <a:pt x="214" y="79"/>
                        </a:cubicBezTo>
                        <a:cubicBezTo>
                          <a:pt x="1206" y="79"/>
                          <a:pt x="1992" y="959"/>
                          <a:pt x="1853" y="1964"/>
                        </a:cubicBezTo>
                        <a:cubicBezTo>
                          <a:pt x="1850" y="1986"/>
                          <a:pt x="1865" y="2006"/>
                          <a:pt x="1886" y="2009"/>
                        </a:cubicBezTo>
                        <a:lnTo>
                          <a:pt x="1892" y="2009"/>
                        </a:lnTo>
                        <a:cubicBezTo>
                          <a:pt x="1911" y="2009"/>
                          <a:pt x="1928" y="1995"/>
                          <a:pt x="1931" y="1976"/>
                        </a:cubicBezTo>
                        <a:cubicBezTo>
                          <a:pt x="2002" y="1463"/>
                          <a:pt x="1825" y="911"/>
                          <a:pt x="1467" y="537"/>
                        </a:cubicBezTo>
                        <a:cubicBezTo>
                          <a:pt x="1144" y="199"/>
                          <a:pt x="670" y="1"/>
                          <a:pt x="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61"/>
                  <p:cNvSpPr/>
                  <p:nvPr/>
                </p:nvSpPr>
                <p:spPr>
                  <a:xfrm>
                    <a:off x="8279675" y="2501175"/>
                    <a:ext cx="32925" cy="28325"/>
                  </a:xfrm>
                  <a:custGeom>
                    <a:avLst/>
                    <a:gdLst/>
                    <a:ahLst/>
                    <a:cxnLst/>
                    <a:rect l="l" t="t" r="r" b="b"/>
                    <a:pathLst>
                      <a:path w="1317" h="1133" extrusionOk="0">
                        <a:moveTo>
                          <a:pt x="1257" y="0"/>
                        </a:moveTo>
                        <a:cubicBezTo>
                          <a:pt x="1248" y="0"/>
                          <a:pt x="1238" y="4"/>
                          <a:pt x="1229" y="12"/>
                        </a:cubicBezTo>
                        <a:lnTo>
                          <a:pt x="28" y="1061"/>
                        </a:lnTo>
                        <a:cubicBezTo>
                          <a:pt x="0" y="1085"/>
                          <a:pt x="16" y="1132"/>
                          <a:pt x="55" y="1132"/>
                        </a:cubicBezTo>
                        <a:cubicBezTo>
                          <a:pt x="64" y="1131"/>
                          <a:pt x="75" y="1128"/>
                          <a:pt x="82" y="1122"/>
                        </a:cubicBezTo>
                        <a:lnTo>
                          <a:pt x="1282" y="74"/>
                        </a:lnTo>
                        <a:cubicBezTo>
                          <a:pt x="1316" y="46"/>
                          <a:pt x="1290" y="0"/>
                          <a:pt x="12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1"/>
                  <p:cNvSpPr/>
                  <p:nvPr/>
                </p:nvSpPr>
                <p:spPr>
                  <a:xfrm>
                    <a:off x="8306400" y="2493900"/>
                    <a:ext cx="15200" cy="11500"/>
                  </a:xfrm>
                  <a:custGeom>
                    <a:avLst/>
                    <a:gdLst/>
                    <a:ahLst/>
                    <a:cxnLst/>
                    <a:rect l="l" t="t" r="r" b="b"/>
                    <a:pathLst>
                      <a:path w="608" h="460" extrusionOk="0">
                        <a:moveTo>
                          <a:pt x="304" y="1"/>
                        </a:moveTo>
                        <a:cubicBezTo>
                          <a:pt x="251" y="1"/>
                          <a:pt x="197" y="19"/>
                          <a:pt x="154" y="57"/>
                        </a:cubicBezTo>
                        <a:cubicBezTo>
                          <a:pt x="0" y="192"/>
                          <a:pt x="85" y="445"/>
                          <a:pt x="289" y="459"/>
                        </a:cubicBezTo>
                        <a:cubicBezTo>
                          <a:pt x="296" y="459"/>
                          <a:pt x="302" y="459"/>
                          <a:pt x="307" y="459"/>
                        </a:cubicBezTo>
                        <a:cubicBezTo>
                          <a:pt x="499" y="459"/>
                          <a:pt x="608" y="229"/>
                          <a:pt x="477" y="80"/>
                        </a:cubicBezTo>
                        <a:cubicBezTo>
                          <a:pt x="432" y="28"/>
                          <a:pt x="368" y="1"/>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1"/>
                  <p:cNvSpPr/>
                  <p:nvPr/>
                </p:nvSpPr>
                <p:spPr>
                  <a:xfrm>
                    <a:off x="8285475" y="2480300"/>
                    <a:ext cx="15250" cy="11475"/>
                  </a:xfrm>
                  <a:custGeom>
                    <a:avLst/>
                    <a:gdLst/>
                    <a:ahLst/>
                    <a:cxnLst/>
                    <a:rect l="l" t="t" r="r" b="b"/>
                    <a:pathLst>
                      <a:path w="610" h="459" extrusionOk="0">
                        <a:moveTo>
                          <a:pt x="305" y="1"/>
                        </a:moveTo>
                        <a:cubicBezTo>
                          <a:pt x="252" y="1"/>
                          <a:pt x="198" y="19"/>
                          <a:pt x="156" y="57"/>
                        </a:cubicBezTo>
                        <a:cubicBezTo>
                          <a:pt x="1" y="191"/>
                          <a:pt x="87" y="445"/>
                          <a:pt x="290" y="458"/>
                        </a:cubicBezTo>
                        <a:cubicBezTo>
                          <a:pt x="296" y="459"/>
                          <a:pt x="302" y="459"/>
                          <a:pt x="308" y="459"/>
                        </a:cubicBezTo>
                        <a:cubicBezTo>
                          <a:pt x="501" y="459"/>
                          <a:pt x="609" y="229"/>
                          <a:pt x="478" y="80"/>
                        </a:cubicBezTo>
                        <a:cubicBezTo>
                          <a:pt x="433" y="27"/>
                          <a:pt x="369" y="1"/>
                          <a:pt x="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1"/>
                  <p:cNvSpPr/>
                  <p:nvPr/>
                </p:nvSpPr>
                <p:spPr>
                  <a:xfrm>
                    <a:off x="8274825" y="2485000"/>
                    <a:ext cx="19525" cy="37925"/>
                  </a:xfrm>
                  <a:custGeom>
                    <a:avLst/>
                    <a:gdLst/>
                    <a:ahLst/>
                    <a:cxnLst/>
                    <a:rect l="l" t="t" r="r" b="b"/>
                    <a:pathLst>
                      <a:path w="781" h="1517" extrusionOk="0">
                        <a:moveTo>
                          <a:pt x="731" y="0"/>
                        </a:moveTo>
                        <a:cubicBezTo>
                          <a:pt x="714" y="0"/>
                          <a:pt x="698" y="10"/>
                          <a:pt x="694" y="33"/>
                        </a:cubicBezTo>
                        <a:cubicBezTo>
                          <a:pt x="561" y="545"/>
                          <a:pt x="333" y="1028"/>
                          <a:pt x="20" y="1454"/>
                        </a:cubicBezTo>
                        <a:cubicBezTo>
                          <a:pt x="0" y="1481"/>
                          <a:pt x="20" y="1517"/>
                          <a:pt x="51" y="1517"/>
                        </a:cubicBezTo>
                        <a:cubicBezTo>
                          <a:pt x="64" y="1517"/>
                          <a:pt x="76" y="1511"/>
                          <a:pt x="84" y="1502"/>
                        </a:cubicBezTo>
                        <a:cubicBezTo>
                          <a:pt x="403" y="1067"/>
                          <a:pt x="635" y="574"/>
                          <a:pt x="770" y="53"/>
                        </a:cubicBezTo>
                        <a:cubicBezTo>
                          <a:pt x="780" y="21"/>
                          <a:pt x="755" y="0"/>
                          <a:pt x="7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1"/>
                  <p:cNvSpPr/>
                  <p:nvPr/>
                </p:nvSpPr>
                <p:spPr>
                  <a:xfrm>
                    <a:off x="8283975" y="2520700"/>
                    <a:ext cx="40625" cy="14025"/>
                  </a:xfrm>
                  <a:custGeom>
                    <a:avLst/>
                    <a:gdLst/>
                    <a:ahLst/>
                    <a:cxnLst/>
                    <a:rect l="l" t="t" r="r" b="b"/>
                    <a:pathLst>
                      <a:path w="1625" h="561" extrusionOk="0">
                        <a:moveTo>
                          <a:pt x="1570" y="1"/>
                        </a:moveTo>
                        <a:cubicBezTo>
                          <a:pt x="1568" y="1"/>
                          <a:pt x="1567" y="1"/>
                          <a:pt x="1565" y="1"/>
                        </a:cubicBezTo>
                        <a:cubicBezTo>
                          <a:pt x="1030" y="64"/>
                          <a:pt x="511" y="229"/>
                          <a:pt x="37" y="486"/>
                        </a:cubicBezTo>
                        <a:cubicBezTo>
                          <a:pt x="1" y="505"/>
                          <a:pt x="14" y="560"/>
                          <a:pt x="56" y="560"/>
                        </a:cubicBezTo>
                        <a:cubicBezTo>
                          <a:pt x="62" y="560"/>
                          <a:pt x="70" y="559"/>
                          <a:pt x="76" y="556"/>
                        </a:cubicBezTo>
                        <a:cubicBezTo>
                          <a:pt x="541" y="304"/>
                          <a:pt x="1049" y="143"/>
                          <a:pt x="1576" y="80"/>
                        </a:cubicBezTo>
                        <a:cubicBezTo>
                          <a:pt x="1625" y="73"/>
                          <a:pt x="1618" y="1"/>
                          <a:pt x="1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61"/>
                  <p:cNvSpPr/>
                  <p:nvPr/>
                </p:nvSpPr>
                <p:spPr>
                  <a:xfrm>
                    <a:off x="8141325" y="2566025"/>
                    <a:ext cx="122000" cy="131525"/>
                  </a:xfrm>
                  <a:custGeom>
                    <a:avLst/>
                    <a:gdLst/>
                    <a:ahLst/>
                    <a:cxnLst/>
                    <a:rect l="l" t="t" r="r" b="b"/>
                    <a:pathLst>
                      <a:path w="4880" h="5261" extrusionOk="0">
                        <a:moveTo>
                          <a:pt x="4818" y="1"/>
                        </a:moveTo>
                        <a:cubicBezTo>
                          <a:pt x="4815" y="1"/>
                          <a:pt x="4812" y="1"/>
                          <a:pt x="4809" y="1"/>
                        </a:cubicBezTo>
                        <a:cubicBezTo>
                          <a:pt x="4196" y="117"/>
                          <a:pt x="3494" y="378"/>
                          <a:pt x="2833" y="738"/>
                        </a:cubicBezTo>
                        <a:cubicBezTo>
                          <a:pt x="2164" y="1102"/>
                          <a:pt x="1609" y="1527"/>
                          <a:pt x="1274" y="1934"/>
                        </a:cubicBezTo>
                        <a:cubicBezTo>
                          <a:pt x="589" y="2763"/>
                          <a:pt x="79" y="4081"/>
                          <a:pt x="3" y="5213"/>
                        </a:cubicBezTo>
                        <a:cubicBezTo>
                          <a:pt x="0" y="5238"/>
                          <a:pt x="20" y="5259"/>
                          <a:pt x="45" y="5261"/>
                        </a:cubicBezTo>
                        <a:lnTo>
                          <a:pt x="48" y="5261"/>
                        </a:lnTo>
                        <a:cubicBezTo>
                          <a:pt x="72" y="5261"/>
                          <a:pt x="91" y="5243"/>
                          <a:pt x="93" y="5219"/>
                        </a:cubicBezTo>
                        <a:cubicBezTo>
                          <a:pt x="167" y="4105"/>
                          <a:pt x="670" y="2808"/>
                          <a:pt x="1344" y="1992"/>
                        </a:cubicBezTo>
                        <a:cubicBezTo>
                          <a:pt x="1673" y="1592"/>
                          <a:pt x="2218" y="1176"/>
                          <a:pt x="2877" y="817"/>
                        </a:cubicBezTo>
                        <a:cubicBezTo>
                          <a:pt x="3530" y="462"/>
                          <a:pt x="4222" y="204"/>
                          <a:pt x="4826" y="89"/>
                        </a:cubicBezTo>
                        <a:cubicBezTo>
                          <a:pt x="4879" y="76"/>
                          <a:pt x="4867" y="1"/>
                          <a:pt x="4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37" name="Google Shape;6937;p61"/>
              <p:cNvGrpSpPr/>
              <p:nvPr/>
            </p:nvGrpSpPr>
            <p:grpSpPr>
              <a:xfrm>
                <a:off x="9263640" y="3114553"/>
                <a:ext cx="507608" cy="474296"/>
                <a:chOff x="7997600" y="3999000"/>
                <a:chExt cx="275425" cy="257350"/>
              </a:xfrm>
            </p:grpSpPr>
            <p:grpSp>
              <p:nvGrpSpPr>
                <p:cNvPr id="6938" name="Google Shape;6938;p61"/>
                <p:cNvGrpSpPr/>
                <p:nvPr/>
              </p:nvGrpSpPr>
              <p:grpSpPr>
                <a:xfrm>
                  <a:off x="8032500" y="3999000"/>
                  <a:ext cx="240525" cy="257350"/>
                  <a:chOff x="8032500" y="3999000"/>
                  <a:chExt cx="240525" cy="257350"/>
                </a:xfrm>
              </p:grpSpPr>
              <p:sp>
                <p:nvSpPr>
                  <p:cNvPr id="6939" name="Google Shape;6939;p61"/>
                  <p:cNvSpPr/>
                  <p:nvPr/>
                </p:nvSpPr>
                <p:spPr>
                  <a:xfrm>
                    <a:off x="8195675" y="3999000"/>
                    <a:ext cx="39875" cy="104175"/>
                  </a:xfrm>
                  <a:custGeom>
                    <a:avLst/>
                    <a:gdLst/>
                    <a:ahLst/>
                    <a:cxnLst/>
                    <a:rect l="l" t="t" r="r" b="b"/>
                    <a:pathLst>
                      <a:path w="1595" h="4167" extrusionOk="0">
                        <a:moveTo>
                          <a:pt x="1594" y="0"/>
                        </a:moveTo>
                        <a:cubicBezTo>
                          <a:pt x="1280" y="385"/>
                          <a:pt x="935" y="780"/>
                          <a:pt x="694" y="1214"/>
                        </a:cubicBezTo>
                        <a:cubicBezTo>
                          <a:pt x="314" y="1899"/>
                          <a:pt x="60" y="2488"/>
                          <a:pt x="12" y="3269"/>
                        </a:cubicBezTo>
                        <a:cubicBezTo>
                          <a:pt x="0" y="3454"/>
                          <a:pt x="138" y="4000"/>
                          <a:pt x="220" y="4167"/>
                        </a:cubicBezTo>
                        <a:cubicBezTo>
                          <a:pt x="750" y="3950"/>
                          <a:pt x="1120" y="3442"/>
                          <a:pt x="1305" y="2901"/>
                        </a:cubicBezTo>
                        <a:cubicBezTo>
                          <a:pt x="1490" y="2358"/>
                          <a:pt x="1517" y="1775"/>
                          <a:pt x="1542" y="1202"/>
                        </a:cubicBezTo>
                        <a:lnTo>
                          <a:pt x="1594" y="0"/>
                        </a:lnTo>
                        <a:close/>
                      </a:path>
                    </a:pathLst>
                  </a:custGeom>
                  <a:solidFill>
                    <a:srgbClr val="A48EFD">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61"/>
                  <p:cNvSpPr/>
                  <p:nvPr/>
                </p:nvSpPr>
                <p:spPr>
                  <a:xfrm>
                    <a:off x="8178925" y="4096850"/>
                    <a:ext cx="94100" cy="58525"/>
                  </a:xfrm>
                  <a:custGeom>
                    <a:avLst/>
                    <a:gdLst/>
                    <a:ahLst/>
                    <a:cxnLst/>
                    <a:rect l="l" t="t" r="r" b="b"/>
                    <a:pathLst>
                      <a:path w="3764" h="2341" extrusionOk="0">
                        <a:moveTo>
                          <a:pt x="3763" y="1"/>
                        </a:moveTo>
                        <a:lnTo>
                          <a:pt x="3763" y="1"/>
                        </a:lnTo>
                        <a:cubicBezTo>
                          <a:pt x="3272" y="87"/>
                          <a:pt x="2754" y="160"/>
                          <a:pt x="2288" y="332"/>
                        </a:cubicBezTo>
                        <a:cubicBezTo>
                          <a:pt x="1353" y="675"/>
                          <a:pt x="271" y="1207"/>
                          <a:pt x="1" y="2258"/>
                        </a:cubicBezTo>
                        <a:cubicBezTo>
                          <a:pt x="168" y="2314"/>
                          <a:pt x="341" y="2340"/>
                          <a:pt x="515" y="2340"/>
                        </a:cubicBezTo>
                        <a:cubicBezTo>
                          <a:pt x="908" y="2340"/>
                          <a:pt x="1307" y="2209"/>
                          <a:pt x="1650" y="2008"/>
                        </a:cubicBezTo>
                        <a:cubicBezTo>
                          <a:pt x="2145" y="1718"/>
                          <a:pt x="2545" y="1295"/>
                          <a:pt x="2938" y="877"/>
                        </a:cubicBezTo>
                        <a:lnTo>
                          <a:pt x="3763" y="1"/>
                        </a:lnTo>
                        <a:close/>
                      </a:path>
                    </a:pathLst>
                  </a:custGeom>
                  <a:solidFill>
                    <a:srgbClr val="A48EFD">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61"/>
                  <p:cNvSpPr/>
                  <p:nvPr/>
                </p:nvSpPr>
                <p:spPr>
                  <a:xfrm>
                    <a:off x="8132300" y="4170350"/>
                    <a:ext cx="104675" cy="40375"/>
                  </a:xfrm>
                  <a:custGeom>
                    <a:avLst/>
                    <a:gdLst/>
                    <a:ahLst/>
                    <a:cxnLst/>
                    <a:rect l="l" t="t" r="r" b="b"/>
                    <a:pathLst>
                      <a:path w="4187" h="1615" extrusionOk="0">
                        <a:moveTo>
                          <a:pt x="3172" y="0"/>
                        </a:moveTo>
                        <a:cubicBezTo>
                          <a:pt x="3005" y="0"/>
                          <a:pt x="2839" y="7"/>
                          <a:pt x="2676" y="27"/>
                        </a:cubicBezTo>
                        <a:cubicBezTo>
                          <a:pt x="1687" y="140"/>
                          <a:pt x="509" y="402"/>
                          <a:pt x="0" y="1360"/>
                        </a:cubicBezTo>
                        <a:cubicBezTo>
                          <a:pt x="282" y="1538"/>
                          <a:pt x="613" y="1615"/>
                          <a:pt x="948" y="1615"/>
                        </a:cubicBezTo>
                        <a:cubicBezTo>
                          <a:pt x="1189" y="1615"/>
                          <a:pt x="1433" y="1575"/>
                          <a:pt x="1662" y="1506"/>
                        </a:cubicBezTo>
                        <a:cubicBezTo>
                          <a:pt x="2210" y="1339"/>
                          <a:pt x="2699" y="1023"/>
                          <a:pt x="3180" y="708"/>
                        </a:cubicBezTo>
                        <a:cubicBezTo>
                          <a:pt x="3515" y="489"/>
                          <a:pt x="3851" y="271"/>
                          <a:pt x="4186" y="52"/>
                        </a:cubicBezTo>
                        <a:cubicBezTo>
                          <a:pt x="3854" y="30"/>
                          <a:pt x="3511" y="0"/>
                          <a:pt x="3172" y="0"/>
                        </a:cubicBezTo>
                        <a:close/>
                      </a:path>
                    </a:pathLst>
                  </a:custGeom>
                  <a:solidFill>
                    <a:srgbClr val="A48EFD">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61"/>
                  <p:cNvSpPr/>
                  <p:nvPr/>
                </p:nvSpPr>
                <p:spPr>
                  <a:xfrm>
                    <a:off x="8058975" y="4224825"/>
                    <a:ext cx="109500" cy="31525"/>
                  </a:xfrm>
                  <a:custGeom>
                    <a:avLst/>
                    <a:gdLst/>
                    <a:ahLst/>
                    <a:cxnLst/>
                    <a:rect l="l" t="t" r="r" b="b"/>
                    <a:pathLst>
                      <a:path w="4380" h="1261" extrusionOk="0">
                        <a:moveTo>
                          <a:pt x="1962" y="0"/>
                        </a:moveTo>
                        <a:cubicBezTo>
                          <a:pt x="1233" y="0"/>
                          <a:pt x="503" y="156"/>
                          <a:pt x="0" y="712"/>
                        </a:cubicBezTo>
                        <a:cubicBezTo>
                          <a:pt x="368" y="1098"/>
                          <a:pt x="917" y="1261"/>
                          <a:pt x="1452" y="1261"/>
                        </a:cubicBezTo>
                        <a:cubicBezTo>
                          <a:pt x="1494" y="1261"/>
                          <a:pt x="1535" y="1260"/>
                          <a:pt x="1576" y="1258"/>
                        </a:cubicBezTo>
                        <a:cubicBezTo>
                          <a:pt x="2149" y="1233"/>
                          <a:pt x="2701" y="1043"/>
                          <a:pt x="3242" y="857"/>
                        </a:cubicBezTo>
                        <a:lnTo>
                          <a:pt x="4380" y="466"/>
                        </a:lnTo>
                        <a:cubicBezTo>
                          <a:pt x="3906" y="314"/>
                          <a:pt x="3414" y="138"/>
                          <a:pt x="2921" y="72"/>
                        </a:cubicBezTo>
                        <a:cubicBezTo>
                          <a:pt x="2616" y="32"/>
                          <a:pt x="2289" y="0"/>
                          <a:pt x="1962" y="0"/>
                        </a:cubicBezTo>
                        <a:close/>
                      </a:path>
                    </a:pathLst>
                  </a:custGeom>
                  <a:solidFill>
                    <a:srgbClr val="A48EFD">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61"/>
                  <p:cNvSpPr/>
                  <p:nvPr/>
                </p:nvSpPr>
                <p:spPr>
                  <a:xfrm>
                    <a:off x="8148950" y="4035075"/>
                    <a:ext cx="36300" cy="109600"/>
                  </a:xfrm>
                  <a:custGeom>
                    <a:avLst/>
                    <a:gdLst/>
                    <a:ahLst/>
                    <a:cxnLst/>
                    <a:rect l="l" t="t" r="r" b="b"/>
                    <a:pathLst>
                      <a:path w="1452" h="4384" extrusionOk="0">
                        <a:moveTo>
                          <a:pt x="557" y="1"/>
                        </a:moveTo>
                        <a:lnTo>
                          <a:pt x="272" y="1168"/>
                        </a:lnTo>
                        <a:cubicBezTo>
                          <a:pt x="137" y="1726"/>
                          <a:pt x="1" y="2293"/>
                          <a:pt x="28" y="2865"/>
                        </a:cubicBezTo>
                        <a:cubicBezTo>
                          <a:pt x="53" y="3438"/>
                          <a:pt x="266" y="4028"/>
                          <a:pt x="717" y="4383"/>
                        </a:cubicBezTo>
                        <a:cubicBezTo>
                          <a:pt x="1452" y="3584"/>
                          <a:pt x="1306" y="2387"/>
                          <a:pt x="1085" y="1417"/>
                        </a:cubicBezTo>
                        <a:cubicBezTo>
                          <a:pt x="973" y="933"/>
                          <a:pt x="752" y="457"/>
                          <a:pt x="557" y="1"/>
                        </a:cubicBezTo>
                        <a:close/>
                      </a:path>
                    </a:pathLst>
                  </a:custGeom>
                  <a:solidFill>
                    <a:srgbClr val="A48EFD">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61"/>
                  <p:cNvSpPr/>
                  <p:nvPr/>
                </p:nvSpPr>
                <p:spPr>
                  <a:xfrm>
                    <a:off x="8103100" y="4089125"/>
                    <a:ext cx="39125" cy="106575"/>
                  </a:xfrm>
                  <a:custGeom>
                    <a:avLst/>
                    <a:gdLst/>
                    <a:ahLst/>
                    <a:cxnLst/>
                    <a:rect l="l" t="t" r="r" b="b"/>
                    <a:pathLst>
                      <a:path w="1565" h="4263" extrusionOk="0">
                        <a:moveTo>
                          <a:pt x="1417" y="1"/>
                        </a:moveTo>
                        <a:lnTo>
                          <a:pt x="827" y="1048"/>
                        </a:lnTo>
                        <a:cubicBezTo>
                          <a:pt x="545" y="1547"/>
                          <a:pt x="260" y="2054"/>
                          <a:pt x="130" y="2613"/>
                        </a:cubicBezTo>
                        <a:cubicBezTo>
                          <a:pt x="1" y="3173"/>
                          <a:pt x="45" y="3799"/>
                          <a:pt x="382" y="4263"/>
                        </a:cubicBezTo>
                        <a:cubicBezTo>
                          <a:pt x="1306" y="3693"/>
                          <a:pt x="1490" y="2500"/>
                          <a:pt x="1541" y="1507"/>
                        </a:cubicBezTo>
                        <a:cubicBezTo>
                          <a:pt x="1565" y="1010"/>
                          <a:pt x="1481" y="493"/>
                          <a:pt x="1417" y="1"/>
                        </a:cubicBezTo>
                        <a:close/>
                      </a:path>
                    </a:pathLst>
                  </a:custGeom>
                  <a:solidFill>
                    <a:srgbClr val="A48EFD">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1"/>
                  <p:cNvSpPr/>
                  <p:nvPr/>
                </p:nvSpPr>
                <p:spPr>
                  <a:xfrm>
                    <a:off x="8032500" y="4133350"/>
                    <a:ext cx="68125" cy="88525"/>
                  </a:xfrm>
                  <a:custGeom>
                    <a:avLst/>
                    <a:gdLst/>
                    <a:ahLst/>
                    <a:cxnLst/>
                    <a:rect l="l" t="t" r="r" b="b"/>
                    <a:pathLst>
                      <a:path w="2725" h="3541" extrusionOk="0">
                        <a:moveTo>
                          <a:pt x="2725" y="0"/>
                        </a:moveTo>
                        <a:lnTo>
                          <a:pt x="1776" y="742"/>
                        </a:lnTo>
                        <a:cubicBezTo>
                          <a:pt x="1326" y="1096"/>
                          <a:pt x="867" y="1456"/>
                          <a:pt x="533" y="1921"/>
                        </a:cubicBezTo>
                        <a:cubicBezTo>
                          <a:pt x="199" y="2388"/>
                          <a:pt x="0" y="2983"/>
                          <a:pt x="135" y="3541"/>
                        </a:cubicBezTo>
                        <a:cubicBezTo>
                          <a:pt x="1205" y="3369"/>
                          <a:pt x="1833" y="2339"/>
                          <a:pt x="2261" y="1439"/>
                        </a:cubicBezTo>
                        <a:cubicBezTo>
                          <a:pt x="2474" y="991"/>
                          <a:pt x="2594" y="481"/>
                          <a:pt x="2725" y="0"/>
                        </a:cubicBezTo>
                        <a:close/>
                      </a:path>
                    </a:pathLst>
                  </a:custGeom>
                  <a:solidFill>
                    <a:srgbClr val="A48EFD">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6" name="Google Shape;6946;p61"/>
                <p:cNvGrpSpPr/>
                <p:nvPr/>
              </p:nvGrpSpPr>
              <p:grpSpPr>
                <a:xfrm>
                  <a:off x="7997600" y="4031700"/>
                  <a:ext cx="242300" cy="215375"/>
                  <a:chOff x="7997600" y="4031700"/>
                  <a:chExt cx="242300" cy="215375"/>
                </a:xfrm>
              </p:grpSpPr>
              <p:sp>
                <p:nvSpPr>
                  <p:cNvPr id="6947" name="Google Shape;6947;p61"/>
                  <p:cNvSpPr/>
                  <p:nvPr/>
                </p:nvSpPr>
                <p:spPr>
                  <a:xfrm>
                    <a:off x="7997600" y="4031700"/>
                    <a:ext cx="227850" cy="209150"/>
                  </a:xfrm>
                  <a:custGeom>
                    <a:avLst/>
                    <a:gdLst/>
                    <a:ahLst/>
                    <a:cxnLst/>
                    <a:rect l="l" t="t" r="r" b="b"/>
                    <a:pathLst>
                      <a:path w="9114" h="8366" extrusionOk="0">
                        <a:moveTo>
                          <a:pt x="9025" y="1"/>
                        </a:moveTo>
                        <a:cubicBezTo>
                          <a:pt x="8992" y="1"/>
                          <a:pt x="8959" y="21"/>
                          <a:pt x="8951" y="64"/>
                        </a:cubicBezTo>
                        <a:cubicBezTo>
                          <a:pt x="8752" y="1105"/>
                          <a:pt x="8305" y="2296"/>
                          <a:pt x="7692" y="3422"/>
                        </a:cubicBezTo>
                        <a:cubicBezTo>
                          <a:pt x="7073" y="4557"/>
                          <a:pt x="6353" y="5494"/>
                          <a:pt x="5667" y="6060"/>
                        </a:cubicBezTo>
                        <a:cubicBezTo>
                          <a:pt x="4260" y="7219"/>
                          <a:pt x="2023" y="8084"/>
                          <a:pt x="102" y="8210"/>
                        </a:cubicBezTo>
                        <a:cubicBezTo>
                          <a:pt x="0" y="8213"/>
                          <a:pt x="4" y="8366"/>
                          <a:pt x="105" y="8366"/>
                        </a:cubicBezTo>
                        <a:cubicBezTo>
                          <a:pt x="106" y="8366"/>
                          <a:pt x="107" y="8366"/>
                          <a:pt x="108" y="8366"/>
                        </a:cubicBezTo>
                        <a:lnTo>
                          <a:pt x="113" y="8366"/>
                        </a:lnTo>
                        <a:cubicBezTo>
                          <a:pt x="2063" y="8236"/>
                          <a:pt x="4334" y="7358"/>
                          <a:pt x="5766" y="6179"/>
                        </a:cubicBezTo>
                        <a:cubicBezTo>
                          <a:pt x="6468" y="5602"/>
                          <a:pt x="7200" y="4648"/>
                          <a:pt x="7828" y="3495"/>
                        </a:cubicBezTo>
                        <a:cubicBezTo>
                          <a:pt x="8448" y="2358"/>
                          <a:pt x="8902" y="1148"/>
                          <a:pt x="9103" y="94"/>
                        </a:cubicBezTo>
                        <a:cubicBezTo>
                          <a:pt x="9114" y="35"/>
                          <a:pt x="9069" y="1"/>
                          <a:pt x="9025" y="1"/>
                        </a:cubicBezTo>
                        <a:close/>
                      </a:path>
                    </a:pathLst>
                  </a:custGeom>
                  <a:solidFill>
                    <a:srgbClr val="32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61"/>
                  <p:cNvSpPr/>
                  <p:nvPr/>
                </p:nvSpPr>
                <p:spPr>
                  <a:xfrm>
                    <a:off x="8159500" y="4074225"/>
                    <a:ext cx="80400" cy="88225"/>
                  </a:xfrm>
                  <a:custGeom>
                    <a:avLst/>
                    <a:gdLst/>
                    <a:ahLst/>
                    <a:cxnLst/>
                    <a:rect l="l" t="t" r="r" b="b"/>
                    <a:pathLst>
                      <a:path w="3216" h="3529" extrusionOk="0">
                        <a:moveTo>
                          <a:pt x="295" y="0"/>
                        </a:moveTo>
                        <a:cubicBezTo>
                          <a:pt x="251" y="0"/>
                          <a:pt x="217" y="36"/>
                          <a:pt x="217" y="79"/>
                        </a:cubicBezTo>
                        <a:cubicBezTo>
                          <a:pt x="229" y="1144"/>
                          <a:pt x="132" y="2142"/>
                          <a:pt x="29" y="3196"/>
                        </a:cubicBezTo>
                        <a:lnTo>
                          <a:pt x="5" y="3444"/>
                        </a:lnTo>
                        <a:cubicBezTo>
                          <a:pt x="1" y="3490"/>
                          <a:pt x="37" y="3529"/>
                          <a:pt x="83" y="3529"/>
                        </a:cubicBezTo>
                        <a:cubicBezTo>
                          <a:pt x="92" y="3529"/>
                          <a:pt x="99" y="3527"/>
                          <a:pt x="108" y="3524"/>
                        </a:cubicBezTo>
                        <a:cubicBezTo>
                          <a:pt x="1240" y="3120"/>
                          <a:pt x="2275" y="2486"/>
                          <a:pt x="3149" y="1662"/>
                        </a:cubicBezTo>
                        <a:cubicBezTo>
                          <a:pt x="3216" y="1607"/>
                          <a:pt x="3162" y="1521"/>
                          <a:pt x="3099" y="1521"/>
                        </a:cubicBezTo>
                        <a:cubicBezTo>
                          <a:pt x="3079" y="1521"/>
                          <a:pt x="3059" y="1530"/>
                          <a:pt x="3041" y="1550"/>
                        </a:cubicBezTo>
                        <a:cubicBezTo>
                          <a:pt x="2214" y="2331"/>
                          <a:pt x="1239" y="2938"/>
                          <a:pt x="171" y="3336"/>
                        </a:cubicBezTo>
                        <a:lnTo>
                          <a:pt x="183" y="3211"/>
                        </a:lnTo>
                        <a:cubicBezTo>
                          <a:pt x="286" y="2152"/>
                          <a:pt x="383" y="1152"/>
                          <a:pt x="372" y="78"/>
                        </a:cubicBezTo>
                        <a:cubicBezTo>
                          <a:pt x="372" y="35"/>
                          <a:pt x="336" y="0"/>
                          <a:pt x="295" y="0"/>
                        </a:cubicBezTo>
                        <a:close/>
                      </a:path>
                    </a:pathLst>
                  </a:custGeom>
                  <a:solidFill>
                    <a:srgbClr val="32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61"/>
                  <p:cNvSpPr/>
                  <p:nvPr/>
                </p:nvSpPr>
                <p:spPr>
                  <a:xfrm>
                    <a:off x="8105575" y="4136125"/>
                    <a:ext cx="98300" cy="73300"/>
                  </a:xfrm>
                  <a:custGeom>
                    <a:avLst/>
                    <a:gdLst/>
                    <a:ahLst/>
                    <a:cxnLst/>
                    <a:rect l="l" t="t" r="r" b="b"/>
                    <a:pathLst>
                      <a:path w="3932" h="2932" extrusionOk="0">
                        <a:moveTo>
                          <a:pt x="969" y="1"/>
                        </a:moveTo>
                        <a:cubicBezTo>
                          <a:pt x="937" y="1"/>
                          <a:pt x="906" y="19"/>
                          <a:pt x="895" y="59"/>
                        </a:cubicBezTo>
                        <a:lnTo>
                          <a:pt x="881" y="116"/>
                        </a:lnTo>
                        <a:cubicBezTo>
                          <a:pt x="680" y="1036"/>
                          <a:pt x="473" y="1986"/>
                          <a:pt x="29" y="2815"/>
                        </a:cubicBezTo>
                        <a:cubicBezTo>
                          <a:pt x="0" y="2866"/>
                          <a:pt x="37" y="2929"/>
                          <a:pt x="96" y="2930"/>
                        </a:cubicBezTo>
                        <a:cubicBezTo>
                          <a:pt x="140" y="2931"/>
                          <a:pt x="184" y="2931"/>
                          <a:pt x="228" y="2931"/>
                        </a:cubicBezTo>
                        <a:cubicBezTo>
                          <a:pt x="1505" y="2931"/>
                          <a:pt x="2757" y="2591"/>
                          <a:pt x="3859" y="1949"/>
                        </a:cubicBezTo>
                        <a:cubicBezTo>
                          <a:pt x="3931" y="1903"/>
                          <a:pt x="3889" y="1804"/>
                          <a:pt x="3821" y="1804"/>
                        </a:cubicBezTo>
                        <a:cubicBezTo>
                          <a:pt x="3808" y="1804"/>
                          <a:pt x="3795" y="1807"/>
                          <a:pt x="3782" y="1815"/>
                        </a:cubicBezTo>
                        <a:cubicBezTo>
                          <a:pt x="2704" y="2444"/>
                          <a:pt x="1476" y="2776"/>
                          <a:pt x="228" y="2776"/>
                        </a:cubicBezTo>
                        <a:lnTo>
                          <a:pt x="224" y="2776"/>
                        </a:lnTo>
                        <a:cubicBezTo>
                          <a:pt x="638" y="1956"/>
                          <a:pt x="840" y="1038"/>
                          <a:pt x="1034" y="149"/>
                        </a:cubicBezTo>
                        <a:lnTo>
                          <a:pt x="1047" y="92"/>
                        </a:lnTo>
                        <a:cubicBezTo>
                          <a:pt x="1056" y="35"/>
                          <a:pt x="1012" y="1"/>
                          <a:pt x="969" y="1"/>
                        </a:cubicBezTo>
                        <a:close/>
                      </a:path>
                    </a:pathLst>
                  </a:custGeom>
                  <a:solidFill>
                    <a:srgbClr val="32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61"/>
                  <p:cNvSpPr/>
                  <p:nvPr/>
                </p:nvSpPr>
                <p:spPr>
                  <a:xfrm>
                    <a:off x="8032275" y="4161900"/>
                    <a:ext cx="50225" cy="72425"/>
                  </a:xfrm>
                  <a:custGeom>
                    <a:avLst/>
                    <a:gdLst/>
                    <a:ahLst/>
                    <a:cxnLst/>
                    <a:rect l="l" t="t" r="r" b="b"/>
                    <a:pathLst>
                      <a:path w="2009" h="2897" extrusionOk="0">
                        <a:moveTo>
                          <a:pt x="1897" y="1"/>
                        </a:moveTo>
                        <a:cubicBezTo>
                          <a:pt x="1878" y="1"/>
                          <a:pt x="1858" y="9"/>
                          <a:pt x="1841" y="28"/>
                        </a:cubicBezTo>
                        <a:cubicBezTo>
                          <a:pt x="1137" y="813"/>
                          <a:pt x="339" y="1702"/>
                          <a:pt x="12" y="2797"/>
                        </a:cubicBezTo>
                        <a:cubicBezTo>
                          <a:pt x="0" y="2838"/>
                          <a:pt x="23" y="2882"/>
                          <a:pt x="65" y="2894"/>
                        </a:cubicBezTo>
                        <a:cubicBezTo>
                          <a:pt x="72" y="2895"/>
                          <a:pt x="80" y="2897"/>
                          <a:pt x="87" y="2897"/>
                        </a:cubicBezTo>
                        <a:cubicBezTo>
                          <a:pt x="121" y="2897"/>
                          <a:pt x="151" y="2874"/>
                          <a:pt x="162" y="2841"/>
                        </a:cubicBezTo>
                        <a:cubicBezTo>
                          <a:pt x="478" y="1780"/>
                          <a:pt x="1264" y="904"/>
                          <a:pt x="1957" y="132"/>
                        </a:cubicBezTo>
                        <a:cubicBezTo>
                          <a:pt x="2009" y="74"/>
                          <a:pt x="1956" y="1"/>
                          <a:pt x="1897" y="1"/>
                        </a:cubicBezTo>
                        <a:close/>
                      </a:path>
                    </a:pathLst>
                  </a:custGeom>
                  <a:solidFill>
                    <a:srgbClr val="32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61"/>
                  <p:cNvSpPr/>
                  <p:nvPr/>
                </p:nvSpPr>
                <p:spPr>
                  <a:xfrm>
                    <a:off x="8038575" y="4230025"/>
                    <a:ext cx="83350" cy="17050"/>
                  </a:xfrm>
                  <a:custGeom>
                    <a:avLst/>
                    <a:gdLst/>
                    <a:ahLst/>
                    <a:cxnLst/>
                    <a:rect l="l" t="t" r="r" b="b"/>
                    <a:pathLst>
                      <a:path w="3334" h="682" extrusionOk="0">
                        <a:moveTo>
                          <a:pt x="110" y="1"/>
                        </a:moveTo>
                        <a:cubicBezTo>
                          <a:pt x="44" y="1"/>
                          <a:pt x="0" y="92"/>
                          <a:pt x="65" y="140"/>
                        </a:cubicBezTo>
                        <a:cubicBezTo>
                          <a:pt x="370" y="334"/>
                          <a:pt x="828" y="561"/>
                          <a:pt x="1193" y="619"/>
                        </a:cubicBezTo>
                        <a:cubicBezTo>
                          <a:pt x="1429" y="661"/>
                          <a:pt x="1668" y="682"/>
                          <a:pt x="1906" y="682"/>
                        </a:cubicBezTo>
                        <a:cubicBezTo>
                          <a:pt x="2233" y="682"/>
                          <a:pt x="2662" y="644"/>
                          <a:pt x="3239" y="525"/>
                        </a:cubicBezTo>
                        <a:cubicBezTo>
                          <a:pt x="3334" y="504"/>
                          <a:pt x="3313" y="371"/>
                          <a:pt x="3228" y="371"/>
                        </a:cubicBezTo>
                        <a:cubicBezTo>
                          <a:pt x="3222" y="371"/>
                          <a:pt x="3215" y="371"/>
                          <a:pt x="3208" y="373"/>
                        </a:cubicBezTo>
                        <a:cubicBezTo>
                          <a:pt x="2642" y="492"/>
                          <a:pt x="2227" y="528"/>
                          <a:pt x="1911" y="528"/>
                        </a:cubicBezTo>
                        <a:cubicBezTo>
                          <a:pt x="1604" y="528"/>
                          <a:pt x="1390" y="494"/>
                          <a:pt x="1219" y="467"/>
                        </a:cubicBezTo>
                        <a:cubicBezTo>
                          <a:pt x="874" y="412"/>
                          <a:pt x="440" y="195"/>
                          <a:pt x="148" y="11"/>
                        </a:cubicBezTo>
                        <a:cubicBezTo>
                          <a:pt x="135" y="4"/>
                          <a:pt x="122" y="1"/>
                          <a:pt x="110" y="1"/>
                        </a:cubicBezTo>
                        <a:close/>
                      </a:path>
                    </a:pathLst>
                  </a:custGeom>
                  <a:solidFill>
                    <a:srgbClr val="32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952" name="Google Shape;6952;p61"/>
            <p:cNvGrpSpPr/>
            <p:nvPr/>
          </p:nvGrpSpPr>
          <p:grpSpPr>
            <a:xfrm rot="335998" flipH="1">
              <a:off x="744183" y="3248063"/>
              <a:ext cx="958352" cy="859511"/>
              <a:chOff x="7997151" y="2856344"/>
              <a:chExt cx="489368" cy="438896"/>
            </a:xfrm>
          </p:grpSpPr>
          <p:sp>
            <p:nvSpPr>
              <p:cNvPr id="6953" name="Google Shape;6953;p61"/>
              <p:cNvSpPr/>
              <p:nvPr/>
            </p:nvSpPr>
            <p:spPr>
              <a:xfrm rot="786892">
                <a:off x="8171778" y="2886617"/>
                <a:ext cx="292870" cy="226446"/>
              </a:xfrm>
              <a:custGeom>
                <a:avLst/>
                <a:gdLst/>
                <a:ahLst/>
                <a:cxnLst/>
                <a:rect l="l" t="t" r="r" b="b"/>
                <a:pathLst>
                  <a:path w="11715" h="9058" extrusionOk="0">
                    <a:moveTo>
                      <a:pt x="9188" y="1"/>
                    </a:moveTo>
                    <a:cubicBezTo>
                      <a:pt x="8450" y="1"/>
                      <a:pt x="7618" y="244"/>
                      <a:pt x="7037" y="670"/>
                    </a:cubicBezTo>
                    <a:cubicBezTo>
                      <a:pt x="7481" y="935"/>
                      <a:pt x="7883" y="1268"/>
                      <a:pt x="8227" y="1654"/>
                    </a:cubicBezTo>
                    <a:cubicBezTo>
                      <a:pt x="7693" y="1433"/>
                      <a:pt x="7179" y="1172"/>
                      <a:pt x="6685" y="874"/>
                    </a:cubicBezTo>
                    <a:cubicBezTo>
                      <a:pt x="6036" y="1390"/>
                      <a:pt x="5215" y="1943"/>
                      <a:pt x="4502" y="2367"/>
                    </a:cubicBezTo>
                    <a:cubicBezTo>
                      <a:pt x="4244" y="3136"/>
                      <a:pt x="3856" y="3713"/>
                      <a:pt x="3640" y="4496"/>
                    </a:cubicBezTo>
                    <a:cubicBezTo>
                      <a:pt x="3579" y="4059"/>
                      <a:pt x="3594" y="3615"/>
                      <a:pt x="3685" y="3184"/>
                    </a:cubicBezTo>
                    <a:lnTo>
                      <a:pt x="3685" y="3184"/>
                    </a:lnTo>
                    <a:cubicBezTo>
                      <a:pt x="2716" y="4046"/>
                      <a:pt x="1873" y="5040"/>
                      <a:pt x="1181" y="6138"/>
                    </a:cubicBezTo>
                    <a:cubicBezTo>
                      <a:pt x="540" y="7156"/>
                      <a:pt x="0" y="9057"/>
                      <a:pt x="1552" y="9057"/>
                    </a:cubicBezTo>
                    <a:cubicBezTo>
                      <a:pt x="1679" y="9057"/>
                      <a:pt x="1821" y="9044"/>
                      <a:pt x="1977" y="9017"/>
                    </a:cubicBezTo>
                    <a:cubicBezTo>
                      <a:pt x="2572" y="8913"/>
                      <a:pt x="3130" y="8634"/>
                      <a:pt x="3700" y="8436"/>
                    </a:cubicBezTo>
                    <a:cubicBezTo>
                      <a:pt x="3846" y="8385"/>
                      <a:pt x="5971" y="7587"/>
                      <a:pt x="5911" y="7477"/>
                    </a:cubicBezTo>
                    <a:lnTo>
                      <a:pt x="5319" y="6427"/>
                    </a:lnTo>
                    <a:lnTo>
                      <a:pt x="5319" y="6427"/>
                    </a:lnTo>
                    <a:cubicBezTo>
                      <a:pt x="5716" y="6776"/>
                      <a:pt x="6223" y="7027"/>
                      <a:pt x="6713" y="7223"/>
                    </a:cubicBezTo>
                    <a:cubicBezTo>
                      <a:pt x="7895" y="6763"/>
                      <a:pt x="8980" y="5944"/>
                      <a:pt x="9760" y="4936"/>
                    </a:cubicBezTo>
                    <a:lnTo>
                      <a:pt x="9421" y="3133"/>
                    </a:lnTo>
                    <a:lnTo>
                      <a:pt x="9421" y="3133"/>
                    </a:lnTo>
                    <a:cubicBezTo>
                      <a:pt x="9741" y="3557"/>
                      <a:pt x="10019" y="4043"/>
                      <a:pt x="10337" y="4468"/>
                    </a:cubicBezTo>
                    <a:cubicBezTo>
                      <a:pt x="10905" y="3979"/>
                      <a:pt x="11405" y="3360"/>
                      <a:pt x="11558" y="2625"/>
                    </a:cubicBezTo>
                    <a:cubicBezTo>
                      <a:pt x="11715" y="1873"/>
                      <a:pt x="11376" y="1135"/>
                      <a:pt x="10823" y="635"/>
                    </a:cubicBezTo>
                    <a:cubicBezTo>
                      <a:pt x="10434" y="285"/>
                      <a:pt x="9940" y="51"/>
                      <a:pt x="9436" y="11"/>
                    </a:cubicBezTo>
                    <a:cubicBezTo>
                      <a:pt x="9355" y="4"/>
                      <a:pt x="9272" y="1"/>
                      <a:pt x="91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61"/>
              <p:cNvSpPr/>
              <p:nvPr/>
            </p:nvSpPr>
            <p:spPr>
              <a:xfrm rot="786892">
                <a:off x="8032533" y="2902948"/>
                <a:ext cx="372393" cy="354669"/>
              </a:xfrm>
              <a:custGeom>
                <a:avLst/>
                <a:gdLst/>
                <a:ahLst/>
                <a:cxnLst/>
                <a:rect l="l" t="t" r="r" b="b"/>
                <a:pathLst>
                  <a:path w="14896" h="14187" extrusionOk="0">
                    <a:moveTo>
                      <a:pt x="14831" y="1"/>
                    </a:moveTo>
                    <a:cubicBezTo>
                      <a:pt x="14823" y="1"/>
                      <a:pt x="14815" y="3"/>
                      <a:pt x="14806" y="9"/>
                    </a:cubicBezTo>
                    <a:cubicBezTo>
                      <a:pt x="14773" y="28"/>
                      <a:pt x="11491" y="1941"/>
                      <a:pt x="8045" y="4626"/>
                    </a:cubicBezTo>
                    <a:cubicBezTo>
                      <a:pt x="6022" y="6202"/>
                      <a:pt x="4337" y="7732"/>
                      <a:pt x="3039" y="9172"/>
                    </a:cubicBezTo>
                    <a:cubicBezTo>
                      <a:pt x="1414" y="10975"/>
                      <a:pt x="394" y="12645"/>
                      <a:pt x="6" y="14133"/>
                    </a:cubicBezTo>
                    <a:cubicBezTo>
                      <a:pt x="0" y="14156"/>
                      <a:pt x="14" y="14180"/>
                      <a:pt x="37" y="14185"/>
                    </a:cubicBezTo>
                    <a:cubicBezTo>
                      <a:pt x="40" y="14187"/>
                      <a:pt x="45" y="14187"/>
                      <a:pt x="48" y="14187"/>
                    </a:cubicBezTo>
                    <a:cubicBezTo>
                      <a:pt x="67" y="14187"/>
                      <a:pt x="85" y="14174"/>
                      <a:pt x="90" y="14154"/>
                    </a:cubicBezTo>
                    <a:cubicBezTo>
                      <a:pt x="474" y="12681"/>
                      <a:pt x="1488" y="11024"/>
                      <a:pt x="3103" y="9230"/>
                    </a:cubicBezTo>
                    <a:cubicBezTo>
                      <a:pt x="4398" y="7794"/>
                      <a:pt x="6078" y="6269"/>
                      <a:pt x="8099" y="4696"/>
                    </a:cubicBezTo>
                    <a:cubicBezTo>
                      <a:pt x="11540" y="2016"/>
                      <a:pt x="14817" y="104"/>
                      <a:pt x="14849" y="85"/>
                    </a:cubicBezTo>
                    <a:cubicBezTo>
                      <a:pt x="14895" y="62"/>
                      <a:pt x="14870" y="1"/>
                      <a:pt x="14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1"/>
              <p:cNvSpPr/>
              <p:nvPr/>
            </p:nvSpPr>
            <p:spPr>
              <a:xfrm rot="786892">
                <a:off x="8400808" y="2905302"/>
                <a:ext cx="29374" cy="64199"/>
              </a:xfrm>
              <a:custGeom>
                <a:avLst/>
                <a:gdLst/>
                <a:ahLst/>
                <a:cxnLst/>
                <a:rect l="l" t="t" r="r" b="b"/>
                <a:pathLst>
                  <a:path w="1175" h="2568" extrusionOk="0">
                    <a:moveTo>
                      <a:pt x="1115" y="0"/>
                    </a:moveTo>
                    <a:cubicBezTo>
                      <a:pt x="1099" y="0"/>
                      <a:pt x="1083" y="8"/>
                      <a:pt x="1076" y="28"/>
                    </a:cubicBezTo>
                    <a:lnTo>
                      <a:pt x="10" y="2507"/>
                    </a:lnTo>
                    <a:cubicBezTo>
                      <a:pt x="1" y="2529"/>
                      <a:pt x="11" y="2554"/>
                      <a:pt x="32" y="2565"/>
                    </a:cubicBezTo>
                    <a:cubicBezTo>
                      <a:pt x="38" y="2566"/>
                      <a:pt x="44" y="2568"/>
                      <a:pt x="50" y="2568"/>
                    </a:cubicBezTo>
                    <a:cubicBezTo>
                      <a:pt x="68" y="2568"/>
                      <a:pt x="83" y="2557"/>
                      <a:pt x="90" y="2541"/>
                    </a:cubicBezTo>
                    <a:lnTo>
                      <a:pt x="1157" y="64"/>
                    </a:lnTo>
                    <a:cubicBezTo>
                      <a:pt x="1174" y="28"/>
                      <a:pt x="1144" y="0"/>
                      <a:pt x="1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1"/>
              <p:cNvSpPr/>
              <p:nvPr/>
            </p:nvSpPr>
            <p:spPr>
              <a:xfrm rot="786892">
                <a:off x="8283194" y="3018686"/>
                <a:ext cx="102473" cy="23250"/>
              </a:xfrm>
              <a:custGeom>
                <a:avLst/>
                <a:gdLst/>
                <a:ahLst/>
                <a:cxnLst/>
                <a:rect l="l" t="t" r="r" b="b"/>
                <a:pathLst>
                  <a:path w="4099" h="930" extrusionOk="0">
                    <a:moveTo>
                      <a:pt x="60" y="0"/>
                    </a:moveTo>
                    <a:cubicBezTo>
                      <a:pt x="12" y="0"/>
                      <a:pt x="0" y="76"/>
                      <a:pt x="53" y="87"/>
                    </a:cubicBezTo>
                    <a:lnTo>
                      <a:pt x="4028" y="928"/>
                    </a:lnTo>
                    <a:cubicBezTo>
                      <a:pt x="4031" y="929"/>
                      <a:pt x="4034" y="929"/>
                      <a:pt x="4037" y="929"/>
                    </a:cubicBezTo>
                    <a:lnTo>
                      <a:pt x="4039" y="929"/>
                    </a:lnTo>
                    <a:cubicBezTo>
                      <a:pt x="4090" y="928"/>
                      <a:pt x="4099" y="855"/>
                      <a:pt x="4048" y="843"/>
                    </a:cubicBezTo>
                    <a:lnTo>
                      <a:pt x="72" y="2"/>
                    </a:lnTo>
                    <a:cubicBezTo>
                      <a:pt x="68" y="1"/>
                      <a:pt x="64" y="0"/>
                      <a:pt x="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7" name="Google Shape;6957;p61"/>
            <p:cNvGrpSpPr/>
            <p:nvPr/>
          </p:nvGrpSpPr>
          <p:grpSpPr>
            <a:xfrm rot="-5726876" flipH="1">
              <a:off x="1364480" y="4029185"/>
              <a:ext cx="272036" cy="266378"/>
              <a:chOff x="8504064" y="4345225"/>
              <a:chExt cx="172874" cy="169301"/>
            </a:xfrm>
          </p:grpSpPr>
          <p:grpSp>
            <p:nvGrpSpPr>
              <p:cNvPr id="6958" name="Google Shape;6958;p61"/>
              <p:cNvGrpSpPr/>
              <p:nvPr/>
            </p:nvGrpSpPr>
            <p:grpSpPr>
              <a:xfrm>
                <a:off x="8521693" y="4345225"/>
                <a:ext cx="155245" cy="145615"/>
                <a:chOff x="8521693" y="4345225"/>
                <a:chExt cx="155245" cy="145615"/>
              </a:xfrm>
            </p:grpSpPr>
            <p:sp>
              <p:nvSpPr>
                <p:cNvPr id="6959" name="Google Shape;6959;p61"/>
                <p:cNvSpPr/>
                <p:nvPr/>
              </p:nvSpPr>
              <p:spPr>
                <a:xfrm>
                  <a:off x="8521693" y="4378920"/>
                  <a:ext cx="38595" cy="71057"/>
                </a:xfrm>
                <a:custGeom>
                  <a:avLst/>
                  <a:gdLst/>
                  <a:ahLst/>
                  <a:cxnLst/>
                  <a:rect l="l" t="t" r="r" b="b"/>
                  <a:pathLst>
                    <a:path w="937" h="1725" extrusionOk="0">
                      <a:moveTo>
                        <a:pt x="536" y="0"/>
                      </a:moveTo>
                      <a:cubicBezTo>
                        <a:pt x="408" y="0"/>
                        <a:pt x="279" y="59"/>
                        <a:pt x="202" y="160"/>
                      </a:cubicBezTo>
                      <a:cubicBezTo>
                        <a:pt x="0" y="421"/>
                        <a:pt x="281" y="931"/>
                        <a:pt x="358" y="1198"/>
                      </a:cubicBezTo>
                      <a:cubicBezTo>
                        <a:pt x="394" y="1320"/>
                        <a:pt x="378" y="1604"/>
                        <a:pt x="340" y="1724"/>
                      </a:cubicBezTo>
                      <a:lnTo>
                        <a:pt x="476" y="1532"/>
                      </a:lnTo>
                      <a:cubicBezTo>
                        <a:pt x="543" y="1159"/>
                        <a:pt x="798" y="873"/>
                        <a:pt x="891" y="515"/>
                      </a:cubicBezTo>
                      <a:cubicBezTo>
                        <a:pt x="937" y="338"/>
                        <a:pt x="894" y="145"/>
                        <a:pt x="724" y="48"/>
                      </a:cubicBezTo>
                      <a:cubicBezTo>
                        <a:pt x="666" y="16"/>
                        <a:pt x="601" y="0"/>
                        <a:pt x="5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61"/>
                <p:cNvSpPr/>
                <p:nvPr/>
              </p:nvSpPr>
              <p:spPr>
                <a:xfrm>
                  <a:off x="8560082" y="4349797"/>
                  <a:ext cx="47780" cy="85104"/>
                </a:xfrm>
                <a:custGeom>
                  <a:avLst/>
                  <a:gdLst/>
                  <a:ahLst/>
                  <a:cxnLst/>
                  <a:rect l="l" t="t" r="r" b="b"/>
                  <a:pathLst>
                    <a:path w="1160" h="2066" extrusionOk="0">
                      <a:moveTo>
                        <a:pt x="651" y="1"/>
                      </a:moveTo>
                      <a:cubicBezTo>
                        <a:pt x="523" y="1"/>
                        <a:pt x="393" y="47"/>
                        <a:pt x="299" y="133"/>
                      </a:cubicBezTo>
                      <a:cubicBezTo>
                        <a:pt x="0" y="408"/>
                        <a:pt x="237" y="1088"/>
                        <a:pt x="276" y="1429"/>
                      </a:cubicBezTo>
                      <a:cubicBezTo>
                        <a:pt x="294" y="1586"/>
                        <a:pt x="215" y="1926"/>
                        <a:pt x="144" y="2066"/>
                      </a:cubicBezTo>
                      <a:lnTo>
                        <a:pt x="188" y="2057"/>
                      </a:lnTo>
                      <a:cubicBezTo>
                        <a:pt x="346" y="1617"/>
                        <a:pt x="879" y="1125"/>
                        <a:pt x="1065" y="708"/>
                      </a:cubicBezTo>
                      <a:cubicBezTo>
                        <a:pt x="1159" y="502"/>
                        <a:pt x="1144" y="259"/>
                        <a:pt x="956" y="105"/>
                      </a:cubicBezTo>
                      <a:cubicBezTo>
                        <a:pt x="870" y="34"/>
                        <a:pt x="761" y="1"/>
                        <a:pt x="6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61"/>
                <p:cNvSpPr/>
                <p:nvPr/>
              </p:nvSpPr>
              <p:spPr>
                <a:xfrm>
                  <a:off x="8582819" y="4411009"/>
                  <a:ext cx="91524" cy="40863"/>
                </a:xfrm>
                <a:custGeom>
                  <a:avLst/>
                  <a:gdLst/>
                  <a:ahLst/>
                  <a:cxnLst/>
                  <a:rect l="l" t="t" r="r" b="b"/>
                  <a:pathLst>
                    <a:path w="2222" h="992" extrusionOk="0">
                      <a:moveTo>
                        <a:pt x="1722" y="0"/>
                      </a:moveTo>
                      <a:cubicBezTo>
                        <a:pt x="1633" y="0"/>
                        <a:pt x="1542" y="23"/>
                        <a:pt x="1457" y="64"/>
                      </a:cubicBezTo>
                      <a:cubicBezTo>
                        <a:pt x="1047" y="265"/>
                        <a:pt x="764" y="646"/>
                        <a:pt x="330" y="819"/>
                      </a:cubicBezTo>
                      <a:lnTo>
                        <a:pt x="9" y="987"/>
                      </a:lnTo>
                      <a:lnTo>
                        <a:pt x="9" y="987"/>
                      </a:lnTo>
                      <a:cubicBezTo>
                        <a:pt x="141" y="921"/>
                        <a:pt x="519" y="876"/>
                        <a:pt x="706" y="876"/>
                      </a:cubicBezTo>
                      <a:cubicBezTo>
                        <a:pt x="728" y="876"/>
                        <a:pt x="746" y="877"/>
                        <a:pt x="762" y="878"/>
                      </a:cubicBezTo>
                      <a:cubicBezTo>
                        <a:pt x="965" y="894"/>
                        <a:pt x="1289" y="976"/>
                        <a:pt x="1574" y="976"/>
                      </a:cubicBezTo>
                      <a:cubicBezTo>
                        <a:pt x="1771" y="976"/>
                        <a:pt x="1950" y="937"/>
                        <a:pt x="2058" y="811"/>
                      </a:cubicBezTo>
                      <a:cubicBezTo>
                        <a:pt x="2213" y="631"/>
                        <a:pt x="2222" y="335"/>
                        <a:pt x="2064" y="154"/>
                      </a:cubicBezTo>
                      <a:cubicBezTo>
                        <a:pt x="1971" y="46"/>
                        <a:pt x="1849" y="0"/>
                        <a:pt x="1722" y="0"/>
                      </a:cubicBezTo>
                      <a:close/>
                      <a:moveTo>
                        <a:pt x="9" y="987"/>
                      </a:moveTo>
                      <a:cubicBezTo>
                        <a:pt x="6" y="988"/>
                        <a:pt x="3" y="990"/>
                        <a:pt x="0" y="992"/>
                      </a:cubicBezTo>
                      <a:lnTo>
                        <a:pt x="9" y="98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1"/>
                <p:cNvSpPr/>
                <p:nvPr/>
              </p:nvSpPr>
              <p:spPr>
                <a:xfrm>
                  <a:off x="8572357" y="4458751"/>
                  <a:ext cx="73153" cy="32089"/>
                </a:xfrm>
                <a:custGeom>
                  <a:avLst/>
                  <a:gdLst/>
                  <a:ahLst/>
                  <a:cxnLst/>
                  <a:rect l="l" t="t" r="r" b="b"/>
                  <a:pathLst>
                    <a:path w="1776" h="779" extrusionOk="0">
                      <a:moveTo>
                        <a:pt x="1341" y="1"/>
                      </a:moveTo>
                      <a:cubicBezTo>
                        <a:pt x="1299" y="1"/>
                        <a:pt x="1256" y="6"/>
                        <a:pt x="1214" y="16"/>
                      </a:cubicBezTo>
                      <a:cubicBezTo>
                        <a:pt x="855" y="105"/>
                        <a:pt x="567" y="357"/>
                        <a:pt x="194" y="422"/>
                      </a:cubicBezTo>
                      <a:lnTo>
                        <a:pt x="1" y="557"/>
                      </a:lnTo>
                      <a:cubicBezTo>
                        <a:pt x="74" y="535"/>
                        <a:pt x="203" y="521"/>
                        <a:pt x="322" y="521"/>
                      </a:cubicBezTo>
                      <a:cubicBezTo>
                        <a:pt x="402" y="521"/>
                        <a:pt x="478" y="527"/>
                        <a:pt x="527" y="542"/>
                      </a:cubicBezTo>
                      <a:cubicBezTo>
                        <a:pt x="728" y="602"/>
                        <a:pt x="1064" y="778"/>
                        <a:pt x="1330" y="778"/>
                      </a:cubicBezTo>
                      <a:cubicBezTo>
                        <a:pt x="1418" y="778"/>
                        <a:pt x="1498" y="759"/>
                        <a:pt x="1563" y="709"/>
                      </a:cubicBezTo>
                      <a:cubicBezTo>
                        <a:pt x="1717" y="593"/>
                        <a:pt x="1775" y="360"/>
                        <a:pt x="1680" y="189"/>
                      </a:cubicBezTo>
                      <a:cubicBezTo>
                        <a:pt x="1607" y="58"/>
                        <a:pt x="1477" y="1"/>
                        <a:pt x="13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1"/>
                <p:cNvSpPr/>
                <p:nvPr/>
              </p:nvSpPr>
              <p:spPr>
                <a:xfrm>
                  <a:off x="8595011" y="4345225"/>
                  <a:ext cx="76201" cy="81026"/>
                </a:xfrm>
                <a:custGeom>
                  <a:avLst/>
                  <a:gdLst/>
                  <a:ahLst/>
                  <a:cxnLst/>
                  <a:rect l="l" t="t" r="r" b="b"/>
                  <a:pathLst>
                    <a:path w="1850" h="1967" extrusionOk="0">
                      <a:moveTo>
                        <a:pt x="1488" y="1"/>
                      </a:moveTo>
                      <a:cubicBezTo>
                        <a:pt x="1448" y="1"/>
                        <a:pt x="1408" y="5"/>
                        <a:pt x="1370" y="12"/>
                      </a:cubicBezTo>
                      <a:cubicBezTo>
                        <a:pt x="1183" y="48"/>
                        <a:pt x="1027" y="173"/>
                        <a:pt x="900" y="315"/>
                      </a:cubicBezTo>
                      <a:cubicBezTo>
                        <a:pt x="730" y="504"/>
                        <a:pt x="602" y="726"/>
                        <a:pt x="521" y="968"/>
                      </a:cubicBezTo>
                      <a:cubicBezTo>
                        <a:pt x="454" y="1167"/>
                        <a:pt x="421" y="1381"/>
                        <a:pt x="314" y="1564"/>
                      </a:cubicBezTo>
                      <a:cubicBezTo>
                        <a:pt x="248" y="1677"/>
                        <a:pt x="174" y="1786"/>
                        <a:pt x="86" y="1882"/>
                      </a:cubicBezTo>
                      <a:lnTo>
                        <a:pt x="86" y="1882"/>
                      </a:lnTo>
                      <a:lnTo>
                        <a:pt x="1850" y="136"/>
                      </a:lnTo>
                      <a:cubicBezTo>
                        <a:pt x="1757" y="43"/>
                        <a:pt x="1622" y="1"/>
                        <a:pt x="1488" y="1"/>
                      </a:cubicBezTo>
                      <a:close/>
                      <a:moveTo>
                        <a:pt x="86" y="1882"/>
                      </a:moveTo>
                      <a:lnTo>
                        <a:pt x="1" y="1967"/>
                      </a:lnTo>
                      <a:cubicBezTo>
                        <a:pt x="31" y="1940"/>
                        <a:pt x="59" y="1912"/>
                        <a:pt x="86" y="188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61"/>
                <p:cNvSpPr/>
                <p:nvPr/>
              </p:nvSpPr>
              <p:spPr>
                <a:xfrm>
                  <a:off x="8594476" y="4350250"/>
                  <a:ext cx="82462" cy="75506"/>
                </a:xfrm>
                <a:custGeom>
                  <a:avLst/>
                  <a:gdLst/>
                  <a:ahLst/>
                  <a:cxnLst/>
                  <a:rect l="l" t="t" r="r" b="b"/>
                  <a:pathLst>
                    <a:path w="2002" h="1833" extrusionOk="0">
                      <a:moveTo>
                        <a:pt x="1850" y="0"/>
                      </a:moveTo>
                      <a:lnTo>
                        <a:pt x="91" y="1743"/>
                      </a:lnTo>
                      <a:lnTo>
                        <a:pt x="91" y="1743"/>
                      </a:lnTo>
                      <a:cubicBezTo>
                        <a:pt x="187" y="1657"/>
                        <a:pt x="294" y="1587"/>
                        <a:pt x="408" y="1523"/>
                      </a:cubicBezTo>
                      <a:cubicBezTo>
                        <a:pt x="591" y="1417"/>
                        <a:pt x="804" y="1385"/>
                        <a:pt x="1006" y="1321"/>
                      </a:cubicBezTo>
                      <a:cubicBezTo>
                        <a:pt x="1247" y="1244"/>
                        <a:pt x="1471" y="1117"/>
                        <a:pt x="1662" y="949"/>
                      </a:cubicBezTo>
                      <a:cubicBezTo>
                        <a:pt x="1803" y="823"/>
                        <a:pt x="1932" y="667"/>
                        <a:pt x="1969" y="480"/>
                      </a:cubicBezTo>
                      <a:cubicBezTo>
                        <a:pt x="2002" y="313"/>
                        <a:pt x="1970" y="121"/>
                        <a:pt x="1850" y="0"/>
                      </a:cubicBezTo>
                      <a:close/>
                      <a:moveTo>
                        <a:pt x="91" y="1743"/>
                      </a:moveTo>
                      <a:cubicBezTo>
                        <a:pt x="60" y="1771"/>
                        <a:pt x="29" y="1801"/>
                        <a:pt x="0" y="1833"/>
                      </a:cubicBezTo>
                      <a:lnTo>
                        <a:pt x="91" y="17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61"/>
              <p:cNvGrpSpPr/>
              <p:nvPr/>
            </p:nvGrpSpPr>
            <p:grpSpPr>
              <a:xfrm>
                <a:off x="8504064" y="4362279"/>
                <a:ext cx="158170" cy="152247"/>
                <a:chOff x="8504064" y="4362279"/>
                <a:chExt cx="158170" cy="152247"/>
              </a:xfrm>
            </p:grpSpPr>
            <p:sp>
              <p:nvSpPr>
                <p:cNvPr id="6966" name="Google Shape;6966;p61"/>
                <p:cNvSpPr/>
                <p:nvPr/>
              </p:nvSpPr>
              <p:spPr>
                <a:xfrm>
                  <a:off x="8504064" y="4362279"/>
                  <a:ext cx="158170" cy="152247"/>
                </a:xfrm>
                <a:custGeom>
                  <a:avLst/>
                  <a:gdLst/>
                  <a:ahLst/>
                  <a:cxnLst/>
                  <a:rect l="l" t="t" r="r" b="b"/>
                  <a:pathLst>
                    <a:path w="3840" h="3696" extrusionOk="0">
                      <a:moveTo>
                        <a:pt x="3760" y="0"/>
                      </a:moveTo>
                      <a:cubicBezTo>
                        <a:pt x="3748" y="0"/>
                        <a:pt x="3735" y="5"/>
                        <a:pt x="3724" y="17"/>
                      </a:cubicBezTo>
                      <a:cubicBezTo>
                        <a:pt x="3517" y="221"/>
                        <a:pt x="3309" y="424"/>
                        <a:pt x="3101" y="627"/>
                      </a:cubicBezTo>
                      <a:cubicBezTo>
                        <a:pt x="2847" y="874"/>
                        <a:pt x="2592" y="1120"/>
                        <a:pt x="2337" y="1368"/>
                      </a:cubicBezTo>
                      <a:lnTo>
                        <a:pt x="1523" y="2157"/>
                      </a:lnTo>
                      <a:cubicBezTo>
                        <a:pt x="1263" y="2407"/>
                        <a:pt x="1005" y="2658"/>
                        <a:pt x="748" y="2908"/>
                      </a:cubicBezTo>
                      <a:cubicBezTo>
                        <a:pt x="533" y="3117"/>
                        <a:pt x="318" y="3327"/>
                        <a:pt x="103" y="3539"/>
                      </a:cubicBezTo>
                      <a:lnTo>
                        <a:pt x="39" y="3602"/>
                      </a:lnTo>
                      <a:cubicBezTo>
                        <a:pt x="0" y="3641"/>
                        <a:pt x="37" y="3696"/>
                        <a:pt x="79" y="3696"/>
                      </a:cubicBezTo>
                      <a:cubicBezTo>
                        <a:pt x="92" y="3696"/>
                        <a:pt x="105" y="3691"/>
                        <a:pt x="117" y="3679"/>
                      </a:cubicBezTo>
                      <a:cubicBezTo>
                        <a:pt x="323" y="3475"/>
                        <a:pt x="530" y="3272"/>
                        <a:pt x="739" y="3069"/>
                      </a:cubicBezTo>
                      <a:cubicBezTo>
                        <a:pt x="994" y="2822"/>
                        <a:pt x="1247" y="2576"/>
                        <a:pt x="1504" y="2328"/>
                      </a:cubicBezTo>
                      <a:lnTo>
                        <a:pt x="2318" y="1539"/>
                      </a:lnTo>
                      <a:cubicBezTo>
                        <a:pt x="2576" y="1289"/>
                        <a:pt x="2835" y="1038"/>
                        <a:pt x="3092" y="788"/>
                      </a:cubicBezTo>
                      <a:cubicBezTo>
                        <a:pt x="3308" y="577"/>
                        <a:pt x="3523" y="369"/>
                        <a:pt x="3736" y="157"/>
                      </a:cubicBezTo>
                      <a:lnTo>
                        <a:pt x="3800" y="94"/>
                      </a:lnTo>
                      <a:cubicBezTo>
                        <a:pt x="3839" y="55"/>
                        <a:pt x="3802" y="0"/>
                        <a:pt x="3760" y="0"/>
                      </a:cubicBezTo>
                      <a:close/>
                    </a:path>
                  </a:pathLst>
                </a:custGeom>
                <a:solidFill>
                  <a:srgbClr val="32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61"/>
                <p:cNvSpPr/>
                <p:nvPr/>
              </p:nvSpPr>
              <p:spPr>
                <a:xfrm>
                  <a:off x="8514815" y="4412575"/>
                  <a:ext cx="28709" cy="90665"/>
                </a:xfrm>
                <a:custGeom>
                  <a:avLst/>
                  <a:gdLst/>
                  <a:ahLst/>
                  <a:cxnLst/>
                  <a:rect l="l" t="t" r="r" b="b"/>
                  <a:pathLst>
                    <a:path w="697" h="2201" extrusionOk="0">
                      <a:moveTo>
                        <a:pt x="642" y="0"/>
                      </a:moveTo>
                      <a:cubicBezTo>
                        <a:pt x="614" y="0"/>
                        <a:pt x="586" y="18"/>
                        <a:pt x="586" y="53"/>
                      </a:cubicBezTo>
                      <a:cubicBezTo>
                        <a:pt x="585" y="618"/>
                        <a:pt x="467" y="1176"/>
                        <a:pt x="242" y="1693"/>
                      </a:cubicBezTo>
                      <a:cubicBezTo>
                        <a:pt x="178" y="1839"/>
                        <a:pt x="106" y="1981"/>
                        <a:pt x="26" y="2118"/>
                      </a:cubicBezTo>
                      <a:cubicBezTo>
                        <a:pt x="1" y="2161"/>
                        <a:pt x="40" y="2200"/>
                        <a:pt x="77" y="2200"/>
                      </a:cubicBezTo>
                      <a:cubicBezTo>
                        <a:pt x="93" y="2200"/>
                        <a:pt x="109" y="2193"/>
                        <a:pt x="120" y="2175"/>
                      </a:cubicBezTo>
                      <a:lnTo>
                        <a:pt x="120" y="2173"/>
                      </a:lnTo>
                      <a:cubicBezTo>
                        <a:pt x="412" y="1671"/>
                        <a:pt x="598" y="1115"/>
                        <a:pt x="667" y="538"/>
                      </a:cubicBezTo>
                      <a:cubicBezTo>
                        <a:pt x="686" y="376"/>
                        <a:pt x="695" y="215"/>
                        <a:pt x="697" y="53"/>
                      </a:cubicBezTo>
                      <a:cubicBezTo>
                        <a:pt x="697" y="18"/>
                        <a:pt x="669" y="0"/>
                        <a:pt x="642" y="0"/>
                      </a:cubicBezTo>
                      <a:close/>
                    </a:path>
                  </a:pathLst>
                </a:custGeom>
                <a:solidFill>
                  <a:srgbClr val="32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61"/>
                <p:cNvSpPr/>
                <p:nvPr/>
              </p:nvSpPr>
              <p:spPr>
                <a:xfrm>
                  <a:off x="8546119" y="4363556"/>
                  <a:ext cx="45144" cy="110272"/>
                </a:xfrm>
                <a:custGeom>
                  <a:avLst/>
                  <a:gdLst/>
                  <a:ahLst/>
                  <a:cxnLst/>
                  <a:rect l="l" t="t" r="r" b="b"/>
                  <a:pathLst>
                    <a:path w="1096" h="2677" extrusionOk="0">
                      <a:moveTo>
                        <a:pt x="1038" y="0"/>
                      </a:moveTo>
                      <a:cubicBezTo>
                        <a:pt x="1014" y="0"/>
                        <a:pt x="987" y="16"/>
                        <a:pt x="984" y="39"/>
                      </a:cubicBezTo>
                      <a:cubicBezTo>
                        <a:pt x="934" y="382"/>
                        <a:pt x="834" y="719"/>
                        <a:pt x="724" y="1046"/>
                      </a:cubicBezTo>
                      <a:cubicBezTo>
                        <a:pt x="603" y="1419"/>
                        <a:pt x="456" y="1783"/>
                        <a:pt x="284" y="2135"/>
                      </a:cubicBezTo>
                      <a:cubicBezTo>
                        <a:pt x="207" y="2294"/>
                        <a:pt x="117" y="2449"/>
                        <a:pt x="16" y="2595"/>
                      </a:cubicBezTo>
                      <a:cubicBezTo>
                        <a:pt x="1" y="2621"/>
                        <a:pt x="8" y="2654"/>
                        <a:pt x="34" y="2670"/>
                      </a:cubicBezTo>
                      <a:cubicBezTo>
                        <a:pt x="43" y="2674"/>
                        <a:pt x="52" y="2677"/>
                        <a:pt x="61" y="2677"/>
                      </a:cubicBezTo>
                      <a:cubicBezTo>
                        <a:pt x="80" y="2677"/>
                        <a:pt x="98" y="2668"/>
                        <a:pt x="108" y="2651"/>
                      </a:cubicBezTo>
                      <a:lnTo>
                        <a:pt x="110" y="2651"/>
                      </a:lnTo>
                      <a:cubicBezTo>
                        <a:pt x="201" y="2521"/>
                        <a:pt x="281" y="2385"/>
                        <a:pt x="351" y="2243"/>
                      </a:cubicBezTo>
                      <a:cubicBezTo>
                        <a:pt x="439" y="2072"/>
                        <a:pt x="518" y="1896"/>
                        <a:pt x="591" y="1719"/>
                      </a:cubicBezTo>
                      <a:cubicBezTo>
                        <a:pt x="744" y="1353"/>
                        <a:pt x="872" y="979"/>
                        <a:pt x="975" y="596"/>
                      </a:cubicBezTo>
                      <a:cubicBezTo>
                        <a:pt x="1022" y="423"/>
                        <a:pt x="1061" y="247"/>
                        <a:pt x="1089" y="69"/>
                      </a:cubicBezTo>
                      <a:cubicBezTo>
                        <a:pt x="1095" y="39"/>
                        <a:pt x="1079" y="10"/>
                        <a:pt x="1051" y="2"/>
                      </a:cubicBezTo>
                      <a:cubicBezTo>
                        <a:pt x="1047" y="1"/>
                        <a:pt x="1042" y="0"/>
                        <a:pt x="1038" y="0"/>
                      </a:cubicBezTo>
                      <a:close/>
                    </a:path>
                  </a:pathLst>
                </a:custGeom>
                <a:solidFill>
                  <a:srgbClr val="32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1"/>
                <p:cNvSpPr/>
                <p:nvPr/>
              </p:nvSpPr>
              <p:spPr>
                <a:xfrm>
                  <a:off x="8517945" y="4474199"/>
                  <a:ext cx="92677" cy="27146"/>
                </a:xfrm>
                <a:custGeom>
                  <a:avLst/>
                  <a:gdLst/>
                  <a:ahLst/>
                  <a:cxnLst/>
                  <a:rect l="l" t="t" r="r" b="b"/>
                  <a:pathLst>
                    <a:path w="2250" h="659" extrusionOk="0">
                      <a:moveTo>
                        <a:pt x="2154" y="0"/>
                      </a:moveTo>
                      <a:cubicBezTo>
                        <a:pt x="1417" y="0"/>
                        <a:pt x="692" y="192"/>
                        <a:pt x="53" y="557"/>
                      </a:cubicBezTo>
                      <a:cubicBezTo>
                        <a:pt x="1" y="586"/>
                        <a:pt x="32" y="658"/>
                        <a:pt x="80" y="658"/>
                      </a:cubicBezTo>
                      <a:cubicBezTo>
                        <a:pt x="89" y="658"/>
                        <a:pt x="98" y="656"/>
                        <a:pt x="108" y="651"/>
                      </a:cubicBezTo>
                      <a:cubicBezTo>
                        <a:pt x="598" y="372"/>
                        <a:pt x="1140" y="197"/>
                        <a:pt x="1699" y="135"/>
                      </a:cubicBezTo>
                      <a:cubicBezTo>
                        <a:pt x="1858" y="117"/>
                        <a:pt x="2018" y="109"/>
                        <a:pt x="2179" y="109"/>
                      </a:cubicBezTo>
                      <a:cubicBezTo>
                        <a:pt x="2249" y="109"/>
                        <a:pt x="2249" y="0"/>
                        <a:pt x="2179" y="0"/>
                      </a:cubicBezTo>
                      <a:cubicBezTo>
                        <a:pt x="2171" y="0"/>
                        <a:pt x="2162" y="0"/>
                        <a:pt x="2154" y="0"/>
                      </a:cubicBezTo>
                      <a:close/>
                    </a:path>
                  </a:pathLst>
                </a:custGeom>
                <a:solidFill>
                  <a:srgbClr val="32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1"/>
                <p:cNvSpPr/>
                <p:nvPr/>
              </p:nvSpPr>
              <p:spPr>
                <a:xfrm>
                  <a:off x="8548343" y="4431606"/>
                  <a:ext cx="103840" cy="39133"/>
                </a:xfrm>
                <a:custGeom>
                  <a:avLst/>
                  <a:gdLst/>
                  <a:ahLst/>
                  <a:cxnLst/>
                  <a:rect l="l" t="t" r="r" b="b"/>
                  <a:pathLst>
                    <a:path w="2521" h="950" extrusionOk="0">
                      <a:moveTo>
                        <a:pt x="2469" y="1"/>
                      </a:moveTo>
                      <a:cubicBezTo>
                        <a:pt x="2468" y="1"/>
                        <a:pt x="2467" y="1"/>
                        <a:pt x="2466" y="1"/>
                      </a:cubicBezTo>
                      <a:cubicBezTo>
                        <a:pt x="2137" y="49"/>
                        <a:pt x="1815" y="120"/>
                        <a:pt x="1498" y="216"/>
                      </a:cubicBezTo>
                      <a:cubicBezTo>
                        <a:pt x="1149" y="316"/>
                        <a:pt x="809" y="442"/>
                        <a:pt x="479" y="594"/>
                      </a:cubicBezTo>
                      <a:cubicBezTo>
                        <a:pt x="324" y="666"/>
                        <a:pt x="175" y="751"/>
                        <a:pt x="33" y="848"/>
                      </a:cubicBezTo>
                      <a:cubicBezTo>
                        <a:pt x="10" y="863"/>
                        <a:pt x="1" y="896"/>
                        <a:pt x="15" y="923"/>
                      </a:cubicBezTo>
                      <a:cubicBezTo>
                        <a:pt x="25" y="940"/>
                        <a:pt x="44" y="949"/>
                        <a:pt x="62" y="949"/>
                      </a:cubicBezTo>
                      <a:cubicBezTo>
                        <a:pt x="72" y="949"/>
                        <a:pt x="81" y="947"/>
                        <a:pt x="90" y="942"/>
                      </a:cubicBezTo>
                      <a:cubicBezTo>
                        <a:pt x="351" y="758"/>
                        <a:pt x="649" y="629"/>
                        <a:pt x="943" y="517"/>
                      </a:cubicBezTo>
                      <a:cubicBezTo>
                        <a:pt x="1279" y="390"/>
                        <a:pt x="1620" y="286"/>
                        <a:pt x="1969" y="205"/>
                      </a:cubicBezTo>
                      <a:cubicBezTo>
                        <a:pt x="2055" y="186"/>
                        <a:pt x="2143" y="166"/>
                        <a:pt x="2231" y="150"/>
                      </a:cubicBezTo>
                      <a:cubicBezTo>
                        <a:pt x="2273" y="141"/>
                        <a:pt x="2315" y="134"/>
                        <a:pt x="2357" y="128"/>
                      </a:cubicBezTo>
                      <a:lnTo>
                        <a:pt x="2418" y="119"/>
                      </a:lnTo>
                      <a:lnTo>
                        <a:pt x="2443" y="114"/>
                      </a:lnTo>
                      <a:lnTo>
                        <a:pt x="2457" y="113"/>
                      </a:lnTo>
                      <a:cubicBezTo>
                        <a:pt x="2459" y="113"/>
                        <a:pt x="2468" y="111"/>
                        <a:pt x="2469" y="111"/>
                      </a:cubicBezTo>
                      <a:lnTo>
                        <a:pt x="2469" y="111"/>
                      </a:lnTo>
                      <a:cubicBezTo>
                        <a:pt x="2497" y="108"/>
                        <a:pt x="2519" y="85"/>
                        <a:pt x="2521" y="56"/>
                      </a:cubicBezTo>
                      <a:cubicBezTo>
                        <a:pt x="2521" y="30"/>
                        <a:pt x="2498" y="1"/>
                        <a:pt x="2469" y="1"/>
                      </a:cubicBezTo>
                      <a:close/>
                    </a:path>
                  </a:pathLst>
                </a:custGeom>
                <a:solidFill>
                  <a:srgbClr val="32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71" name="Google Shape;6971;p61"/>
            <p:cNvGrpSpPr/>
            <p:nvPr/>
          </p:nvGrpSpPr>
          <p:grpSpPr>
            <a:xfrm flipH="1">
              <a:off x="781777" y="3457733"/>
              <a:ext cx="864224" cy="596216"/>
              <a:chOff x="9263640" y="2992633"/>
              <a:chExt cx="864224" cy="596216"/>
            </a:xfrm>
          </p:grpSpPr>
          <p:grpSp>
            <p:nvGrpSpPr>
              <p:cNvPr id="6972" name="Google Shape;6972;p61"/>
              <p:cNvGrpSpPr/>
              <p:nvPr/>
            </p:nvGrpSpPr>
            <p:grpSpPr>
              <a:xfrm rot="1637932">
                <a:off x="9661151" y="3054891"/>
                <a:ext cx="382865" cy="458614"/>
                <a:chOff x="8141325" y="2477925"/>
                <a:chExt cx="183350" cy="219625"/>
              </a:xfrm>
            </p:grpSpPr>
            <p:sp>
              <p:nvSpPr>
                <p:cNvPr id="6973" name="Google Shape;6973;p61"/>
                <p:cNvSpPr/>
                <p:nvPr/>
              </p:nvSpPr>
              <p:spPr>
                <a:xfrm>
                  <a:off x="8206475" y="2477925"/>
                  <a:ext cx="118200" cy="123500"/>
                </a:xfrm>
                <a:custGeom>
                  <a:avLst/>
                  <a:gdLst/>
                  <a:ahLst/>
                  <a:cxnLst/>
                  <a:rect l="l" t="t" r="r" b="b"/>
                  <a:pathLst>
                    <a:path w="4728" h="4940" extrusionOk="0">
                      <a:moveTo>
                        <a:pt x="1170" y="0"/>
                      </a:moveTo>
                      <a:cubicBezTo>
                        <a:pt x="533" y="488"/>
                        <a:pt x="66" y="1229"/>
                        <a:pt x="31" y="2028"/>
                      </a:cubicBezTo>
                      <a:cubicBezTo>
                        <a:pt x="1" y="2645"/>
                        <a:pt x="190" y="3270"/>
                        <a:pt x="548" y="3773"/>
                      </a:cubicBezTo>
                      <a:lnTo>
                        <a:pt x="553" y="3780"/>
                      </a:lnTo>
                      <a:cubicBezTo>
                        <a:pt x="560" y="3791"/>
                        <a:pt x="567" y="3801"/>
                        <a:pt x="576" y="3811"/>
                      </a:cubicBezTo>
                      <a:cubicBezTo>
                        <a:pt x="584" y="3822"/>
                        <a:pt x="593" y="3834"/>
                        <a:pt x="600" y="3844"/>
                      </a:cubicBezTo>
                      <a:lnTo>
                        <a:pt x="617" y="3865"/>
                      </a:lnTo>
                      <a:cubicBezTo>
                        <a:pt x="627" y="3879"/>
                        <a:pt x="638" y="3892"/>
                        <a:pt x="646" y="3904"/>
                      </a:cubicBezTo>
                      <a:lnTo>
                        <a:pt x="664" y="3925"/>
                      </a:lnTo>
                      <a:cubicBezTo>
                        <a:pt x="675" y="3937"/>
                        <a:pt x="684" y="3949"/>
                        <a:pt x="694" y="3961"/>
                      </a:cubicBezTo>
                      <a:lnTo>
                        <a:pt x="718" y="3987"/>
                      </a:lnTo>
                      <a:cubicBezTo>
                        <a:pt x="726" y="3996"/>
                        <a:pt x="731" y="4004"/>
                        <a:pt x="742" y="4014"/>
                      </a:cubicBezTo>
                      <a:cubicBezTo>
                        <a:pt x="751" y="4026"/>
                        <a:pt x="761" y="4037"/>
                        <a:pt x="772" y="4049"/>
                      </a:cubicBezTo>
                      <a:cubicBezTo>
                        <a:pt x="778" y="4055"/>
                        <a:pt x="785" y="4062"/>
                        <a:pt x="791" y="4068"/>
                      </a:cubicBezTo>
                      <a:cubicBezTo>
                        <a:pt x="802" y="4080"/>
                        <a:pt x="814" y="4092"/>
                        <a:pt x="825" y="4104"/>
                      </a:cubicBezTo>
                      <a:lnTo>
                        <a:pt x="843" y="4122"/>
                      </a:lnTo>
                      <a:cubicBezTo>
                        <a:pt x="854" y="4132"/>
                        <a:pt x="863" y="4141"/>
                        <a:pt x="873" y="4151"/>
                      </a:cubicBezTo>
                      <a:lnTo>
                        <a:pt x="901" y="4178"/>
                      </a:lnTo>
                      <a:lnTo>
                        <a:pt x="906" y="4184"/>
                      </a:lnTo>
                      <a:cubicBezTo>
                        <a:pt x="1358" y="4606"/>
                        <a:pt x="1950" y="4878"/>
                        <a:pt x="2566" y="4931"/>
                      </a:cubicBezTo>
                      <a:cubicBezTo>
                        <a:pt x="2631" y="4937"/>
                        <a:pt x="2697" y="4940"/>
                        <a:pt x="2763" y="4940"/>
                      </a:cubicBezTo>
                      <a:cubicBezTo>
                        <a:pt x="3492" y="4940"/>
                        <a:pt x="4207" y="4591"/>
                        <a:pt x="4728" y="4074"/>
                      </a:cubicBezTo>
                      <a:cubicBezTo>
                        <a:pt x="4486" y="3643"/>
                        <a:pt x="4036" y="3342"/>
                        <a:pt x="3551" y="3252"/>
                      </a:cubicBezTo>
                      <a:cubicBezTo>
                        <a:pt x="3823" y="3211"/>
                        <a:pt x="4078" y="3096"/>
                        <a:pt x="4321" y="2930"/>
                      </a:cubicBezTo>
                      <a:cubicBezTo>
                        <a:pt x="4492" y="2812"/>
                        <a:pt x="4652" y="2648"/>
                        <a:pt x="4679" y="2441"/>
                      </a:cubicBezTo>
                      <a:cubicBezTo>
                        <a:pt x="4700" y="2282"/>
                        <a:pt x="4637" y="2125"/>
                        <a:pt x="4562" y="1982"/>
                      </a:cubicBezTo>
                      <a:cubicBezTo>
                        <a:pt x="4269" y="1423"/>
                        <a:pt x="3733" y="811"/>
                        <a:pt x="3220" y="446"/>
                      </a:cubicBezTo>
                      <a:cubicBezTo>
                        <a:pt x="3089" y="353"/>
                        <a:pt x="2941" y="270"/>
                        <a:pt x="2780" y="268"/>
                      </a:cubicBezTo>
                      <a:cubicBezTo>
                        <a:pt x="2779" y="268"/>
                        <a:pt x="2778" y="268"/>
                        <a:pt x="2777" y="268"/>
                      </a:cubicBezTo>
                      <a:cubicBezTo>
                        <a:pt x="2571" y="268"/>
                        <a:pt x="2387" y="403"/>
                        <a:pt x="2248" y="558"/>
                      </a:cubicBezTo>
                      <a:cubicBezTo>
                        <a:pt x="2053" y="775"/>
                        <a:pt x="1904" y="1014"/>
                        <a:pt x="1825" y="1276"/>
                      </a:cubicBezTo>
                      <a:cubicBezTo>
                        <a:pt x="1804" y="783"/>
                        <a:pt x="1565" y="298"/>
                        <a:pt x="1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4" name="Google Shape;6974;p61"/>
                <p:cNvGrpSpPr/>
                <p:nvPr/>
              </p:nvGrpSpPr>
              <p:grpSpPr>
                <a:xfrm>
                  <a:off x="8141325" y="2480300"/>
                  <a:ext cx="183275" cy="217250"/>
                  <a:chOff x="8141325" y="2480300"/>
                  <a:chExt cx="183275" cy="217250"/>
                </a:xfrm>
              </p:grpSpPr>
              <p:sp>
                <p:nvSpPr>
                  <p:cNvPr id="6975" name="Google Shape;6975;p61"/>
                  <p:cNvSpPr/>
                  <p:nvPr/>
                </p:nvSpPr>
                <p:spPr>
                  <a:xfrm>
                    <a:off x="8223550" y="2545925"/>
                    <a:ext cx="65375" cy="42350"/>
                  </a:xfrm>
                  <a:custGeom>
                    <a:avLst/>
                    <a:gdLst/>
                    <a:ahLst/>
                    <a:cxnLst/>
                    <a:rect l="l" t="t" r="r" b="b"/>
                    <a:pathLst>
                      <a:path w="2615" h="1694" extrusionOk="0">
                        <a:moveTo>
                          <a:pt x="1478" y="0"/>
                        </a:moveTo>
                        <a:cubicBezTo>
                          <a:pt x="1469" y="0"/>
                          <a:pt x="1460" y="4"/>
                          <a:pt x="1452" y="12"/>
                        </a:cubicBezTo>
                        <a:lnTo>
                          <a:pt x="16" y="1264"/>
                        </a:lnTo>
                        <a:cubicBezTo>
                          <a:pt x="5" y="1273"/>
                          <a:pt x="1" y="1287"/>
                          <a:pt x="2" y="1299"/>
                        </a:cubicBezTo>
                        <a:cubicBezTo>
                          <a:pt x="4" y="1312"/>
                          <a:pt x="11" y="1324"/>
                          <a:pt x="23" y="1330"/>
                        </a:cubicBezTo>
                        <a:cubicBezTo>
                          <a:pt x="483" y="1569"/>
                          <a:pt x="992" y="1694"/>
                          <a:pt x="1511" y="1694"/>
                        </a:cubicBezTo>
                        <a:cubicBezTo>
                          <a:pt x="1514" y="1694"/>
                          <a:pt x="1517" y="1694"/>
                          <a:pt x="1520" y="1694"/>
                        </a:cubicBezTo>
                        <a:cubicBezTo>
                          <a:pt x="1525" y="1694"/>
                          <a:pt x="1529" y="1694"/>
                          <a:pt x="1533" y="1694"/>
                        </a:cubicBezTo>
                        <a:cubicBezTo>
                          <a:pt x="1884" y="1694"/>
                          <a:pt x="2233" y="1634"/>
                          <a:pt x="2564" y="1519"/>
                        </a:cubicBezTo>
                        <a:cubicBezTo>
                          <a:pt x="2615" y="1506"/>
                          <a:pt x="2598" y="1440"/>
                          <a:pt x="2558" y="1440"/>
                        </a:cubicBezTo>
                        <a:cubicBezTo>
                          <a:pt x="2552" y="1440"/>
                          <a:pt x="2545" y="1442"/>
                          <a:pt x="2539" y="1445"/>
                        </a:cubicBezTo>
                        <a:cubicBezTo>
                          <a:pt x="2213" y="1559"/>
                          <a:pt x="1867" y="1615"/>
                          <a:pt x="1520" y="1615"/>
                        </a:cubicBezTo>
                        <a:cubicBezTo>
                          <a:pt x="1033" y="1615"/>
                          <a:pt x="545" y="1505"/>
                          <a:pt x="113" y="1287"/>
                        </a:cubicBezTo>
                        <a:lnTo>
                          <a:pt x="1504" y="72"/>
                        </a:lnTo>
                        <a:cubicBezTo>
                          <a:pt x="1537" y="45"/>
                          <a:pt x="151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61"/>
                  <p:cNvSpPr/>
                  <p:nvPr/>
                </p:nvSpPr>
                <p:spPr>
                  <a:xfrm>
                    <a:off x="8216075" y="2514325"/>
                    <a:ext cx="45800" cy="64825"/>
                  </a:xfrm>
                  <a:custGeom>
                    <a:avLst/>
                    <a:gdLst/>
                    <a:ahLst/>
                    <a:cxnLst/>
                    <a:rect l="l" t="t" r="r" b="b"/>
                    <a:pathLst>
                      <a:path w="1832" h="2593" extrusionOk="0">
                        <a:moveTo>
                          <a:pt x="488" y="0"/>
                        </a:moveTo>
                        <a:cubicBezTo>
                          <a:pt x="475" y="0"/>
                          <a:pt x="461" y="7"/>
                          <a:pt x="453" y="23"/>
                        </a:cubicBezTo>
                        <a:cubicBezTo>
                          <a:pt x="58" y="799"/>
                          <a:pt x="0" y="1749"/>
                          <a:pt x="298" y="2567"/>
                        </a:cubicBezTo>
                        <a:cubicBezTo>
                          <a:pt x="303" y="2579"/>
                          <a:pt x="313" y="2588"/>
                          <a:pt x="327" y="2591"/>
                        </a:cubicBezTo>
                        <a:cubicBezTo>
                          <a:pt x="330" y="2593"/>
                          <a:pt x="333" y="2593"/>
                          <a:pt x="336" y="2593"/>
                        </a:cubicBezTo>
                        <a:cubicBezTo>
                          <a:pt x="346" y="2593"/>
                          <a:pt x="355" y="2590"/>
                          <a:pt x="362" y="2584"/>
                        </a:cubicBezTo>
                        <a:lnTo>
                          <a:pt x="1797" y="1330"/>
                        </a:lnTo>
                        <a:cubicBezTo>
                          <a:pt x="1832" y="1303"/>
                          <a:pt x="1805" y="1258"/>
                          <a:pt x="1772" y="1258"/>
                        </a:cubicBezTo>
                        <a:cubicBezTo>
                          <a:pt x="1763" y="1258"/>
                          <a:pt x="1754" y="1261"/>
                          <a:pt x="1745" y="1270"/>
                        </a:cubicBezTo>
                        <a:lnTo>
                          <a:pt x="353" y="2485"/>
                        </a:lnTo>
                        <a:cubicBezTo>
                          <a:pt x="84" y="1699"/>
                          <a:pt x="148" y="797"/>
                          <a:pt x="525" y="59"/>
                        </a:cubicBezTo>
                        <a:cubicBezTo>
                          <a:pt x="542" y="27"/>
                          <a:pt x="515" y="0"/>
                          <a:pt x="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1"/>
                  <p:cNvSpPr/>
                  <p:nvPr/>
                </p:nvSpPr>
                <p:spPr>
                  <a:xfrm>
                    <a:off x="8242550" y="2511025"/>
                    <a:ext cx="50075" cy="50225"/>
                  </a:xfrm>
                  <a:custGeom>
                    <a:avLst/>
                    <a:gdLst/>
                    <a:ahLst/>
                    <a:cxnLst/>
                    <a:rect l="l" t="t" r="r" b="b"/>
                    <a:pathLst>
                      <a:path w="2003" h="2009" extrusionOk="0">
                        <a:moveTo>
                          <a:pt x="201" y="1"/>
                        </a:moveTo>
                        <a:cubicBezTo>
                          <a:pt x="151" y="1"/>
                          <a:pt x="100" y="3"/>
                          <a:pt x="50" y="8"/>
                        </a:cubicBezTo>
                        <a:cubicBezTo>
                          <a:pt x="1" y="14"/>
                          <a:pt x="7" y="87"/>
                          <a:pt x="55" y="87"/>
                        </a:cubicBezTo>
                        <a:cubicBezTo>
                          <a:pt x="56" y="87"/>
                          <a:pt x="57" y="87"/>
                          <a:pt x="58" y="87"/>
                        </a:cubicBezTo>
                        <a:cubicBezTo>
                          <a:pt x="111" y="82"/>
                          <a:pt x="163" y="79"/>
                          <a:pt x="214" y="79"/>
                        </a:cubicBezTo>
                        <a:cubicBezTo>
                          <a:pt x="1206" y="79"/>
                          <a:pt x="1992" y="959"/>
                          <a:pt x="1853" y="1964"/>
                        </a:cubicBezTo>
                        <a:cubicBezTo>
                          <a:pt x="1850" y="1986"/>
                          <a:pt x="1865" y="2006"/>
                          <a:pt x="1886" y="2009"/>
                        </a:cubicBezTo>
                        <a:lnTo>
                          <a:pt x="1892" y="2009"/>
                        </a:lnTo>
                        <a:cubicBezTo>
                          <a:pt x="1911" y="2009"/>
                          <a:pt x="1928" y="1995"/>
                          <a:pt x="1931" y="1976"/>
                        </a:cubicBezTo>
                        <a:cubicBezTo>
                          <a:pt x="2002" y="1463"/>
                          <a:pt x="1825" y="911"/>
                          <a:pt x="1467" y="537"/>
                        </a:cubicBezTo>
                        <a:cubicBezTo>
                          <a:pt x="1144" y="199"/>
                          <a:pt x="670" y="1"/>
                          <a:pt x="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1"/>
                  <p:cNvSpPr/>
                  <p:nvPr/>
                </p:nvSpPr>
                <p:spPr>
                  <a:xfrm>
                    <a:off x="8279675" y="2501175"/>
                    <a:ext cx="32925" cy="28325"/>
                  </a:xfrm>
                  <a:custGeom>
                    <a:avLst/>
                    <a:gdLst/>
                    <a:ahLst/>
                    <a:cxnLst/>
                    <a:rect l="l" t="t" r="r" b="b"/>
                    <a:pathLst>
                      <a:path w="1317" h="1133" extrusionOk="0">
                        <a:moveTo>
                          <a:pt x="1257" y="0"/>
                        </a:moveTo>
                        <a:cubicBezTo>
                          <a:pt x="1248" y="0"/>
                          <a:pt x="1238" y="4"/>
                          <a:pt x="1229" y="12"/>
                        </a:cubicBezTo>
                        <a:lnTo>
                          <a:pt x="28" y="1061"/>
                        </a:lnTo>
                        <a:cubicBezTo>
                          <a:pt x="0" y="1085"/>
                          <a:pt x="16" y="1132"/>
                          <a:pt x="55" y="1132"/>
                        </a:cubicBezTo>
                        <a:cubicBezTo>
                          <a:pt x="64" y="1131"/>
                          <a:pt x="75" y="1128"/>
                          <a:pt x="82" y="1122"/>
                        </a:cubicBezTo>
                        <a:lnTo>
                          <a:pt x="1282" y="74"/>
                        </a:lnTo>
                        <a:cubicBezTo>
                          <a:pt x="1316" y="46"/>
                          <a:pt x="1290" y="0"/>
                          <a:pt x="12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61"/>
                  <p:cNvSpPr/>
                  <p:nvPr/>
                </p:nvSpPr>
                <p:spPr>
                  <a:xfrm>
                    <a:off x="8306400" y="2493900"/>
                    <a:ext cx="15200" cy="11500"/>
                  </a:xfrm>
                  <a:custGeom>
                    <a:avLst/>
                    <a:gdLst/>
                    <a:ahLst/>
                    <a:cxnLst/>
                    <a:rect l="l" t="t" r="r" b="b"/>
                    <a:pathLst>
                      <a:path w="608" h="460" extrusionOk="0">
                        <a:moveTo>
                          <a:pt x="304" y="1"/>
                        </a:moveTo>
                        <a:cubicBezTo>
                          <a:pt x="251" y="1"/>
                          <a:pt x="197" y="19"/>
                          <a:pt x="154" y="57"/>
                        </a:cubicBezTo>
                        <a:cubicBezTo>
                          <a:pt x="0" y="192"/>
                          <a:pt x="85" y="445"/>
                          <a:pt x="289" y="459"/>
                        </a:cubicBezTo>
                        <a:cubicBezTo>
                          <a:pt x="296" y="459"/>
                          <a:pt x="302" y="459"/>
                          <a:pt x="307" y="459"/>
                        </a:cubicBezTo>
                        <a:cubicBezTo>
                          <a:pt x="499" y="459"/>
                          <a:pt x="608" y="229"/>
                          <a:pt x="477" y="80"/>
                        </a:cubicBezTo>
                        <a:cubicBezTo>
                          <a:pt x="432" y="28"/>
                          <a:pt x="368" y="1"/>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61"/>
                  <p:cNvSpPr/>
                  <p:nvPr/>
                </p:nvSpPr>
                <p:spPr>
                  <a:xfrm>
                    <a:off x="8285475" y="2480300"/>
                    <a:ext cx="15250" cy="11475"/>
                  </a:xfrm>
                  <a:custGeom>
                    <a:avLst/>
                    <a:gdLst/>
                    <a:ahLst/>
                    <a:cxnLst/>
                    <a:rect l="l" t="t" r="r" b="b"/>
                    <a:pathLst>
                      <a:path w="610" h="459" extrusionOk="0">
                        <a:moveTo>
                          <a:pt x="305" y="1"/>
                        </a:moveTo>
                        <a:cubicBezTo>
                          <a:pt x="252" y="1"/>
                          <a:pt x="198" y="19"/>
                          <a:pt x="156" y="57"/>
                        </a:cubicBezTo>
                        <a:cubicBezTo>
                          <a:pt x="1" y="191"/>
                          <a:pt x="87" y="445"/>
                          <a:pt x="290" y="458"/>
                        </a:cubicBezTo>
                        <a:cubicBezTo>
                          <a:pt x="296" y="459"/>
                          <a:pt x="302" y="459"/>
                          <a:pt x="308" y="459"/>
                        </a:cubicBezTo>
                        <a:cubicBezTo>
                          <a:pt x="501" y="459"/>
                          <a:pt x="609" y="229"/>
                          <a:pt x="478" y="80"/>
                        </a:cubicBezTo>
                        <a:cubicBezTo>
                          <a:pt x="433" y="27"/>
                          <a:pt x="369" y="1"/>
                          <a:pt x="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61"/>
                  <p:cNvSpPr/>
                  <p:nvPr/>
                </p:nvSpPr>
                <p:spPr>
                  <a:xfrm>
                    <a:off x="8274825" y="2485000"/>
                    <a:ext cx="19525" cy="37925"/>
                  </a:xfrm>
                  <a:custGeom>
                    <a:avLst/>
                    <a:gdLst/>
                    <a:ahLst/>
                    <a:cxnLst/>
                    <a:rect l="l" t="t" r="r" b="b"/>
                    <a:pathLst>
                      <a:path w="781" h="1517" extrusionOk="0">
                        <a:moveTo>
                          <a:pt x="731" y="0"/>
                        </a:moveTo>
                        <a:cubicBezTo>
                          <a:pt x="714" y="0"/>
                          <a:pt x="698" y="10"/>
                          <a:pt x="694" y="33"/>
                        </a:cubicBezTo>
                        <a:cubicBezTo>
                          <a:pt x="561" y="545"/>
                          <a:pt x="333" y="1028"/>
                          <a:pt x="20" y="1454"/>
                        </a:cubicBezTo>
                        <a:cubicBezTo>
                          <a:pt x="0" y="1481"/>
                          <a:pt x="20" y="1517"/>
                          <a:pt x="51" y="1517"/>
                        </a:cubicBezTo>
                        <a:cubicBezTo>
                          <a:pt x="64" y="1517"/>
                          <a:pt x="76" y="1511"/>
                          <a:pt x="84" y="1502"/>
                        </a:cubicBezTo>
                        <a:cubicBezTo>
                          <a:pt x="403" y="1067"/>
                          <a:pt x="635" y="574"/>
                          <a:pt x="770" y="53"/>
                        </a:cubicBezTo>
                        <a:cubicBezTo>
                          <a:pt x="780" y="21"/>
                          <a:pt x="755" y="0"/>
                          <a:pt x="7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1"/>
                  <p:cNvSpPr/>
                  <p:nvPr/>
                </p:nvSpPr>
                <p:spPr>
                  <a:xfrm>
                    <a:off x="8283975" y="2520700"/>
                    <a:ext cx="40625" cy="14025"/>
                  </a:xfrm>
                  <a:custGeom>
                    <a:avLst/>
                    <a:gdLst/>
                    <a:ahLst/>
                    <a:cxnLst/>
                    <a:rect l="l" t="t" r="r" b="b"/>
                    <a:pathLst>
                      <a:path w="1625" h="561" extrusionOk="0">
                        <a:moveTo>
                          <a:pt x="1570" y="1"/>
                        </a:moveTo>
                        <a:cubicBezTo>
                          <a:pt x="1568" y="1"/>
                          <a:pt x="1567" y="1"/>
                          <a:pt x="1565" y="1"/>
                        </a:cubicBezTo>
                        <a:cubicBezTo>
                          <a:pt x="1030" y="64"/>
                          <a:pt x="511" y="229"/>
                          <a:pt x="37" y="486"/>
                        </a:cubicBezTo>
                        <a:cubicBezTo>
                          <a:pt x="1" y="505"/>
                          <a:pt x="14" y="560"/>
                          <a:pt x="56" y="560"/>
                        </a:cubicBezTo>
                        <a:cubicBezTo>
                          <a:pt x="62" y="560"/>
                          <a:pt x="70" y="559"/>
                          <a:pt x="76" y="556"/>
                        </a:cubicBezTo>
                        <a:cubicBezTo>
                          <a:pt x="541" y="304"/>
                          <a:pt x="1049" y="143"/>
                          <a:pt x="1576" y="80"/>
                        </a:cubicBezTo>
                        <a:cubicBezTo>
                          <a:pt x="1625" y="73"/>
                          <a:pt x="1618" y="1"/>
                          <a:pt x="1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1"/>
                  <p:cNvSpPr/>
                  <p:nvPr/>
                </p:nvSpPr>
                <p:spPr>
                  <a:xfrm>
                    <a:off x="8141325" y="2566025"/>
                    <a:ext cx="122000" cy="131525"/>
                  </a:xfrm>
                  <a:custGeom>
                    <a:avLst/>
                    <a:gdLst/>
                    <a:ahLst/>
                    <a:cxnLst/>
                    <a:rect l="l" t="t" r="r" b="b"/>
                    <a:pathLst>
                      <a:path w="4880" h="5261" extrusionOk="0">
                        <a:moveTo>
                          <a:pt x="4818" y="1"/>
                        </a:moveTo>
                        <a:cubicBezTo>
                          <a:pt x="4815" y="1"/>
                          <a:pt x="4812" y="1"/>
                          <a:pt x="4809" y="1"/>
                        </a:cubicBezTo>
                        <a:cubicBezTo>
                          <a:pt x="4196" y="117"/>
                          <a:pt x="3494" y="378"/>
                          <a:pt x="2833" y="738"/>
                        </a:cubicBezTo>
                        <a:cubicBezTo>
                          <a:pt x="2164" y="1102"/>
                          <a:pt x="1609" y="1527"/>
                          <a:pt x="1274" y="1934"/>
                        </a:cubicBezTo>
                        <a:cubicBezTo>
                          <a:pt x="589" y="2763"/>
                          <a:pt x="79" y="4081"/>
                          <a:pt x="3" y="5213"/>
                        </a:cubicBezTo>
                        <a:cubicBezTo>
                          <a:pt x="0" y="5238"/>
                          <a:pt x="20" y="5259"/>
                          <a:pt x="45" y="5261"/>
                        </a:cubicBezTo>
                        <a:lnTo>
                          <a:pt x="48" y="5261"/>
                        </a:lnTo>
                        <a:cubicBezTo>
                          <a:pt x="72" y="5261"/>
                          <a:pt x="91" y="5243"/>
                          <a:pt x="93" y="5219"/>
                        </a:cubicBezTo>
                        <a:cubicBezTo>
                          <a:pt x="167" y="4105"/>
                          <a:pt x="670" y="2808"/>
                          <a:pt x="1344" y="1992"/>
                        </a:cubicBezTo>
                        <a:cubicBezTo>
                          <a:pt x="1673" y="1592"/>
                          <a:pt x="2218" y="1176"/>
                          <a:pt x="2877" y="817"/>
                        </a:cubicBezTo>
                        <a:cubicBezTo>
                          <a:pt x="3530" y="462"/>
                          <a:pt x="4222" y="204"/>
                          <a:pt x="4826" y="89"/>
                        </a:cubicBezTo>
                        <a:cubicBezTo>
                          <a:pt x="4879" y="76"/>
                          <a:pt x="4867" y="1"/>
                          <a:pt x="4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84" name="Google Shape;6984;p61"/>
              <p:cNvGrpSpPr/>
              <p:nvPr/>
            </p:nvGrpSpPr>
            <p:grpSpPr>
              <a:xfrm>
                <a:off x="9263640" y="3114553"/>
                <a:ext cx="507608" cy="474296"/>
                <a:chOff x="7997600" y="3999000"/>
                <a:chExt cx="275425" cy="257350"/>
              </a:xfrm>
            </p:grpSpPr>
            <p:grpSp>
              <p:nvGrpSpPr>
                <p:cNvPr id="6985" name="Google Shape;6985;p61"/>
                <p:cNvGrpSpPr/>
                <p:nvPr/>
              </p:nvGrpSpPr>
              <p:grpSpPr>
                <a:xfrm>
                  <a:off x="8032500" y="3999000"/>
                  <a:ext cx="240525" cy="257350"/>
                  <a:chOff x="8032500" y="3999000"/>
                  <a:chExt cx="240525" cy="257350"/>
                </a:xfrm>
              </p:grpSpPr>
              <p:sp>
                <p:nvSpPr>
                  <p:cNvPr id="6986" name="Google Shape;6986;p61"/>
                  <p:cNvSpPr/>
                  <p:nvPr/>
                </p:nvSpPr>
                <p:spPr>
                  <a:xfrm>
                    <a:off x="8195675" y="3999000"/>
                    <a:ext cx="39875" cy="104175"/>
                  </a:xfrm>
                  <a:custGeom>
                    <a:avLst/>
                    <a:gdLst/>
                    <a:ahLst/>
                    <a:cxnLst/>
                    <a:rect l="l" t="t" r="r" b="b"/>
                    <a:pathLst>
                      <a:path w="1595" h="4167" extrusionOk="0">
                        <a:moveTo>
                          <a:pt x="1594" y="0"/>
                        </a:moveTo>
                        <a:cubicBezTo>
                          <a:pt x="1280" y="385"/>
                          <a:pt x="935" y="780"/>
                          <a:pt x="694" y="1214"/>
                        </a:cubicBezTo>
                        <a:cubicBezTo>
                          <a:pt x="314" y="1899"/>
                          <a:pt x="60" y="2488"/>
                          <a:pt x="12" y="3269"/>
                        </a:cubicBezTo>
                        <a:cubicBezTo>
                          <a:pt x="0" y="3454"/>
                          <a:pt x="138" y="4000"/>
                          <a:pt x="220" y="4167"/>
                        </a:cubicBezTo>
                        <a:cubicBezTo>
                          <a:pt x="750" y="3950"/>
                          <a:pt x="1120" y="3442"/>
                          <a:pt x="1305" y="2901"/>
                        </a:cubicBezTo>
                        <a:cubicBezTo>
                          <a:pt x="1490" y="2358"/>
                          <a:pt x="1517" y="1775"/>
                          <a:pt x="1542" y="1202"/>
                        </a:cubicBezTo>
                        <a:lnTo>
                          <a:pt x="15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61"/>
                  <p:cNvSpPr/>
                  <p:nvPr/>
                </p:nvSpPr>
                <p:spPr>
                  <a:xfrm>
                    <a:off x="8178925" y="4096850"/>
                    <a:ext cx="94100" cy="58525"/>
                  </a:xfrm>
                  <a:custGeom>
                    <a:avLst/>
                    <a:gdLst/>
                    <a:ahLst/>
                    <a:cxnLst/>
                    <a:rect l="l" t="t" r="r" b="b"/>
                    <a:pathLst>
                      <a:path w="3764" h="2341" extrusionOk="0">
                        <a:moveTo>
                          <a:pt x="3763" y="1"/>
                        </a:moveTo>
                        <a:lnTo>
                          <a:pt x="3763" y="1"/>
                        </a:lnTo>
                        <a:cubicBezTo>
                          <a:pt x="3272" y="87"/>
                          <a:pt x="2754" y="160"/>
                          <a:pt x="2288" y="332"/>
                        </a:cubicBezTo>
                        <a:cubicBezTo>
                          <a:pt x="1353" y="675"/>
                          <a:pt x="271" y="1207"/>
                          <a:pt x="1" y="2258"/>
                        </a:cubicBezTo>
                        <a:cubicBezTo>
                          <a:pt x="168" y="2314"/>
                          <a:pt x="341" y="2340"/>
                          <a:pt x="515" y="2340"/>
                        </a:cubicBezTo>
                        <a:cubicBezTo>
                          <a:pt x="908" y="2340"/>
                          <a:pt x="1307" y="2209"/>
                          <a:pt x="1650" y="2008"/>
                        </a:cubicBezTo>
                        <a:cubicBezTo>
                          <a:pt x="2145" y="1718"/>
                          <a:pt x="2545" y="1295"/>
                          <a:pt x="2938" y="877"/>
                        </a:cubicBezTo>
                        <a:lnTo>
                          <a:pt x="3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61"/>
                  <p:cNvSpPr/>
                  <p:nvPr/>
                </p:nvSpPr>
                <p:spPr>
                  <a:xfrm>
                    <a:off x="8132300" y="4170350"/>
                    <a:ext cx="104675" cy="40375"/>
                  </a:xfrm>
                  <a:custGeom>
                    <a:avLst/>
                    <a:gdLst/>
                    <a:ahLst/>
                    <a:cxnLst/>
                    <a:rect l="l" t="t" r="r" b="b"/>
                    <a:pathLst>
                      <a:path w="4187" h="1615" extrusionOk="0">
                        <a:moveTo>
                          <a:pt x="3172" y="0"/>
                        </a:moveTo>
                        <a:cubicBezTo>
                          <a:pt x="3005" y="0"/>
                          <a:pt x="2839" y="7"/>
                          <a:pt x="2676" y="27"/>
                        </a:cubicBezTo>
                        <a:cubicBezTo>
                          <a:pt x="1687" y="140"/>
                          <a:pt x="509" y="402"/>
                          <a:pt x="0" y="1360"/>
                        </a:cubicBezTo>
                        <a:cubicBezTo>
                          <a:pt x="282" y="1538"/>
                          <a:pt x="613" y="1615"/>
                          <a:pt x="948" y="1615"/>
                        </a:cubicBezTo>
                        <a:cubicBezTo>
                          <a:pt x="1189" y="1615"/>
                          <a:pt x="1433" y="1575"/>
                          <a:pt x="1662" y="1506"/>
                        </a:cubicBezTo>
                        <a:cubicBezTo>
                          <a:pt x="2210" y="1339"/>
                          <a:pt x="2699" y="1023"/>
                          <a:pt x="3180" y="708"/>
                        </a:cubicBezTo>
                        <a:cubicBezTo>
                          <a:pt x="3515" y="489"/>
                          <a:pt x="3851" y="271"/>
                          <a:pt x="4186" y="52"/>
                        </a:cubicBezTo>
                        <a:cubicBezTo>
                          <a:pt x="3854" y="30"/>
                          <a:pt x="3511" y="0"/>
                          <a:pt x="3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61"/>
                  <p:cNvSpPr/>
                  <p:nvPr/>
                </p:nvSpPr>
                <p:spPr>
                  <a:xfrm>
                    <a:off x="8058975" y="4224825"/>
                    <a:ext cx="109500" cy="31525"/>
                  </a:xfrm>
                  <a:custGeom>
                    <a:avLst/>
                    <a:gdLst/>
                    <a:ahLst/>
                    <a:cxnLst/>
                    <a:rect l="l" t="t" r="r" b="b"/>
                    <a:pathLst>
                      <a:path w="4380" h="1261" extrusionOk="0">
                        <a:moveTo>
                          <a:pt x="1962" y="0"/>
                        </a:moveTo>
                        <a:cubicBezTo>
                          <a:pt x="1233" y="0"/>
                          <a:pt x="503" y="156"/>
                          <a:pt x="0" y="712"/>
                        </a:cubicBezTo>
                        <a:cubicBezTo>
                          <a:pt x="368" y="1098"/>
                          <a:pt x="917" y="1261"/>
                          <a:pt x="1452" y="1261"/>
                        </a:cubicBezTo>
                        <a:cubicBezTo>
                          <a:pt x="1494" y="1261"/>
                          <a:pt x="1535" y="1260"/>
                          <a:pt x="1576" y="1258"/>
                        </a:cubicBezTo>
                        <a:cubicBezTo>
                          <a:pt x="2149" y="1233"/>
                          <a:pt x="2701" y="1043"/>
                          <a:pt x="3242" y="857"/>
                        </a:cubicBezTo>
                        <a:lnTo>
                          <a:pt x="4380" y="466"/>
                        </a:lnTo>
                        <a:cubicBezTo>
                          <a:pt x="3906" y="314"/>
                          <a:pt x="3414" y="138"/>
                          <a:pt x="2921" y="72"/>
                        </a:cubicBezTo>
                        <a:cubicBezTo>
                          <a:pt x="2616" y="32"/>
                          <a:pt x="2289" y="0"/>
                          <a:pt x="19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61"/>
                  <p:cNvSpPr/>
                  <p:nvPr/>
                </p:nvSpPr>
                <p:spPr>
                  <a:xfrm>
                    <a:off x="8148950" y="4035075"/>
                    <a:ext cx="36300" cy="109600"/>
                  </a:xfrm>
                  <a:custGeom>
                    <a:avLst/>
                    <a:gdLst/>
                    <a:ahLst/>
                    <a:cxnLst/>
                    <a:rect l="l" t="t" r="r" b="b"/>
                    <a:pathLst>
                      <a:path w="1452" h="4384" extrusionOk="0">
                        <a:moveTo>
                          <a:pt x="557" y="1"/>
                        </a:moveTo>
                        <a:lnTo>
                          <a:pt x="272" y="1168"/>
                        </a:lnTo>
                        <a:cubicBezTo>
                          <a:pt x="137" y="1726"/>
                          <a:pt x="1" y="2293"/>
                          <a:pt x="28" y="2865"/>
                        </a:cubicBezTo>
                        <a:cubicBezTo>
                          <a:pt x="53" y="3438"/>
                          <a:pt x="266" y="4028"/>
                          <a:pt x="717" y="4383"/>
                        </a:cubicBezTo>
                        <a:cubicBezTo>
                          <a:pt x="1452" y="3584"/>
                          <a:pt x="1306" y="2387"/>
                          <a:pt x="1085" y="1417"/>
                        </a:cubicBezTo>
                        <a:cubicBezTo>
                          <a:pt x="973" y="933"/>
                          <a:pt x="752" y="457"/>
                          <a:pt x="5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61"/>
                  <p:cNvSpPr/>
                  <p:nvPr/>
                </p:nvSpPr>
                <p:spPr>
                  <a:xfrm>
                    <a:off x="8103100" y="4089125"/>
                    <a:ext cx="39125" cy="106575"/>
                  </a:xfrm>
                  <a:custGeom>
                    <a:avLst/>
                    <a:gdLst/>
                    <a:ahLst/>
                    <a:cxnLst/>
                    <a:rect l="l" t="t" r="r" b="b"/>
                    <a:pathLst>
                      <a:path w="1565" h="4263" extrusionOk="0">
                        <a:moveTo>
                          <a:pt x="1417" y="1"/>
                        </a:moveTo>
                        <a:lnTo>
                          <a:pt x="827" y="1048"/>
                        </a:lnTo>
                        <a:cubicBezTo>
                          <a:pt x="545" y="1547"/>
                          <a:pt x="260" y="2054"/>
                          <a:pt x="130" y="2613"/>
                        </a:cubicBezTo>
                        <a:cubicBezTo>
                          <a:pt x="1" y="3173"/>
                          <a:pt x="45" y="3799"/>
                          <a:pt x="382" y="4263"/>
                        </a:cubicBezTo>
                        <a:cubicBezTo>
                          <a:pt x="1306" y="3693"/>
                          <a:pt x="1490" y="2500"/>
                          <a:pt x="1541" y="1507"/>
                        </a:cubicBezTo>
                        <a:cubicBezTo>
                          <a:pt x="1565" y="1010"/>
                          <a:pt x="1481" y="493"/>
                          <a:pt x="1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61"/>
                  <p:cNvSpPr/>
                  <p:nvPr/>
                </p:nvSpPr>
                <p:spPr>
                  <a:xfrm>
                    <a:off x="8032500" y="4133350"/>
                    <a:ext cx="68125" cy="88525"/>
                  </a:xfrm>
                  <a:custGeom>
                    <a:avLst/>
                    <a:gdLst/>
                    <a:ahLst/>
                    <a:cxnLst/>
                    <a:rect l="l" t="t" r="r" b="b"/>
                    <a:pathLst>
                      <a:path w="2725" h="3541" extrusionOk="0">
                        <a:moveTo>
                          <a:pt x="2725" y="0"/>
                        </a:moveTo>
                        <a:lnTo>
                          <a:pt x="1776" y="742"/>
                        </a:lnTo>
                        <a:cubicBezTo>
                          <a:pt x="1326" y="1096"/>
                          <a:pt x="867" y="1456"/>
                          <a:pt x="533" y="1921"/>
                        </a:cubicBezTo>
                        <a:cubicBezTo>
                          <a:pt x="199" y="2388"/>
                          <a:pt x="0" y="2983"/>
                          <a:pt x="135" y="3541"/>
                        </a:cubicBezTo>
                        <a:cubicBezTo>
                          <a:pt x="1205" y="3369"/>
                          <a:pt x="1833" y="2339"/>
                          <a:pt x="2261" y="1439"/>
                        </a:cubicBezTo>
                        <a:cubicBezTo>
                          <a:pt x="2474" y="991"/>
                          <a:pt x="2594" y="481"/>
                          <a:pt x="27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61"/>
                <p:cNvGrpSpPr/>
                <p:nvPr/>
              </p:nvGrpSpPr>
              <p:grpSpPr>
                <a:xfrm>
                  <a:off x="7997600" y="4031700"/>
                  <a:ext cx="242300" cy="215375"/>
                  <a:chOff x="7997600" y="4031700"/>
                  <a:chExt cx="242300" cy="215375"/>
                </a:xfrm>
              </p:grpSpPr>
              <p:sp>
                <p:nvSpPr>
                  <p:cNvPr id="6994" name="Google Shape;6994;p61"/>
                  <p:cNvSpPr/>
                  <p:nvPr/>
                </p:nvSpPr>
                <p:spPr>
                  <a:xfrm>
                    <a:off x="7997600" y="4031700"/>
                    <a:ext cx="227850" cy="209150"/>
                  </a:xfrm>
                  <a:custGeom>
                    <a:avLst/>
                    <a:gdLst/>
                    <a:ahLst/>
                    <a:cxnLst/>
                    <a:rect l="l" t="t" r="r" b="b"/>
                    <a:pathLst>
                      <a:path w="9114" h="8366" extrusionOk="0">
                        <a:moveTo>
                          <a:pt x="9025" y="1"/>
                        </a:moveTo>
                        <a:cubicBezTo>
                          <a:pt x="8992" y="1"/>
                          <a:pt x="8959" y="21"/>
                          <a:pt x="8951" y="64"/>
                        </a:cubicBezTo>
                        <a:cubicBezTo>
                          <a:pt x="8752" y="1105"/>
                          <a:pt x="8305" y="2296"/>
                          <a:pt x="7692" y="3422"/>
                        </a:cubicBezTo>
                        <a:cubicBezTo>
                          <a:pt x="7073" y="4557"/>
                          <a:pt x="6353" y="5494"/>
                          <a:pt x="5667" y="6060"/>
                        </a:cubicBezTo>
                        <a:cubicBezTo>
                          <a:pt x="4260" y="7219"/>
                          <a:pt x="2023" y="8084"/>
                          <a:pt x="102" y="8210"/>
                        </a:cubicBezTo>
                        <a:cubicBezTo>
                          <a:pt x="0" y="8213"/>
                          <a:pt x="4" y="8366"/>
                          <a:pt x="105" y="8366"/>
                        </a:cubicBezTo>
                        <a:cubicBezTo>
                          <a:pt x="106" y="8366"/>
                          <a:pt x="107" y="8366"/>
                          <a:pt x="108" y="8366"/>
                        </a:cubicBezTo>
                        <a:lnTo>
                          <a:pt x="113" y="8366"/>
                        </a:lnTo>
                        <a:cubicBezTo>
                          <a:pt x="2063" y="8236"/>
                          <a:pt x="4334" y="7358"/>
                          <a:pt x="5766" y="6179"/>
                        </a:cubicBezTo>
                        <a:cubicBezTo>
                          <a:pt x="6468" y="5602"/>
                          <a:pt x="7200" y="4648"/>
                          <a:pt x="7828" y="3495"/>
                        </a:cubicBezTo>
                        <a:cubicBezTo>
                          <a:pt x="8448" y="2358"/>
                          <a:pt x="8902" y="1148"/>
                          <a:pt x="9103" y="94"/>
                        </a:cubicBezTo>
                        <a:cubicBezTo>
                          <a:pt x="9114" y="35"/>
                          <a:pt x="9069" y="1"/>
                          <a:pt x="9025" y="1"/>
                        </a:cubicBezTo>
                        <a:close/>
                      </a:path>
                    </a:pathLst>
                  </a:custGeom>
                  <a:solidFill>
                    <a:srgbClr val="32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61"/>
                  <p:cNvSpPr/>
                  <p:nvPr/>
                </p:nvSpPr>
                <p:spPr>
                  <a:xfrm>
                    <a:off x="8159500" y="4074225"/>
                    <a:ext cx="80400" cy="88225"/>
                  </a:xfrm>
                  <a:custGeom>
                    <a:avLst/>
                    <a:gdLst/>
                    <a:ahLst/>
                    <a:cxnLst/>
                    <a:rect l="l" t="t" r="r" b="b"/>
                    <a:pathLst>
                      <a:path w="3216" h="3529" extrusionOk="0">
                        <a:moveTo>
                          <a:pt x="295" y="0"/>
                        </a:moveTo>
                        <a:cubicBezTo>
                          <a:pt x="251" y="0"/>
                          <a:pt x="217" y="36"/>
                          <a:pt x="217" y="79"/>
                        </a:cubicBezTo>
                        <a:cubicBezTo>
                          <a:pt x="229" y="1144"/>
                          <a:pt x="132" y="2142"/>
                          <a:pt x="29" y="3196"/>
                        </a:cubicBezTo>
                        <a:lnTo>
                          <a:pt x="5" y="3444"/>
                        </a:lnTo>
                        <a:cubicBezTo>
                          <a:pt x="1" y="3490"/>
                          <a:pt x="37" y="3529"/>
                          <a:pt x="83" y="3529"/>
                        </a:cubicBezTo>
                        <a:cubicBezTo>
                          <a:pt x="92" y="3529"/>
                          <a:pt x="99" y="3527"/>
                          <a:pt x="108" y="3524"/>
                        </a:cubicBezTo>
                        <a:cubicBezTo>
                          <a:pt x="1240" y="3120"/>
                          <a:pt x="2275" y="2486"/>
                          <a:pt x="3149" y="1662"/>
                        </a:cubicBezTo>
                        <a:cubicBezTo>
                          <a:pt x="3216" y="1607"/>
                          <a:pt x="3162" y="1521"/>
                          <a:pt x="3099" y="1521"/>
                        </a:cubicBezTo>
                        <a:cubicBezTo>
                          <a:pt x="3079" y="1521"/>
                          <a:pt x="3059" y="1530"/>
                          <a:pt x="3041" y="1550"/>
                        </a:cubicBezTo>
                        <a:cubicBezTo>
                          <a:pt x="2214" y="2331"/>
                          <a:pt x="1239" y="2938"/>
                          <a:pt x="171" y="3336"/>
                        </a:cubicBezTo>
                        <a:lnTo>
                          <a:pt x="183" y="3211"/>
                        </a:lnTo>
                        <a:cubicBezTo>
                          <a:pt x="286" y="2152"/>
                          <a:pt x="383" y="1152"/>
                          <a:pt x="372" y="78"/>
                        </a:cubicBezTo>
                        <a:cubicBezTo>
                          <a:pt x="372" y="35"/>
                          <a:pt x="336" y="0"/>
                          <a:pt x="295" y="0"/>
                        </a:cubicBezTo>
                        <a:close/>
                      </a:path>
                    </a:pathLst>
                  </a:custGeom>
                  <a:solidFill>
                    <a:srgbClr val="32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1"/>
                  <p:cNvSpPr/>
                  <p:nvPr/>
                </p:nvSpPr>
                <p:spPr>
                  <a:xfrm>
                    <a:off x="8105575" y="4136125"/>
                    <a:ext cx="98300" cy="73300"/>
                  </a:xfrm>
                  <a:custGeom>
                    <a:avLst/>
                    <a:gdLst/>
                    <a:ahLst/>
                    <a:cxnLst/>
                    <a:rect l="l" t="t" r="r" b="b"/>
                    <a:pathLst>
                      <a:path w="3932" h="2932" extrusionOk="0">
                        <a:moveTo>
                          <a:pt x="969" y="1"/>
                        </a:moveTo>
                        <a:cubicBezTo>
                          <a:pt x="937" y="1"/>
                          <a:pt x="906" y="19"/>
                          <a:pt x="895" y="59"/>
                        </a:cubicBezTo>
                        <a:lnTo>
                          <a:pt x="881" y="116"/>
                        </a:lnTo>
                        <a:cubicBezTo>
                          <a:pt x="680" y="1036"/>
                          <a:pt x="473" y="1986"/>
                          <a:pt x="29" y="2815"/>
                        </a:cubicBezTo>
                        <a:cubicBezTo>
                          <a:pt x="0" y="2866"/>
                          <a:pt x="37" y="2929"/>
                          <a:pt x="96" y="2930"/>
                        </a:cubicBezTo>
                        <a:cubicBezTo>
                          <a:pt x="140" y="2931"/>
                          <a:pt x="184" y="2931"/>
                          <a:pt x="228" y="2931"/>
                        </a:cubicBezTo>
                        <a:cubicBezTo>
                          <a:pt x="1505" y="2931"/>
                          <a:pt x="2757" y="2591"/>
                          <a:pt x="3859" y="1949"/>
                        </a:cubicBezTo>
                        <a:cubicBezTo>
                          <a:pt x="3931" y="1903"/>
                          <a:pt x="3889" y="1804"/>
                          <a:pt x="3821" y="1804"/>
                        </a:cubicBezTo>
                        <a:cubicBezTo>
                          <a:pt x="3808" y="1804"/>
                          <a:pt x="3795" y="1807"/>
                          <a:pt x="3782" y="1815"/>
                        </a:cubicBezTo>
                        <a:cubicBezTo>
                          <a:pt x="2704" y="2444"/>
                          <a:pt x="1476" y="2776"/>
                          <a:pt x="228" y="2776"/>
                        </a:cubicBezTo>
                        <a:lnTo>
                          <a:pt x="224" y="2776"/>
                        </a:lnTo>
                        <a:cubicBezTo>
                          <a:pt x="638" y="1956"/>
                          <a:pt x="840" y="1038"/>
                          <a:pt x="1034" y="149"/>
                        </a:cubicBezTo>
                        <a:lnTo>
                          <a:pt x="1047" y="92"/>
                        </a:lnTo>
                        <a:cubicBezTo>
                          <a:pt x="1056" y="35"/>
                          <a:pt x="1012" y="1"/>
                          <a:pt x="969" y="1"/>
                        </a:cubicBezTo>
                        <a:close/>
                      </a:path>
                    </a:pathLst>
                  </a:custGeom>
                  <a:solidFill>
                    <a:srgbClr val="32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61"/>
                  <p:cNvSpPr/>
                  <p:nvPr/>
                </p:nvSpPr>
                <p:spPr>
                  <a:xfrm>
                    <a:off x="8032275" y="4161900"/>
                    <a:ext cx="50225" cy="72425"/>
                  </a:xfrm>
                  <a:custGeom>
                    <a:avLst/>
                    <a:gdLst/>
                    <a:ahLst/>
                    <a:cxnLst/>
                    <a:rect l="l" t="t" r="r" b="b"/>
                    <a:pathLst>
                      <a:path w="2009" h="2897" extrusionOk="0">
                        <a:moveTo>
                          <a:pt x="1897" y="1"/>
                        </a:moveTo>
                        <a:cubicBezTo>
                          <a:pt x="1878" y="1"/>
                          <a:pt x="1858" y="9"/>
                          <a:pt x="1841" y="28"/>
                        </a:cubicBezTo>
                        <a:cubicBezTo>
                          <a:pt x="1137" y="813"/>
                          <a:pt x="339" y="1702"/>
                          <a:pt x="12" y="2797"/>
                        </a:cubicBezTo>
                        <a:cubicBezTo>
                          <a:pt x="0" y="2838"/>
                          <a:pt x="23" y="2882"/>
                          <a:pt x="65" y="2894"/>
                        </a:cubicBezTo>
                        <a:cubicBezTo>
                          <a:pt x="72" y="2895"/>
                          <a:pt x="80" y="2897"/>
                          <a:pt x="87" y="2897"/>
                        </a:cubicBezTo>
                        <a:cubicBezTo>
                          <a:pt x="121" y="2897"/>
                          <a:pt x="151" y="2874"/>
                          <a:pt x="162" y="2841"/>
                        </a:cubicBezTo>
                        <a:cubicBezTo>
                          <a:pt x="478" y="1780"/>
                          <a:pt x="1264" y="904"/>
                          <a:pt x="1957" y="132"/>
                        </a:cubicBezTo>
                        <a:cubicBezTo>
                          <a:pt x="2009" y="74"/>
                          <a:pt x="1956" y="1"/>
                          <a:pt x="1897" y="1"/>
                        </a:cubicBezTo>
                        <a:close/>
                      </a:path>
                    </a:pathLst>
                  </a:custGeom>
                  <a:solidFill>
                    <a:srgbClr val="32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61"/>
                  <p:cNvSpPr/>
                  <p:nvPr/>
                </p:nvSpPr>
                <p:spPr>
                  <a:xfrm>
                    <a:off x="8038575" y="4230025"/>
                    <a:ext cx="83350" cy="17050"/>
                  </a:xfrm>
                  <a:custGeom>
                    <a:avLst/>
                    <a:gdLst/>
                    <a:ahLst/>
                    <a:cxnLst/>
                    <a:rect l="l" t="t" r="r" b="b"/>
                    <a:pathLst>
                      <a:path w="3334" h="682" extrusionOk="0">
                        <a:moveTo>
                          <a:pt x="110" y="1"/>
                        </a:moveTo>
                        <a:cubicBezTo>
                          <a:pt x="44" y="1"/>
                          <a:pt x="0" y="92"/>
                          <a:pt x="65" y="140"/>
                        </a:cubicBezTo>
                        <a:cubicBezTo>
                          <a:pt x="370" y="334"/>
                          <a:pt x="828" y="561"/>
                          <a:pt x="1193" y="619"/>
                        </a:cubicBezTo>
                        <a:cubicBezTo>
                          <a:pt x="1429" y="661"/>
                          <a:pt x="1668" y="682"/>
                          <a:pt x="1906" y="682"/>
                        </a:cubicBezTo>
                        <a:cubicBezTo>
                          <a:pt x="2233" y="682"/>
                          <a:pt x="2662" y="644"/>
                          <a:pt x="3239" y="525"/>
                        </a:cubicBezTo>
                        <a:cubicBezTo>
                          <a:pt x="3334" y="504"/>
                          <a:pt x="3313" y="371"/>
                          <a:pt x="3228" y="371"/>
                        </a:cubicBezTo>
                        <a:cubicBezTo>
                          <a:pt x="3222" y="371"/>
                          <a:pt x="3215" y="371"/>
                          <a:pt x="3208" y="373"/>
                        </a:cubicBezTo>
                        <a:cubicBezTo>
                          <a:pt x="2642" y="492"/>
                          <a:pt x="2227" y="528"/>
                          <a:pt x="1911" y="528"/>
                        </a:cubicBezTo>
                        <a:cubicBezTo>
                          <a:pt x="1604" y="528"/>
                          <a:pt x="1390" y="494"/>
                          <a:pt x="1219" y="467"/>
                        </a:cubicBezTo>
                        <a:cubicBezTo>
                          <a:pt x="874" y="412"/>
                          <a:pt x="440" y="195"/>
                          <a:pt x="148" y="11"/>
                        </a:cubicBezTo>
                        <a:cubicBezTo>
                          <a:pt x="135" y="4"/>
                          <a:pt x="122" y="1"/>
                          <a:pt x="110" y="1"/>
                        </a:cubicBezTo>
                        <a:close/>
                      </a:path>
                    </a:pathLst>
                  </a:custGeom>
                  <a:solidFill>
                    <a:srgbClr val="32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6999" name="Google Shape;6999;p61"/>
          <p:cNvGrpSpPr/>
          <p:nvPr/>
        </p:nvGrpSpPr>
        <p:grpSpPr>
          <a:xfrm flipH="1">
            <a:off x="3737141" y="1398504"/>
            <a:ext cx="1226027" cy="1429036"/>
            <a:chOff x="7032791" y="2919079"/>
            <a:chExt cx="1226027" cy="1429036"/>
          </a:xfrm>
        </p:grpSpPr>
        <p:grpSp>
          <p:nvGrpSpPr>
            <p:cNvPr id="7000" name="Google Shape;7000;p61"/>
            <p:cNvGrpSpPr/>
            <p:nvPr/>
          </p:nvGrpSpPr>
          <p:grpSpPr>
            <a:xfrm rot="282999">
              <a:off x="7424820" y="3247151"/>
              <a:ext cx="803762" cy="768487"/>
              <a:chOff x="8059125" y="2818475"/>
              <a:chExt cx="411275" cy="393225"/>
            </a:xfrm>
          </p:grpSpPr>
          <p:sp>
            <p:nvSpPr>
              <p:cNvPr id="7001" name="Google Shape;7001;p61"/>
              <p:cNvSpPr/>
              <p:nvPr/>
            </p:nvSpPr>
            <p:spPr>
              <a:xfrm>
                <a:off x="8177525" y="2820225"/>
                <a:ext cx="292875" cy="226450"/>
              </a:xfrm>
              <a:custGeom>
                <a:avLst/>
                <a:gdLst/>
                <a:ahLst/>
                <a:cxnLst/>
                <a:rect l="l" t="t" r="r" b="b"/>
                <a:pathLst>
                  <a:path w="11715" h="9058" extrusionOk="0">
                    <a:moveTo>
                      <a:pt x="9188" y="1"/>
                    </a:moveTo>
                    <a:cubicBezTo>
                      <a:pt x="8450" y="1"/>
                      <a:pt x="7618" y="244"/>
                      <a:pt x="7037" y="670"/>
                    </a:cubicBezTo>
                    <a:cubicBezTo>
                      <a:pt x="7481" y="935"/>
                      <a:pt x="7883" y="1268"/>
                      <a:pt x="8227" y="1654"/>
                    </a:cubicBezTo>
                    <a:cubicBezTo>
                      <a:pt x="7693" y="1433"/>
                      <a:pt x="7179" y="1172"/>
                      <a:pt x="6685" y="874"/>
                    </a:cubicBezTo>
                    <a:cubicBezTo>
                      <a:pt x="6036" y="1390"/>
                      <a:pt x="5215" y="1943"/>
                      <a:pt x="4502" y="2367"/>
                    </a:cubicBezTo>
                    <a:cubicBezTo>
                      <a:pt x="4244" y="3136"/>
                      <a:pt x="3856" y="3713"/>
                      <a:pt x="3640" y="4496"/>
                    </a:cubicBezTo>
                    <a:cubicBezTo>
                      <a:pt x="3579" y="4059"/>
                      <a:pt x="3594" y="3615"/>
                      <a:pt x="3685" y="3184"/>
                    </a:cubicBezTo>
                    <a:lnTo>
                      <a:pt x="3685" y="3184"/>
                    </a:lnTo>
                    <a:cubicBezTo>
                      <a:pt x="2716" y="4046"/>
                      <a:pt x="1873" y="5040"/>
                      <a:pt x="1181" y="6138"/>
                    </a:cubicBezTo>
                    <a:cubicBezTo>
                      <a:pt x="540" y="7156"/>
                      <a:pt x="0" y="9057"/>
                      <a:pt x="1552" y="9057"/>
                    </a:cubicBezTo>
                    <a:cubicBezTo>
                      <a:pt x="1679" y="9057"/>
                      <a:pt x="1821" y="9044"/>
                      <a:pt x="1977" y="9017"/>
                    </a:cubicBezTo>
                    <a:cubicBezTo>
                      <a:pt x="2572" y="8913"/>
                      <a:pt x="3130" y="8634"/>
                      <a:pt x="3700" y="8436"/>
                    </a:cubicBezTo>
                    <a:cubicBezTo>
                      <a:pt x="3846" y="8385"/>
                      <a:pt x="5971" y="7587"/>
                      <a:pt x="5911" y="7477"/>
                    </a:cubicBezTo>
                    <a:lnTo>
                      <a:pt x="5319" y="6427"/>
                    </a:lnTo>
                    <a:lnTo>
                      <a:pt x="5319" y="6427"/>
                    </a:lnTo>
                    <a:cubicBezTo>
                      <a:pt x="5716" y="6776"/>
                      <a:pt x="6223" y="7027"/>
                      <a:pt x="6713" y="7223"/>
                    </a:cubicBezTo>
                    <a:cubicBezTo>
                      <a:pt x="7895" y="6763"/>
                      <a:pt x="8980" y="5944"/>
                      <a:pt x="9760" y="4936"/>
                    </a:cubicBezTo>
                    <a:lnTo>
                      <a:pt x="9421" y="3133"/>
                    </a:lnTo>
                    <a:lnTo>
                      <a:pt x="9421" y="3133"/>
                    </a:lnTo>
                    <a:cubicBezTo>
                      <a:pt x="9741" y="3557"/>
                      <a:pt x="10019" y="4043"/>
                      <a:pt x="10337" y="4468"/>
                    </a:cubicBezTo>
                    <a:cubicBezTo>
                      <a:pt x="10905" y="3979"/>
                      <a:pt x="11405" y="3360"/>
                      <a:pt x="11558" y="2625"/>
                    </a:cubicBezTo>
                    <a:cubicBezTo>
                      <a:pt x="11715" y="1873"/>
                      <a:pt x="11376" y="1135"/>
                      <a:pt x="10823" y="635"/>
                    </a:cubicBezTo>
                    <a:cubicBezTo>
                      <a:pt x="10434" y="285"/>
                      <a:pt x="9940" y="51"/>
                      <a:pt x="9436" y="11"/>
                    </a:cubicBezTo>
                    <a:cubicBezTo>
                      <a:pt x="9355" y="4"/>
                      <a:pt x="9272" y="1"/>
                      <a:pt x="91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61"/>
              <p:cNvSpPr/>
              <p:nvPr/>
            </p:nvSpPr>
            <p:spPr>
              <a:xfrm>
                <a:off x="8059125" y="2857025"/>
                <a:ext cx="372400" cy="354675"/>
              </a:xfrm>
              <a:custGeom>
                <a:avLst/>
                <a:gdLst/>
                <a:ahLst/>
                <a:cxnLst/>
                <a:rect l="l" t="t" r="r" b="b"/>
                <a:pathLst>
                  <a:path w="14896" h="14187" extrusionOk="0">
                    <a:moveTo>
                      <a:pt x="14831" y="1"/>
                    </a:moveTo>
                    <a:cubicBezTo>
                      <a:pt x="14823" y="1"/>
                      <a:pt x="14815" y="3"/>
                      <a:pt x="14806" y="9"/>
                    </a:cubicBezTo>
                    <a:cubicBezTo>
                      <a:pt x="14773" y="28"/>
                      <a:pt x="11491" y="1941"/>
                      <a:pt x="8045" y="4626"/>
                    </a:cubicBezTo>
                    <a:cubicBezTo>
                      <a:pt x="6022" y="6202"/>
                      <a:pt x="4337" y="7732"/>
                      <a:pt x="3039" y="9172"/>
                    </a:cubicBezTo>
                    <a:cubicBezTo>
                      <a:pt x="1414" y="10975"/>
                      <a:pt x="394" y="12645"/>
                      <a:pt x="6" y="14133"/>
                    </a:cubicBezTo>
                    <a:cubicBezTo>
                      <a:pt x="0" y="14156"/>
                      <a:pt x="14" y="14180"/>
                      <a:pt x="37" y="14185"/>
                    </a:cubicBezTo>
                    <a:cubicBezTo>
                      <a:pt x="40" y="14187"/>
                      <a:pt x="45" y="14187"/>
                      <a:pt x="48" y="14187"/>
                    </a:cubicBezTo>
                    <a:cubicBezTo>
                      <a:pt x="67" y="14187"/>
                      <a:pt x="85" y="14174"/>
                      <a:pt x="90" y="14154"/>
                    </a:cubicBezTo>
                    <a:cubicBezTo>
                      <a:pt x="474" y="12681"/>
                      <a:pt x="1488" y="11024"/>
                      <a:pt x="3103" y="9230"/>
                    </a:cubicBezTo>
                    <a:cubicBezTo>
                      <a:pt x="4398" y="7794"/>
                      <a:pt x="6078" y="6269"/>
                      <a:pt x="8099" y="4696"/>
                    </a:cubicBezTo>
                    <a:cubicBezTo>
                      <a:pt x="11540" y="2016"/>
                      <a:pt x="14817" y="104"/>
                      <a:pt x="14849" y="85"/>
                    </a:cubicBezTo>
                    <a:cubicBezTo>
                      <a:pt x="14895" y="62"/>
                      <a:pt x="14870" y="1"/>
                      <a:pt x="14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1"/>
              <p:cNvSpPr/>
              <p:nvPr/>
            </p:nvSpPr>
            <p:spPr>
              <a:xfrm>
                <a:off x="8389850" y="2818475"/>
                <a:ext cx="29375" cy="64200"/>
              </a:xfrm>
              <a:custGeom>
                <a:avLst/>
                <a:gdLst/>
                <a:ahLst/>
                <a:cxnLst/>
                <a:rect l="l" t="t" r="r" b="b"/>
                <a:pathLst>
                  <a:path w="1175" h="2568" extrusionOk="0">
                    <a:moveTo>
                      <a:pt x="1115" y="0"/>
                    </a:moveTo>
                    <a:cubicBezTo>
                      <a:pt x="1099" y="0"/>
                      <a:pt x="1083" y="8"/>
                      <a:pt x="1076" y="28"/>
                    </a:cubicBezTo>
                    <a:lnTo>
                      <a:pt x="10" y="2507"/>
                    </a:lnTo>
                    <a:cubicBezTo>
                      <a:pt x="1" y="2529"/>
                      <a:pt x="11" y="2554"/>
                      <a:pt x="32" y="2565"/>
                    </a:cubicBezTo>
                    <a:cubicBezTo>
                      <a:pt x="38" y="2566"/>
                      <a:pt x="44" y="2568"/>
                      <a:pt x="50" y="2568"/>
                    </a:cubicBezTo>
                    <a:cubicBezTo>
                      <a:pt x="68" y="2568"/>
                      <a:pt x="83" y="2557"/>
                      <a:pt x="90" y="2541"/>
                    </a:cubicBezTo>
                    <a:lnTo>
                      <a:pt x="1157" y="64"/>
                    </a:lnTo>
                    <a:cubicBezTo>
                      <a:pt x="1174" y="28"/>
                      <a:pt x="1144" y="0"/>
                      <a:pt x="1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61"/>
              <p:cNvSpPr/>
              <p:nvPr/>
            </p:nvSpPr>
            <p:spPr>
              <a:xfrm>
                <a:off x="8295425" y="2947825"/>
                <a:ext cx="102475" cy="23250"/>
              </a:xfrm>
              <a:custGeom>
                <a:avLst/>
                <a:gdLst/>
                <a:ahLst/>
                <a:cxnLst/>
                <a:rect l="l" t="t" r="r" b="b"/>
                <a:pathLst>
                  <a:path w="4099" h="930" extrusionOk="0">
                    <a:moveTo>
                      <a:pt x="60" y="0"/>
                    </a:moveTo>
                    <a:cubicBezTo>
                      <a:pt x="12" y="0"/>
                      <a:pt x="0" y="76"/>
                      <a:pt x="53" y="87"/>
                    </a:cubicBezTo>
                    <a:lnTo>
                      <a:pt x="4028" y="928"/>
                    </a:lnTo>
                    <a:cubicBezTo>
                      <a:pt x="4031" y="929"/>
                      <a:pt x="4034" y="929"/>
                      <a:pt x="4037" y="929"/>
                    </a:cubicBezTo>
                    <a:lnTo>
                      <a:pt x="4039" y="929"/>
                    </a:lnTo>
                    <a:cubicBezTo>
                      <a:pt x="4090" y="928"/>
                      <a:pt x="4099" y="855"/>
                      <a:pt x="4048" y="843"/>
                    </a:cubicBezTo>
                    <a:lnTo>
                      <a:pt x="72" y="2"/>
                    </a:lnTo>
                    <a:cubicBezTo>
                      <a:pt x="68" y="1"/>
                      <a:pt x="64" y="0"/>
                      <a:pt x="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61"/>
            <p:cNvGrpSpPr/>
            <p:nvPr/>
          </p:nvGrpSpPr>
          <p:grpSpPr>
            <a:xfrm rot="-2226426">
              <a:off x="7125142" y="3119409"/>
              <a:ext cx="864214" cy="596209"/>
              <a:chOff x="9263640" y="2992633"/>
              <a:chExt cx="864224" cy="596216"/>
            </a:xfrm>
          </p:grpSpPr>
          <p:grpSp>
            <p:nvGrpSpPr>
              <p:cNvPr id="7006" name="Google Shape;7006;p61"/>
              <p:cNvGrpSpPr/>
              <p:nvPr/>
            </p:nvGrpSpPr>
            <p:grpSpPr>
              <a:xfrm rot="1637932">
                <a:off x="9661151" y="3054891"/>
                <a:ext cx="382865" cy="458614"/>
                <a:chOff x="8141325" y="2477925"/>
                <a:chExt cx="183350" cy="219625"/>
              </a:xfrm>
            </p:grpSpPr>
            <p:sp>
              <p:nvSpPr>
                <p:cNvPr id="7007" name="Google Shape;7007;p61"/>
                <p:cNvSpPr/>
                <p:nvPr/>
              </p:nvSpPr>
              <p:spPr>
                <a:xfrm>
                  <a:off x="8206475" y="2477925"/>
                  <a:ext cx="118200" cy="123500"/>
                </a:xfrm>
                <a:custGeom>
                  <a:avLst/>
                  <a:gdLst/>
                  <a:ahLst/>
                  <a:cxnLst/>
                  <a:rect l="l" t="t" r="r" b="b"/>
                  <a:pathLst>
                    <a:path w="4728" h="4940" extrusionOk="0">
                      <a:moveTo>
                        <a:pt x="1170" y="0"/>
                      </a:moveTo>
                      <a:cubicBezTo>
                        <a:pt x="533" y="488"/>
                        <a:pt x="66" y="1229"/>
                        <a:pt x="31" y="2028"/>
                      </a:cubicBezTo>
                      <a:cubicBezTo>
                        <a:pt x="1" y="2645"/>
                        <a:pt x="190" y="3270"/>
                        <a:pt x="548" y="3773"/>
                      </a:cubicBezTo>
                      <a:lnTo>
                        <a:pt x="553" y="3780"/>
                      </a:lnTo>
                      <a:cubicBezTo>
                        <a:pt x="560" y="3791"/>
                        <a:pt x="567" y="3801"/>
                        <a:pt x="576" y="3811"/>
                      </a:cubicBezTo>
                      <a:cubicBezTo>
                        <a:pt x="584" y="3822"/>
                        <a:pt x="593" y="3834"/>
                        <a:pt x="600" y="3844"/>
                      </a:cubicBezTo>
                      <a:lnTo>
                        <a:pt x="617" y="3865"/>
                      </a:lnTo>
                      <a:cubicBezTo>
                        <a:pt x="627" y="3879"/>
                        <a:pt x="638" y="3892"/>
                        <a:pt x="646" y="3904"/>
                      </a:cubicBezTo>
                      <a:lnTo>
                        <a:pt x="664" y="3925"/>
                      </a:lnTo>
                      <a:cubicBezTo>
                        <a:pt x="675" y="3937"/>
                        <a:pt x="684" y="3949"/>
                        <a:pt x="694" y="3961"/>
                      </a:cubicBezTo>
                      <a:lnTo>
                        <a:pt x="718" y="3987"/>
                      </a:lnTo>
                      <a:cubicBezTo>
                        <a:pt x="726" y="3996"/>
                        <a:pt x="731" y="4004"/>
                        <a:pt x="742" y="4014"/>
                      </a:cubicBezTo>
                      <a:cubicBezTo>
                        <a:pt x="751" y="4026"/>
                        <a:pt x="761" y="4037"/>
                        <a:pt x="772" y="4049"/>
                      </a:cubicBezTo>
                      <a:cubicBezTo>
                        <a:pt x="778" y="4055"/>
                        <a:pt x="785" y="4062"/>
                        <a:pt x="791" y="4068"/>
                      </a:cubicBezTo>
                      <a:cubicBezTo>
                        <a:pt x="802" y="4080"/>
                        <a:pt x="814" y="4092"/>
                        <a:pt x="825" y="4104"/>
                      </a:cubicBezTo>
                      <a:lnTo>
                        <a:pt x="843" y="4122"/>
                      </a:lnTo>
                      <a:cubicBezTo>
                        <a:pt x="854" y="4132"/>
                        <a:pt x="863" y="4141"/>
                        <a:pt x="873" y="4151"/>
                      </a:cubicBezTo>
                      <a:lnTo>
                        <a:pt x="901" y="4178"/>
                      </a:lnTo>
                      <a:lnTo>
                        <a:pt x="906" y="4184"/>
                      </a:lnTo>
                      <a:cubicBezTo>
                        <a:pt x="1358" y="4606"/>
                        <a:pt x="1950" y="4878"/>
                        <a:pt x="2566" y="4931"/>
                      </a:cubicBezTo>
                      <a:cubicBezTo>
                        <a:pt x="2631" y="4937"/>
                        <a:pt x="2697" y="4940"/>
                        <a:pt x="2763" y="4940"/>
                      </a:cubicBezTo>
                      <a:cubicBezTo>
                        <a:pt x="3492" y="4940"/>
                        <a:pt x="4207" y="4591"/>
                        <a:pt x="4728" y="4074"/>
                      </a:cubicBezTo>
                      <a:cubicBezTo>
                        <a:pt x="4486" y="3643"/>
                        <a:pt x="4036" y="3342"/>
                        <a:pt x="3551" y="3252"/>
                      </a:cubicBezTo>
                      <a:cubicBezTo>
                        <a:pt x="3823" y="3211"/>
                        <a:pt x="4078" y="3096"/>
                        <a:pt x="4321" y="2930"/>
                      </a:cubicBezTo>
                      <a:cubicBezTo>
                        <a:pt x="4492" y="2812"/>
                        <a:pt x="4652" y="2648"/>
                        <a:pt x="4679" y="2441"/>
                      </a:cubicBezTo>
                      <a:cubicBezTo>
                        <a:pt x="4700" y="2282"/>
                        <a:pt x="4637" y="2125"/>
                        <a:pt x="4562" y="1982"/>
                      </a:cubicBezTo>
                      <a:cubicBezTo>
                        <a:pt x="4269" y="1423"/>
                        <a:pt x="3733" y="811"/>
                        <a:pt x="3220" y="446"/>
                      </a:cubicBezTo>
                      <a:cubicBezTo>
                        <a:pt x="3089" y="353"/>
                        <a:pt x="2941" y="270"/>
                        <a:pt x="2780" y="268"/>
                      </a:cubicBezTo>
                      <a:cubicBezTo>
                        <a:pt x="2779" y="268"/>
                        <a:pt x="2778" y="268"/>
                        <a:pt x="2777" y="268"/>
                      </a:cubicBezTo>
                      <a:cubicBezTo>
                        <a:pt x="2571" y="268"/>
                        <a:pt x="2387" y="403"/>
                        <a:pt x="2248" y="558"/>
                      </a:cubicBezTo>
                      <a:cubicBezTo>
                        <a:pt x="2053" y="775"/>
                        <a:pt x="1904" y="1014"/>
                        <a:pt x="1825" y="1276"/>
                      </a:cubicBezTo>
                      <a:cubicBezTo>
                        <a:pt x="1804" y="783"/>
                        <a:pt x="1565" y="298"/>
                        <a:pt x="1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8" name="Google Shape;7008;p61"/>
                <p:cNvGrpSpPr/>
                <p:nvPr/>
              </p:nvGrpSpPr>
              <p:grpSpPr>
                <a:xfrm>
                  <a:off x="8141325" y="2480300"/>
                  <a:ext cx="183275" cy="217250"/>
                  <a:chOff x="8141325" y="2480300"/>
                  <a:chExt cx="183275" cy="217250"/>
                </a:xfrm>
              </p:grpSpPr>
              <p:sp>
                <p:nvSpPr>
                  <p:cNvPr id="7009" name="Google Shape;7009;p61"/>
                  <p:cNvSpPr/>
                  <p:nvPr/>
                </p:nvSpPr>
                <p:spPr>
                  <a:xfrm>
                    <a:off x="8223550" y="2545925"/>
                    <a:ext cx="65375" cy="42350"/>
                  </a:xfrm>
                  <a:custGeom>
                    <a:avLst/>
                    <a:gdLst/>
                    <a:ahLst/>
                    <a:cxnLst/>
                    <a:rect l="l" t="t" r="r" b="b"/>
                    <a:pathLst>
                      <a:path w="2615" h="1694" extrusionOk="0">
                        <a:moveTo>
                          <a:pt x="1478" y="0"/>
                        </a:moveTo>
                        <a:cubicBezTo>
                          <a:pt x="1469" y="0"/>
                          <a:pt x="1460" y="4"/>
                          <a:pt x="1452" y="12"/>
                        </a:cubicBezTo>
                        <a:lnTo>
                          <a:pt x="16" y="1264"/>
                        </a:lnTo>
                        <a:cubicBezTo>
                          <a:pt x="5" y="1273"/>
                          <a:pt x="1" y="1287"/>
                          <a:pt x="2" y="1299"/>
                        </a:cubicBezTo>
                        <a:cubicBezTo>
                          <a:pt x="4" y="1312"/>
                          <a:pt x="11" y="1324"/>
                          <a:pt x="23" y="1330"/>
                        </a:cubicBezTo>
                        <a:cubicBezTo>
                          <a:pt x="483" y="1569"/>
                          <a:pt x="992" y="1694"/>
                          <a:pt x="1511" y="1694"/>
                        </a:cubicBezTo>
                        <a:cubicBezTo>
                          <a:pt x="1514" y="1694"/>
                          <a:pt x="1517" y="1694"/>
                          <a:pt x="1520" y="1694"/>
                        </a:cubicBezTo>
                        <a:cubicBezTo>
                          <a:pt x="1525" y="1694"/>
                          <a:pt x="1529" y="1694"/>
                          <a:pt x="1533" y="1694"/>
                        </a:cubicBezTo>
                        <a:cubicBezTo>
                          <a:pt x="1884" y="1694"/>
                          <a:pt x="2233" y="1634"/>
                          <a:pt x="2564" y="1519"/>
                        </a:cubicBezTo>
                        <a:cubicBezTo>
                          <a:pt x="2615" y="1506"/>
                          <a:pt x="2598" y="1440"/>
                          <a:pt x="2558" y="1440"/>
                        </a:cubicBezTo>
                        <a:cubicBezTo>
                          <a:pt x="2552" y="1440"/>
                          <a:pt x="2545" y="1442"/>
                          <a:pt x="2539" y="1445"/>
                        </a:cubicBezTo>
                        <a:cubicBezTo>
                          <a:pt x="2213" y="1559"/>
                          <a:pt x="1867" y="1615"/>
                          <a:pt x="1520" y="1615"/>
                        </a:cubicBezTo>
                        <a:cubicBezTo>
                          <a:pt x="1033" y="1615"/>
                          <a:pt x="545" y="1505"/>
                          <a:pt x="113" y="1287"/>
                        </a:cubicBezTo>
                        <a:lnTo>
                          <a:pt x="1504" y="72"/>
                        </a:lnTo>
                        <a:cubicBezTo>
                          <a:pt x="1537" y="45"/>
                          <a:pt x="151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1"/>
                  <p:cNvSpPr/>
                  <p:nvPr/>
                </p:nvSpPr>
                <p:spPr>
                  <a:xfrm>
                    <a:off x="8216075" y="2514325"/>
                    <a:ext cx="45800" cy="64825"/>
                  </a:xfrm>
                  <a:custGeom>
                    <a:avLst/>
                    <a:gdLst/>
                    <a:ahLst/>
                    <a:cxnLst/>
                    <a:rect l="l" t="t" r="r" b="b"/>
                    <a:pathLst>
                      <a:path w="1832" h="2593" extrusionOk="0">
                        <a:moveTo>
                          <a:pt x="488" y="0"/>
                        </a:moveTo>
                        <a:cubicBezTo>
                          <a:pt x="475" y="0"/>
                          <a:pt x="461" y="7"/>
                          <a:pt x="453" y="23"/>
                        </a:cubicBezTo>
                        <a:cubicBezTo>
                          <a:pt x="58" y="799"/>
                          <a:pt x="0" y="1749"/>
                          <a:pt x="298" y="2567"/>
                        </a:cubicBezTo>
                        <a:cubicBezTo>
                          <a:pt x="303" y="2579"/>
                          <a:pt x="313" y="2588"/>
                          <a:pt x="327" y="2591"/>
                        </a:cubicBezTo>
                        <a:cubicBezTo>
                          <a:pt x="330" y="2593"/>
                          <a:pt x="333" y="2593"/>
                          <a:pt x="336" y="2593"/>
                        </a:cubicBezTo>
                        <a:cubicBezTo>
                          <a:pt x="346" y="2593"/>
                          <a:pt x="355" y="2590"/>
                          <a:pt x="362" y="2584"/>
                        </a:cubicBezTo>
                        <a:lnTo>
                          <a:pt x="1797" y="1330"/>
                        </a:lnTo>
                        <a:cubicBezTo>
                          <a:pt x="1832" y="1303"/>
                          <a:pt x="1805" y="1258"/>
                          <a:pt x="1772" y="1258"/>
                        </a:cubicBezTo>
                        <a:cubicBezTo>
                          <a:pt x="1763" y="1258"/>
                          <a:pt x="1754" y="1261"/>
                          <a:pt x="1745" y="1270"/>
                        </a:cubicBezTo>
                        <a:lnTo>
                          <a:pt x="353" y="2485"/>
                        </a:lnTo>
                        <a:cubicBezTo>
                          <a:pt x="84" y="1699"/>
                          <a:pt x="148" y="797"/>
                          <a:pt x="525" y="59"/>
                        </a:cubicBezTo>
                        <a:cubicBezTo>
                          <a:pt x="542" y="27"/>
                          <a:pt x="515" y="0"/>
                          <a:pt x="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61"/>
                  <p:cNvSpPr/>
                  <p:nvPr/>
                </p:nvSpPr>
                <p:spPr>
                  <a:xfrm>
                    <a:off x="8242550" y="2511025"/>
                    <a:ext cx="50075" cy="50225"/>
                  </a:xfrm>
                  <a:custGeom>
                    <a:avLst/>
                    <a:gdLst/>
                    <a:ahLst/>
                    <a:cxnLst/>
                    <a:rect l="l" t="t" r="r" b="b"/>
                    <a:pathLst>
                      <a:path w="2003" h="2009" extrusionOk="0">
                        <a:moveTo>
                          <a:pt x="201" y="1"/>
                        </a:moveTo>
                        <a:cubicBezTo>
                          <a:pt x="151" y="1"/>
                          <a:pt x="100" y="3"/>
                          <a:pt x="50" y="8"/>
                        </a:cubicBezTo>
                        <a:cubicBezTo>
                          <a:pt x="1" y="14"/>
                          <a:pt x="7" y="87"/>
                          <a:pt x="55" y="87"/>
                        </a:cubicBezTo>
                        <a:cubicBezTo>
                          <a:pt x="56" y="87"/>
                          <a:pt x="57" y="87"/>
                          <a:pt x="58" y="87"/>
                        </a:cubicBezTo>
                        <a:cubicBezTo>
                          <a:pt x="111" y="82"/>
                          <a:pt x="163" y="79"/>
                          <a:pt x="214" y="79"/>
                        </a:cubicBezTo>
                        <a:cubicBezTo>
                          <a:pt x="1206" y="79"/>
                          <a:pt x="1992" y="959"/>
                          <a:pt x="1853" y="1964"/>
                        </a:cubicBezTo>
                        <a:cubicBezTo>
                          <a:pt x="1850" y="1986"/>
                          <a:pt x="1865" y="2006"/>
                          <a:pt x="1886" y="2009"/>
                        </a:cubicBezTo>
                        <a:lnTo>
                          <a:pt x="1892" y="2009"/>
                        </a:lnTo>
                        <a:cubicBezTo>
                          <a:pt x="1911" y="2009"/>
                          <a:pt x="1928" y="1995"/>
                          <a:pt x="1931" y="1976"/>
                        </a:cubicBezTo>
                        <a:cubicBezTo>
                          <a:pt x="2002" y="1463"/>
                          <a:pt x="1825" y="911"/>
                          <a:pt x="1467" y="537"/>
                        </a:cubicBezTo>
                        <a:cubicBezTo>
                          <a:pt x="1144" y="199"/>
                          <a:pt x="670" y="1"/>
                          <a:pt x="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61"/>
                  <p:cNvSpPr/>
                  <p:nvPr/>
                </p:nvSpPr>
                <p:spPr>
                  <a:xfrm>
                    <a:off x="8279675" y="2501175"/>
                    <a:ext cx="32925" cy="28325"/>
                  </a:xfrm>
                  <a:custGeom>
                    <a:avLst/>
                    <a:gdLst/>
                    <a:ahLst/>
                    <a:cxnLst/>
                    <a:rect l="l" t="t" r="r" b="b"/>
                    <a:pathLst>
                      <a:path w="1317" h="1133" extrusionOk="0">
                        <a:moveTo>
                          <a:pt x="1257" y="0"/>
                        </a:moveTo>
                        <a:cubicBezTo>
                          <a:pt x="1248" y="0"/>
                          <a:pt x="1238" y="4"/>
                          <a:pt x="1229" y="12"/>
                        </a:cubicBezTo>
                        <a:lnTo>
                          <a:pt x="28" y="1061"/>
                        </a:lnTo>
                        <a:cubicBezTo>
                          <a:pt x="0" y="1085"/>
                          <a:pt x="16" y="1132"/>
                          <a:pt x="55" y="1132"/>
                        </a:cubicBezTo>
                        <a:cubicBezTo>
                          <a:pt x="64" y="1131"/>
                          <a:pt x="75" y="1128"/>
                          <a:pt x="82" y="1122"/>
                        </a:cubicBezTo>
                        <a:lnTo>
                          <a:pt x="1282" y="74"/>
                        </a:lnTo>
                        <a:cubicBezTo>
                          <a:pt x="1316" y="46"/>
                          <a:pt x="1290" y="0"/>
                          <a:pt x="12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61"/>
                  <p:cNvSpPr/>
                  <p:nvPr/>
                </p:nvSpPr>
                <p:spPr>
                  <a:xfrm>
                    <a:off x="8306400" y="2493900"/>
                    <a:ext cx="15200" cy="11500"/>
                  </a:xfrm>
                  <a:custGeom>
                    <a:avLst/>
                    <a:gdLst/>
                    <a:ahLst/>
                    <a:cxnLst/>
                    <a:rect l="l" t="t" r="r" b="b"/>
                    <a:pathLst>
                      <a:path w="608" h="460" extrusionOk="0">
                        <a:moveTo>
                          <a:pt x="304" y="1"/>
                        </a:moveTo>
                        <a:cubicBezTo>
                          <a:pt x="251" y="1"/>
                          <a:pt x="197" y="19"/>
                          <a:pt x="154" y="57"/>
                        </a:cubicBezTo>
                        <a:cubicBezTo>
                          <a:pt x="0" y="192"/>
                          <a:pt x="85" y="445"/>
                          <a:pt x="289" y="459"/>
                        </a:cubicBezTo>
                        <a:cubicBezTo>
                          <a:pt x="296" y="459"/>
                          <a:pt x="302" y="459"/>
                          <a:pt x="307" y="459"/>
                        </a:cubicBezTo>
                        <a:cubicBezTo>
                          <a:pt x="499" y="459"/>
                          <a:pt x="608" y="229"/>
                          <a:pt x="477" y="80"/>
                        </a:cubicBezTo>
                        <a:cubicBezTo>
                          <a:pt x="432" y="28"/>
                          <a:pt x="368" y="1"/>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1"/>
                  <p:cNvSpPr/>
                  <p:nvPr/>
                </p:nvSpPr>
                <p:spPr>
                  <a:xfrm>
                    <a:off x="8285475" y="2480300"/>
                    <a:ext cx="15250" cy="11475"/>
                  </a:xfrm>
                  <a:custGeom>
                    <a:avLst/>
                    <a:gdLst/>
                    <a:ahLst/>
                    <a:cxnLst/>
                    <a:rect l="l" t="t" r="r" b="b"/>
                    <a:pathLst>
                      <a:path w="610" h="459" extrusionOk="0">
                        <a:moveTo>
                          <a:pt x="305" y="1"/>
                        </a:moveTo>
                        <a:cubicBezTo>
                          <a:pt x="252" y="1"/>
                          <a:pt x="198" y="19"/>
                          <a:pt x="156" y="57"/>
                        </a:cubicBezTo>
                        <a:cubicBezTo>
                          <a:pt x="1" y="191"/>
                          <a:pt x="87" y="445"/>
                          <a:pt x="290" y="458"/>
                        </a:cubicBezTo>
                        <a:cubicBezTo>
                          <a:pt x="296" y="459"/>
                          <a:pt x="302" y="459"/>
                          <a:pt x="308" y="459"/>
                        </a:cubicBezTo>
                        <a:cubicBezTo>
                          <a:pt x="501" y="459"/>
                          <a:pt x="609" y="229"/>
                          <a:pt x="478" y="80"/>
                        </a:cubicBezTo>
                        <a:cubicBezTo>
                          <a:pt x="433" y="27"/>
                          <a:pt x="369" y="1"/>
                          <a:pt x="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1"/>
                  <p:cNvSpPr/>
                  <p:nvPr/>
                </p:nvSpPr>
                <p:spPr>
                  <a:xfrm>
                    <a:off x="8274825" y="2485000"/>
                    <a:ext cx="19525" cy="37925"/>
                  </a:xfrm>
                  <a:custGeom>
                    <a:avLst/>
                    <a:gdLst/>
                    <a:ahLst/>
                    <a:cxnLst/>
                    <a:rect l="l" t="t" r="r" b="b"/>
                    <a:pathLst>
                      <a:path w="781" h="1517" extrusionOk="0">
                        <a:moveTo>
                          <a:pt x="731" y="0"/>
                        </a:moveTo>
                        <a:cubicBezTo>
                          <a:pt x="714" y="0"/>
                          <a:pt x="698" y="10"/>
                          <a:pt x="694" y="33"/>
                        </a:cubicBezTo>
                        <a:cubicBezTo>
                          <a:pt x="561" y="545"/>
                          <a:pt x="333" y="1028"/>
                          <a:pt x="20" y="1454"/>
                        </a:cubicBezTo>
                        <a:cubicBezTo>
                          <a:pt x="0" y="1481"/>
                          <a:pt x="20" y="1517"/>
                          <a:pt x="51" y="1517"/>
                        </a:cubicBezTo>
                        <a:cubicBezTo>
                          <a:pt x="64" y="1517"/>
                          <a:pt x="76" y="1511"/>
                          <a:pt x="84" y="1502"/>
                        </a:cubicBezTo>
                        <a:cubicBezTo>
                          <a:pt x="403" y="1067"/>
                          <a:pt x="635" y="574"/>
                          <a:pt x="770" y="53"/>
                        </a:cubicBezTo>
                        <a:cubicBezTo>
                          <a:pt x="780" y="21"/>
                          <a:pt x="755" y="0"/>
                          <a:pt x="7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61"/>
                  <p:cNvSpPr/>
                  <p:nvPr/>
                </p:nvSpPr>
                <p:spPr>
                  <a:xfrm>
                    <a:off x="8283975" y="2520700"/>
                    <a:ext cx="40625" cy="14025"/>
                  </a:xfrm>
                  <a:custGeom>
                    <a:avLst/>
                    <a:gdLst/>
                    <a:ahLst/>
                    <a:cxnLst/>
                    <a:rect l="l" t="t" r="r" b="b"/>
                    <a:pathLst>
                      <a:path w="1625" h="561" extrusionOk="0">
                        <a:moveTo>
                          <a:pt x="1570" y="1"/>
                        </a:moveTo>
                        <a:cubicBezTo>
                          <a:pt x="1568" y="1"/>
                          <a:pt x="1567" y="1"/>
                          <a:pt x="1565" y="1"/>
                        </a:cubicBezTo>
                        <a:cubicBezTo>
                          <a:pt x="1030" y="64"/>
                          <a:pt x="511" y="229"/>
                          <a:pt x="37" y="486"/>
                        </a:cubicBezTo>
                        <a:cubicBezTo>
                          <a:pt x="1" y="505"/>
                          <a:pt x="14" y="560"/>
                          <a:pt x="56" y="560"/>
                        </a:cubicBezTo>
                        <a:cubicBezTo>
                          <a:pt x="62" y="560"/>
                          <a:pt x="70" y="559"/>
                          <a:pt x="76" y="556"/>
                        </a:cubicBezTo>
                        <a:cubicBezTo>
                          <a:pt x="541" y="304"/>
                          <a:pt x="1049" y="143"/>
                          <a:pt x="1576" y="80"/>
                        </a:cubicBezTo>
                        <a:cubicBezTo>
                          <a:pt x="1625" y="73"/>
                          <a:pt x="1618" y="1"/>
                          <a:pt x="1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61"/>
                  <p:cNvSpPr/>
                  <p:nvPr/>
                </p:nvSpPr>
                <p:spPr>
                  <a:xfrm>
                    <a:off x="8141325" y="2566025"/>
                    <a:ext cx="122000" cy="131525"/>
                  </a:xfrm>
                  <a:custGeom>
                    <a:avLst/>
                    <a:gdLst/>
                    <a:ahLst/>
                    <a:cxnLst/>
                    <a:rect l="l" t="t" r="r" b="b"/>
                    <a:pathLst>
                      <a:path w="4880" h="5261" extrusionOk="0">
                        <a:moveTo>
                          <a:pt x="4818" y="1"/>
                        </a:moveTo>
                        <a:cubicBezTo>
                          <a:pt x="4815" y="1"/>
                          <a:pt x="4812" y="1"/>
                          <a:pt x="4809" y="1"/>
                        </a:cubicBezTo>
                        <a:cubicBezTo>
                          <a:pt x="4196" y="117"/>
                          <a:pt x="3494" y="378"/>
                          <a:pt x="2833" y="738"/>
                        </a:cubicBezTo>
                        <a:cubicBezTo>
                          <a:pt x="2164" y="1102"/>
                          <a:pt x="1609" y="1527"/>
                          <a:pt x="1274" y="1934"/>
                        </a:cubicBezTo>
                        <a:cubicBezTo>
                          <a:pt x="589" y="2763"/>
                          <a:pt x="79" y="4081"/>
                          <a:pt x="3" y="5213"/>
                        </a:cubicBezTo>
                        <a:cubicBezTo>
                          <a:pt x="0" y="5238"/>
                          <a:pt x="20" y="5259"/>
                          <a:pt x="45" y="5261"/>
                        </a:cubicBezTo>
                        <a:lnTo>
                          <a:pt x="48" y="5261"/>
                        </a:lnTo>
                        <a:cubicBezTo>
                          <a:pt x="72" y="5261"/>
                          <a:pt x="91" y="5243"/>
                          <a:pt x="93" y="5219"/>
                        </a:cubicBezTo>
                        <a:cubicBezTo>
                          <a:pt x="167" y="4105"/>
                          <a:pt x="670" y="2808"/>
                          <a:pt x="1344" y="1992"/>
                        </a:cubicBezTo>
                        <a:cubicBezTo>
                          <a:pt x="1673" y="1592"/>
                          <a:pt x="2218" y="1176"/>
                          <a:pt x="2877" y="817"/>
                        </a:cubicBezTo>
                        <a:cubicBezTo>
                          <a:pt x="3530" y="462"/>
                          <a:pt x="4222" y="204"/>
                          <a:pt x="4826" y="89"/>
                        </a:cubicBezTo>
                        <a:cubicBezTo>
                          <a:pt x="4879" y="76"/>
                          <a:pt x="4867" y="1"/>
                          <a:pt x="4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18" name="Google Shape;7018;p61"/>
              <p:cNvGrpSpPr/>
              <p:nvPr/>
            </p:nvGrpSpPr>
            <p:grpSpPr>
              <a:xfrm>
                <a:off x="9263640" y="3114553"/>
                <a:ext cx="507608" cy="474296"/>
                <a:chOff x="7997600" y="3999000"/>
                <a:chExt cx="275425" cy="257350"/>
              </a:xfrm>
            </p:grpSpPr>
            <p:grpSp>
              <p:nvGrpSpPr>
                <p:cNvPr id="7019" name="Google Shape;7019;p61"/>
                <p:cNvGrpSpPr/>
                <p:nvPr/>
              </p:nvGrpSpPr>
              <p:grpSpPr>
                <a:xfrm>
                  <a:off x="8032500" y="3999000"/>
                  <a:ext cx="240525" cy="257350"/>
                  <a:chOff x="8032500" y="3999000"/>
                  <a:chExt cx="240525" cy="257350"/>
                </a:xfrm>
              </p:grpSpPr>
              <p:sp>
                <p:nvSpPr>
                  <p:cNvPr id="7020" name="Google Shape;7020;p61"/>
                  <p:cNvSpPr/>
                  <p:nvPr/>
                </p:nvSpPr>
                <p:spPr>
                  <a:xfrm>
                    <a:off x="8195675" y="3999000"/>
                    <a:ext cx="39875" cy="104175"/>
                  </a:xfrm>
                  <a:custGeom>
                    <a:avLst/>
                    <a:gdLst/>
                    <a:ahLst/>
                    <a:cxnLst/>
                    <a:rect l="l" t="t" r="r" b="b"/>
                    <a:pathLst>
                      <a:path w="1595" h="4167" extrusionOk="0">
                        <a:moveTo>
                          <a:pt x="1594" y="0"/>
                        </a:moveTo>
                        <a:cubicBezTo>
                          <a:pt x="1280" y="385"/>
                          <a:pt x="935" y="780"/>
                          <a:pt x="694" y="1214"/>
                        </a:cubicBezTo>
                        <a:cubicBezTo>
                          <a:pt x="314" y="1899"/>
                          <a:pt x="60" y="2488"/>
                          <a:pt x="12" y="3269"/>
                        </a:cubicBezTo>
                        <a:cubicBezTo>
                          <a:pt x="0" y="3454"/>
                          <a:pt x="138" y="4000"/>
                          <a:pt x="220" y="4167"/>
                        </a:cubicBezTo>
                        <a:cubicBezTo>
                          <a:pt x="750" y="3950"/>
                          <a:pt x="1120" y="3442"/>
                          <a:pt x="1305" y="2901"/>
                        </a:cubicBezTo>
                        <a:cubicBezTo>
                          <a:pt x="1490" y="2358"/>
                          <a:pt x="1517" y="1775"/>
                          <a:pt x="1542" y="1202"/>
                        </a:cubicBezTo>
                        <a:lnTo>
                          <a:pt x="15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1"/>
                  <p:cNvSpPr/>
                  <p:nvPr/>
                </p:nvSpPr>
                <p:spPr>
                  <a:xfrm>
                    <a:off x="8178925" y="4096850"/>
                    <a:ext cx="94100" cy="58525"/>
                  </a:xfrm>
                  <a:custGeom>
                    <a:avLst/>
                    <a:gdLst/>
                    <a:ahLst/>
                    <a:cxnLst/>
                    <a:rect l="l" t="t" r="r" b="b"/>
                    <a:pathLst>
                      <a:path w="3764" h="2341" extrusionOk="0">
                        <a:moveTo>
                          <a:pt x="3763" y="1"/>
                        </a:moveTo>
                        <a:lnTo>
                          <a:pt x="3763" y="1"/>
                        </a:lnTo>
                        <a:cubicBezTo>
                          <a:pt x="3272" y="87"/>
                          <a:pt x="2754" y="160"/>
                          <a:pt x="2288" y="332"/>
                        </a:cubicBezTo>
                        <a:cubicBezTo>
                          <a:pt x="1353" y="675"/>
                          <a:pt x="271" y="1207"/>
                          <a:pt x="1" y="2258"/>
                        </a:cubicBezTo>
                        <a:cubicBezTo>
                          <a:pt x="168" y="2314"/>
                          <a:pt x="341" y="2340"/>
                          <a:pt x="515" y="2340"/>
                        </a:cubicBezTo>
                        <a:cubicBezTo>
                          <a:pt x="908" y="2340"/>
                          <a:pt x="1307" y="2209"/>
                          <a:pt x="1650" y="2008"/>
                        </a:cubicBezTo>
                        <a:cubicBezTo>
                          <a:pt x="2145" y="1718"/>
                          <a:pt x="2545" y="1295"/>
                          <a:pt x="2938" y="877"/>
                        </a:cubicBezTo>
                        <a:lnTo>
                          <a:pt x="3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1"/>
                  <p:cNvSpPr/>
                  <p:nvPr/>
                </p:nvSpPr>
                <p:spPr>
                  <a:xfrm>
                    <a:off x="8132300" y="4170350"/>
                    <a:ext cx="104675" cy="40375"/>
                  </a:xfrm>
                  <a:custGeom>
                    <a:avLst/>
                    <a:gdLst/>
                    <a:ahLst/>
                    <a:cxnLst/>
                    <a:rect l="l" t="t" r="r" b="b"/>
                    <a:pathLst>
                      <a:path w="4187" h="1615" extrusionOk="0">
                        <a:moveTo>
                          <a:pt x="3172" y="0"/>
                        </a:moveTo>
                        <a:cubicBezTo>
                          <a:pt x="3005" y="0"/>
                          <a:pt x="2839" y="7"/>
                          <a:pt x="2676" y="27"/>
                        </a:cubicBezTo>
                        <a:cubicBezTo>
                          <a:pt x="1687" y="140"/>
                          <a:pt x="509" y="402"/>
                          <a:pt x="0" y="1360"/>
                        </a:cubicBezTo>
                        <a:cubicBezTo>
                          <a:pt x="282" y="1538"/>
                          <a:pt x="613" y="1615"/>
                          <a:pt x="948" y="1615"/>
                        </a:cubicBezTo>
                        <a:cubicBezTo>
                          <a:pt x="1189" y="1615"/>
                          <a:pt x="1433" y="1575"/>
                          <a:pt x="1662" y="1506"/>
                        </a:cubicBezTo>
                        <a:cubicBezTo>
                          <a:pt x="2210" y="1339"/>
                          <a:pt x="2699" y="1023"/>
                          <a:pt x="3180" y="708"/>
                        </a:cubicBezTo>
                        <a:cubicBezTo>
                          <a:pt x="3515" y="489"/>
                          <a:pt x="3851" y="271"/>
                          <a:pt x="4186" y="52"/>
                        </a:cubicBezTo>
                        <a:cubicBezTo>
                          <a:pt x="3854" y="30"/>
                          <a:pt x="3511" y="0"/>
                          <a:pt x="3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61"/>
                  <p:cNvSpPr/>
                  <p:nvPr/>
                </p:nvSpPr>
                <p:spPr>
                  <a:xfrm>
                    <a:off x="8058975" y="4224825"/>
                    <a:ext cx="109500" cy="31525"/>
                  </a:xfrm>
                  <a:custGeom>
                    <a:avLst/>
                    <a:gdLst/>
                    <a:ahLst/>
                    <a:cxnLst/>
                    <a:rect l="l" t="t" r="r" b="b"/>
                    <a:pathLst>
                      <a:path w="4380" h="1261" extrusionOk="0">
                        <a:moveTo>
                          <a:pt x="1962" y="0"/>
                        </a:moveTo>
                        <a:cubicBezTo>
                          <a:pt x="1233" y="0"/>
                          <a:pt x="503" y="156"/>
                          <a:pt x="0" y="712"/>
                        </a:cubicBezTo>
                        <a:cubicBezTo>
                          <a:pt x="368" y="1098"/>
                          <a:pt x="917" y="1261"/>
                          <a:pt x="1452" y="1261"/>
                        </a:cubicBezTo>
                        <a:cubicBezTo>
                          <a:pt x="1494" y="1261"/>
                          <a:pt x="1535" y="1260"/>
                          <a:pt x="1576" y="1258"/>
                        </a:cubicBezTo>
                        <a:cubicBezTo>
                          <a:pt x="2149" y="1233"/>
                          <a:pt x="2701" y="1043"/>
                          <a:pt x="3242" y="857"/>
                        </a:cubicBezTo>
                        <a:lnTo>
                          <a:pt x="4380" y="466"/>
                        </a:lnTo>
                        <a:cubicBezTo>
                          <a:pt x="3906" y="314"/>
                          <a:pt x="3414" y="138"/>
                          <a:pt x="2921" y="72"/>
                        </a:cubicBezTo>
                        <a:cubicBezTo>
                          <a:pt x="2616" y="32"/>
                          <a:pt x="2289" y="0"/>
                          <a:pt x="19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61"/>
                  <p:cNvSpPr/>
                  <p:nvPr/>
                </p:nvSpPr>
                <p:spPr>
                  <a:xfrm>
                    <a:off x="8148950" y="4035075"/>
                    <a:ext cx="36300" cy="109600"/>
                  </a:xfrm>
                  <a:custGeom>
                    <a:avLst/>
                    <a:gdLst/>
                    <a:ahLst/>
                    <a:cxnLst/>
                    <a:rect l="l" t="t" r="r" b="b"/>
                    <a:pathLst>
                      <a:path w="1452" h="4384" extrusionOk="0">
                        <a:moveTo>
                          <a:pt x="557" y="1"/>
                        </a:moveTo>
                        <a:lnTo>
                          <a:pt x="272" y="1168"/>
                        </a:lnTo>
                        <a:cubicBezTo>
                          <a:pt x="137" y="1726"/>
                          <a:pt x="1" y="2293"/>
                          <a:pt x="28" y="2865"/>
                        </a:cubicBezTo>
                        <a:cubicBezTo>
                          <a:pt x="53" y="3438"/>
                          <a:pt x="266" y="4028"/>
                          <a:pt x="717" y="4383"/>
                        </a:cubicBezTo>
                        <a:cubicBezTo>
                          <a:pt x="1452" y="3584"/>
                          <a:pt x="1306" y="2387"/>
                          <a:pt x="1085" y="1417"/>
                        </a:cubicBezTo>
                        <a:cubicBezTo>
                          <a:pt x="973" y="933"/>
                          <a:pt x="752" y="457"/>
                          <a:pt x="5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1"/>
                  <p:cNvSpPr/>
                  <p:nvPr/>
                </p:nvSpPr>
                <p:spPr>
                  <a:xfrm>
                    <a:off x="8103100" y="4089125"/>
                    <a:ext cx="39125" cy="106575"/>
                  </a:xfrm>
                  <a:custGeom>
                    <a:avLst/>
                    <a:gdLst/>
                    <a:ahLst/>
                    <a:cxnLst/>
                    <a:rect l="l" t="t" r="r" b="b"/>
                    <a:pathLst>
                      <a:path w="1565" h="4263" extrusionOk="0">
                        <a:moveTo>
                          <a:pt x="1417" y="1"/>
                        </a:moveTo>
                        <a:lnTo>
                          <a:pt x="827" y="1048"/>
                        </a:lnTo>
                        <a:cubicBezTo>
                          <a:pt x="545" y="1547"/>
                          <a:pt x="260" y="2054"/>
                          <a:pt x="130" y="2613"/>
                        </a:cubicBezTo>
                        <a:cubicBezTo>
                          <a:pt x="1" y="3173"/>
                          <a:pt x="45" y="3799"/>
                          <a:pt x="382" y="4263"/>
                        </a:cubicBezTo>
                        <a:cubicBezTo>
                          <a:pt x="1306" y="3693"/>
                          <a:pt x="1490" y="2500"/>
                          <a:pt x="1541" y="1507"/>
                        </a:cubicBezTo>
                        <a:cubicBezTo>
                          <a:pt x="1565" y="1010"/>
                          <a:pt x="1481" y="493"/>
                          <a:pt x="1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1"/>
                  <p:cNvSpPr/>
                  <p:nvPr/>
                </p:nvSpPr>
                <p:spPr>
                  <a:xfrm>
                    <a:off x="8032500" y="4133350"/>
                    <a:ext cx="68125" cy="88525"/>
                  </a:xfrm>
                  <a:custGeom>
                    <a:avLst/>
                    <a:gdLst/>
                    <a:ahLst/>
                    <a:cxnLst/>
                    <a:rect l="l" t="t" r="r" b="b"/>
                    <a:pathLst>
                      <a:path w="2725" h="3541" extrusionOk="0">
                        <a:moveTo>
                          <a:pt x="2725" y="0"/>
                        </a:moveTo>
                        <a:lnTo>
                          <a:pt x="1776" y="742"/>
                        </a:lnTo>
                        <a:cubicBezTo>
                          <a:pt x="1326" y="1096"/>
                          <a:pt x="867" y="1456"/>
                          <a:pt x="533" y="1921"/>
                        </a:cubicBezTo>
                        <a:cubicBezTo>
                          <a:pt x="199" y="2388"/>
                          <a:pt x="0" y="2983"/>
                          <a:pt x="135" y="3541"/>
                        </a:cubicBezTo>
                        <a:cubicBezTo>
                          <a:pt x="1205" y="3369"/>
                          <a:pt x="1833" y="2339"/>
                          <a:pt x="2261" y="1439"/>
                        </a:cubicBezTo>
                        <a:cubicBezTo>
                          <a:pt x="2474" y="991"/>
                          <a:pt x="2594" y="481"/>
                          <a:pt x="27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7" name="Google Shape;7027;p61"/>
                <p:cNvGrpSpPr/>
                <p:nvPr/>
              </p:nvGrpSpPr>
              <p:grpSpPr>
                <a:xfrm>
                  <a:off x="7997600" y="4031700"/>
                  <a:ext cx="242300" cy="215375"/>
                  <a:chOff x="7997600" y="4031700"/>
                  <a:chExt cx="242300" cy="215375"/>
                </a:xfrm>
              </p:grpSpPr>
              <p:sp>
                <p:nvSpPr>
                  <p:cNvPr id="7028" name="Google Shape;7028;p61"/>
                  <p:cNvSpPr/>
                  <p:nvPr/>
                </p:nvSpPr>
                <p:spPr>
                  <a:xfrm>
                    <a:off x="7997600" y="4031700"/>
                    <a:ext cx="227850" cy="209150"/>
                  </a:xfrm>
                  <a:custGeom>
                    <a:avLst/>
                    <a:gdLst/>
                    <a:ahLst/>
                    <a:cxnLst/>
                    <a:rect l="l" t="t" r="r" b="b"/>
                    <a:pathLst>
                      <a:path w="9114" h="8366" extrusionOk="0">
                        <a:moveTo>
                          <a:pt x="9025" y="1"/>
                        </a:moveTo>
                        <a:cubicBezTo>
                          <a:pt x="8992" y="1"/>
                          <a:pt x="8959" y="21"/>
                          <a:pt x="8951" y="64"/>
                        </a:cubicBezTo>
                        <a:cubicBezTo>
                          <a:pt x="8752" y="1105"/>
                          <a:pt x="8305" y="2296"/>
                          <a:pt x="7692" y="3422"/>
                        </a:cubicBezTo>
                        <a:cubicBezTo>
                          <a:pt x="7073" y="4557"/>
                          <a:pt x="6353" y="5494"/>
                          <a:pt x="5667" y="6060"/>
                        </a:cubicBezTo>
                        <a:cubicBezTo>
                          <a:pt x="4260" y="7219"/>
                          <a:pt x="2023" y="8084"/>
                          <a:pt x="102" y="8210"/>
                        </a:cubicBezTo>
                        <a:cubicBezTo>
                          <a:pt x="0" y="8213"/>
                          <a:pt x="4" y="8366"/>
                          <a:pt x="105" y="8366"/>
                        </a:cubicBezTo>
                        <a:cubicBezTo>
                          <a:pt x="106" y="8366"/>
                          <a:pt x="107" y="8366"/>
                          <a:pt x="108" y="8366"/>
                        </a:cubicBezTo>
                        <a:lnTo>
                          <a:pt x="113" y="8366"/>
                        </a:lnTo>
                        <a:cubicBezTo>
                          <a:pt x="2063" y="8236"/>
                          <a:pt x="4334" y="7358"/>
                          <a:pt x="5766" y="6179"/>
                        </a:cubicBezTo>
                        <a:cubicBezTo>
                          <a:pt x="6468" y="5602"/>
                          <a:pt x="7200" y="4648"/>
                          <a:pt x="7828" y="3495"/>
                        </a:cubicBezTo>
                        <a:cubicBezTo>
                          <a:pt x="8448" y="2358"/>
                          <a:pt x="8902" y="1148"/>
                          <a:pt x="9103" y="94"/>
                        </a:cubicBezTo>
                        <a:cubicBezTo>
                          <a:pt x="9114" y="35"/>
                          <a:pt x="9069" y="1"/>
                          <a:pt x="9025" y="1"/>
                        </a:cubicBezTo>
                        <a:close/>
                      </a:path>
                    </a:pathLst>
                  </a:custGeom>
                  <a:solidFill>
                    <a:srgbClr val="32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61"/>
                  <p:cNvSpPr/>
                  <p:nvPr/>
                </p:nvSpPr>
                <p:spPr>
                  <a:xfrm>
                    <a:off x="8159500" y="4074225"/>
                    <a:ext cx="80400" cy="88225"/>
                  </a:xfrm>
                  <a:custGeom>
                    <a:avLst/>
                    <a:gdLst/>
                    <a:ahLst/>
                    <a:cxnLst/>
                    <a:rect l="l" t="t" r="r" b="b"/>
                    <a:pathLst>
                      <a:path w="3216" h="3529" extrusionOk="0">
                        <a:moveTo>
                          <a:pt x="295" y="0"/>
                        </a:moveTo>
                        <a:cubicBezTo>
                          <a:pt x="251" y="0"/>
                          <a:pt x="217" y="36"/>
                          <a:pt x="217" y="79"/>
                        </a:cubicBezTo>
                        <a:cubicBezTo>
                          <a:pt x="229" y="1144"/>
                          <a:pt x="132" y="2142"/>
                          <a:pt x="29" y="3196"/>
                        </a:cubicBezTo>
                        <a:lnTo>
                          <a:pt x="5" y="3444"/>
                        </a:lnTo>
                        <a:cubicBezTo>
                          <a:pt x="1" y="3490"/>
                          <a:pt x="37" y="3529"/>
                          <a:pt x="83" y="3529"/>
                        </a:cubicBezTo>
                        <a:cubicBezTo>
                          <a:pt x="92" y="3529"/>
                          <a:pt x="99" y="3527"/>
                          <a:pt x="108" y="3524"/>
                        </a:cubicBezTo>
                        <a:cubicBezTo>
                          <a:pt x="1240" y="3120"/>
                          <a:pt x="2275" y="2486"/>
                          <a:pt x="3149" y="1662"/>
                        </a:cubicBezTo>
                        <a:cubicBezTo>
                          <a:pt x="3216" y="1607"/>
                          <a:pt x="3162" y="1521"/>
                          <a:pt x="3099" y="1521"/>
                        </a:cubicBezTo>
                        <a:cubicBezTo>
                          <a:pt x="3079" y="1521"/>
                          <a:pt x="3059" y="1530"/>
                          <a:pt x="3041" y="1550"/>
                        </a:cubicBezTo>
                        <a:cubicBezTo>
                          <a:pt x="2214" y="2331"/>
                          <a:pt x="1239" y="2938"/>
                          <a:pt x="171" y="3336"/>
                        </a:cubicBezTo>
                        <a:lnTo>
                          <a:pt x="183" y="3211"/>
                        </a:lnTo>
                        <a:cubicBezTo>
                          <a:pt x="286" y="2152"/>
                          <a:pt x="383" y="1152"/>
                          <a:pt x="372" y="78"/>
                        </a:cubicBezTo>
                        <a:cubicBezTo>
                          <a:pt x="372" y="35"/>
                          <a:pt x="336" y="0"/>
                          <a:pt x="295" y="0"/>
                        </a:cubicBezTo>
                        <a:close/>
                      </a:path>
                    </a:pathLst>
                  </a:custGeom>
                  <a:solidFill>
                    <a:srgbClr val="32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61"/>
                  <p:cNvSpPr/>
                  <p:nvPr/>
                </p:nvSpPr>
                <p:spPr>
                  <a:xfrm>
                    <a:off x="8105575" y="4136125"/>
                    <a:ext cx="98300" cy="73300"/>
                  </a:xfrm>
                  <a:custGeom>
                    <a:avLst/>
                    <a:gdLst/>
                    <a:ahLst/>
                    <a:cxnLst/>
                    <a:rect l="l" t="t" r="r" b="b"/>
                    <a:pathLst>
                      <a:path w="3932" h="2932" extrusionOk="0">
                        <a:moveTo>
                          <a:pt x="969" y="1"/>
                        </a:moveTo>
                        <a:cubicBezTo>
                          <a:pt x="937" y="1"/>
                          <a:pt x="906" y="19"/>
                          <a:pt x="895" y="59"/>
                        </a:cubicBezTo>
                        <a:lnTo>
                          <a:pt x="881" y="116"/>
                        </a:lnTo>
                        <a:cubicBezTo>
                          <a:pt x="680" y="1036"/>
                          <a:pt x="473" y="1986"/>
                          <a:pt x="29" y="2815"/>
                        </a:cubicBezTo>
                        <a:cubicBezTo>
                          <a:pt x="0" y="2866"/>
                          <a:pt x="37" y="2929"/>
                          <a:pt x="96" y="2930"/>
                        </a:cubicBezTo>
                        <a:cubicBezTo>
                          <a:pt x="140" y="2931"/>
                          <a:pt x="184" y="2931"/>
                          <a:pt x="228" y="2931"/>
                        </a:cubicBezTo>
                        <a:cubicBezTo>
                          <a:pt x="1505" y="2931"/>
                          <a:pt x="2757" y="2591"/>
                          <a:pt x="3859" y="1949"/>
                        </a:cubicBezTo>
                        <a:cubicBezTo>
                          <a:pt x="3931" y="1903"/>
                          <a:pt x="3889" y="1804"/>
                          <a:pt x="3821" y="1804"/>
                        </a:cubicBezTo>
                        <a:cubicBezTo>
                          <a:pt x="3808" y="1804"/>
                          <a:pt x="3795" y="1807"/>
                          <a:pt x="3782" y="1815"/>
                        </a:cubicBezTo>
                        <a:cubicBezTo>
                          <a:pt x="2704" y="2444"/>
                          <a:pt x="1476" y="2776"/>
                          <a:pt x="228" y="2776"/>
                        </a:cubicBezTo>
                        <a:lnTo>
                          <a:pt x="224" y="2776"/>
                        </a:lnTo>
                        <a:cubicBezTo>
                          <a:pt x="638" y="1956"/>
                          <a:pt x="840" y="1038"/>
                          <a:pt x="1034" y="149"/>
                        </a:cubicBezTo>
                        <a:lnTo>
                          <a:pt x="1047" y="92"/>
                        </a:lnTo>
                        <a:cubicBezTo>
                          <a:pt x="1056" y="35"/>
                          <a:pt x="1012" y="1"/>
                          <a:pt x="969" y="1"/>
                        </a:cubicBezTo>
                        <a:close/>
                      </a:path>
                    </a:pathLst>
                  </a:custGeom>
                  <a:solidFill>
                    <a:srgbClr val="32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1"/>
                  <p:cNvSpPr/>
                  <p:nvPr/>
                </p:nvSpPr>
                <p:spPr>
                  <a:xfrm>
                    <a:off x="8032275" y="4161900"/>
                    <a:ext cx="50225" cy="72425"/>
                  </a:xfrm>
                  <a:custGeom>
                    <a:avLst/>
                    <a:gdLst/>
                    <a:ahLst/>
                    <a:cxnLst/>
                    <a:rect l="l" t="t" r="r" b="b"/>
                    <a:pathLst>
                      <a:path w="2009" h="2897" extrusionOk="0">
                        <a:moveTo>
                          <a:pt x="1897" y="1"/>
                        </a:moveTo>
                        <a:cubicBezTo>
                          <a:pt x="1878" y="1"/>
                          <a:pt x="1858" y="9"/>
                          <a:pt x="1841" y="28"/>
                        </a:cubicBezTo>
                        <a:cubicBezTo>
                          <a:pt x="1137" y="813"/>
                          <a:pt x="339" y="1702"/>
                          <a:pt x="12" y="2797"/>
                        </a:cubicBezTo>
                        <a:cubicBezTo>
                          <a:pt x="0" y="2838"/>
                          <a:pt x="23" y="2882"/>
                          <a:pt x="65" y="2894"/>
                        </a:cubicBezTo>
                        <a:cubicBezTo>
                          <a:pt x="72" y="2895"/>
                          <a:pt x="80" y="2897"/>
                          <a:pt x="87" y="2897"/>
                        </a:cubicBezTo>
                        <a:cubicBezTo>
                          <a:pt x="121" y="2897"/>
                          <a:pt x="151" y="2874"/>
                          <a:pt x="162" y="2841"/>
                        </a:cubicBezTo>
                        <a:cubicBezTo>
                          <a:pt x="478" y="1780"/>
                          <a:pt x="1264" y="904"/>
                          <a:pt x="1957" y="132"/>
                        </a:cubicBezTo>
                        <a:cubicBezTo>
                          <a:pt x="2009" y="74"/>
                          <a:pt x="1956" y="1"/>
                          <a:pt x="18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61"/>
                  <p:cNvSpPr/>
                  <p:nvPr/>
                </p:nvSpPr>
                <p:spPr>
                  <a:xfrm>
                    <a:off x="8038575" y="4230025"/>
                    <a:ext cx="83350" cy="17050"/>
                  </a:xfrm>
                  <a:custGeom>
                    <a:avLst/>
                    <a:gdLst/>
                    <a:ahLst/>
                    <a:cxnLst/>
                    <a:rect l="l" t="t" r="r" b="b"/>
                    <a:pathLst>
                      <a:path w="3334" h="682" extrusionOk="0">
                        <a:moveTo>
                          <a:pt x="110" y="1"/>
                        </a:moveTo>
                        <a:cubicBezTo>
                          <a:pt x="44" y="1"/>
                          <a:pt x="0" y="92"/>
                          <a:pt x="65" y="140"/>
                        </a:cubicBezTo>
                        <a:cubicBezTo>
                          <a:pt x="370" y="334"/>
                          <a:pt x="828" y="561"/>
                          <a:pt x="1193" y="619"/>
                        </a:cubicBezTo>
                        <a:cubicBezTo>
                          <a:pt x="1429" y="661"/>
                          <a:pt x="1668" y="682"/>
                          <a:pt x="1906" y="682"/>
                        </a:cubicBezTo>
                        <a:cubicBezTo>
                          <a:pt x="2233" y="682"/>
                          <a:pt x="2662" y="644"/>
                          <a:pt x="3239" y="525"/>
                        </a:cubicBezTo>
                        <a:cubicBezTo>
                          <a:pt x="3334" y="504"/>
                          <a:pt x="3313" y="371"/>
                          <a:pt x="3228" y="371"/>
                        </a:cubicBezTo>
                        <a:cubicBezTo>
                          <a:pt x="3222" y="371"/>
                          <a:pt x="3215" y="371"/>
                          <a:pt x="3208" y="373"/>
                        </a:cubicBezTo>
                        <a:cubicBezTo>
                          <a:pt x="2642" y="492"/>
                          <a:pt x="2227" y="528"/>
                          <a:pt x="1911" y="528"/>
                        </a:cubicBezTo>
                        <a:cubicBezTo>
                          <a:pt x="1604" y="528"/>
                          <a:pt x="1390" y="494"/>
                          <a:pt x="1219" y="467"/>
                        </a:cubicBezTo>
                        <a:cubicBezTo>
                          <a:pt x="874" y="412"/>
                          <a:pt x="440" y="195"/>
                          <a:pt x="148" y="11"/>
                        </a:cubicBezTo>
                        <a:cubicBezTo>
                          <a:pt x="135" y="4"/>
                          <a:pt x="122" y="1"/>
                          <a:pt x="110" y="1"/>
                        </a:cubicBezTo>
                        <a:close/>
                      </a:path>
                    </a:pathLst>
                  </a:custGeom>
                  <a:solidFill>
                    <a:srgbClr val="32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033" name="Google Shape;7033;p61"/>
            <p:cNvGrpSpPr/>
            <p:nvPr/>
          </p:nvGrpSpPr>
          <p:grpSpPr>
            <a:xfrm>
              <a:off x="7371440" y="3500583"/>
              <a:ext cx="864224" cy="596216"/>
              <a:chOff x="9263640" y="2992633"/>
              <a:chExt cx="864224" cy="596216"/>
            </a:xfrm>
          </p:grpSpPr>
          <p:grpSp>
            <p:nvGrpSpPr>
              <p:cNvPr id="7034" name="Google Shape;7034;p61"/>
              <p:cNvGrpSpPr/>
              <p:nvPr/>
            </p:nvGrpSpPr>
            <p:grpSpPr>
              <a:xfrm rot="1637932">
                <a:off x="9661151" y="3054891"/>
                <a:ext cx="382865" cy="458614"/>
                <a:chOff x="8141325" y="2477925"/>
                <a:chExt cx="183350" cy="219625"/>
              </a:xfrm>
            </p:grpSpPr>
            <p:sp>
              <p:nvSpPr>
                <p:cNvPr id="7035" name="Google Shape;7035;p61"/>
                <p:cNvSpPr/>
                <p:nvPr/>
              </p:nvSpPr>
              <p:spPr>
                <a:xfrm>
                  <a:off x="8206475" y="2477925"/>
                  <a:ext cx="118200" cy="123500"/>
                </a:xfrm>
                <a:custGeom>
                  <a:avLst/>
                  <a:gdLst/>
                  <a:ahLst/>
                  <a:cxnLst/>
                  <a:rect l="l" t="t" r="r" b="b"/>
                  <a:pathLst>
                    <a:path w="4728" h="4940" extrusionOk="0">
                      <a:moveTo>
                        <a:pt x="1170" y="0"/>
                      </a:moveTo>
                      <a:cubicBezTo>
                        <a:pt x="533" y="488"/>
                        <a:pt x="66" y="1229"/>
                        <a:pt x="31" y="2028"/>
                      </a:cubicBezTo>
                      <a:cubicBezTo>
                        <a:pt x="1" y="2645"/>
                        <a:pt x="190" y="3270"/>
                        <a:pt x="548" y="3773"/>
                      </a:cubicBezTo>
                      <a:lnTo>
                        <a:pt x="553" y="3780"/>
                      </a:lnTo>
                      <a:cubicBezTo>
                        <a:pt x="560" y="3791"/>
                        <a:pt x="567" y="3801"/>
                        <a:pt x="576" y="3811"/>
                      </a:cubicBezTo>
                      <a:cubicBezTo>
                        <a:pt x="584" y="3822"/>
                        <a:pt x="593" y="3834"/>
                        <a:pt x="600" y="3844"/>
                      </a:cubicBezTo>
                      <a:lnTo>
                        <a:pt x="617" y="3865"/>
                      </a:lnTo>
                      <a:cubicBezTo>
                        <a:pt x="627" y="3879"/>
                        <a:pt x="638" y="3892"/>
                        <a:pt x="646" y="3904"/>
                      </a:cubicBezTo>
                      <a:lnTo>
                        <a:pt x="664" y="3925"/>
                      </a:lnTo>
                      <a:cubicBezTo>
                        <a:pt x="675" y="3937"/>
                        <a:pt x="684" y="3949"/>
                        <a:pt x="694" y="3961"/>
                      </a:cubicBezTo>
                      <a:lnTo>
                        <a:pt x="718" y="3987"/>
                      </a:lnTo>
                      <a:cubicBezTo>
                        <a:pt x="726" y="3996"/>
                        <a:pt x="731" y="4004"/>
                        <a:pt x="742" y="4014"/>
                      </a:cubicBezTo>
                      <a:cubicBezTo>
                        <a:pt x="751" y="4026"/>
                        <a:pt x="761" y="4037"/>
                        <a:pt x="772" y="4049"/>
                      </a:cubicBezTo>
                      <a:cubicBezTo>
                        <a:pt x="778" y="4055"/>
                        <a:pt x="785" y="4062"/>
                        <a:pt x="791" y="4068"/>
                      </a:cubicBezTo>
                      <a:cubicBezTo>
                        <a:pt x="802" y="4080"/>
                        <a:pt x="814" y="4092"/>
                        <a:pt x="825" y="4104"/>
                      </a:cubicBezTo>
                      <a:lnTo>
                        <a:pt x="843" y="4122"/>
                      </a:lnTo>
                      <a:cubicBezTo>
                        <a:pt x="854" y="4132"/>
                        <a:pt x="863" y="4141"/>
                        <a:pt x="873" y="4151"/>
                      </a:cubicBezTo>
                      <a:lnTo>
                        <a:pt x="901" y="4178"/>
                      </a:lnTo>
                      <a:lnTo>
                        <a:pt x="906" y="4184"/>
                      </a:lnTo>
                      <a:cubicBezTo>
                        <a:pt x="1358" y="4606"/>
                        <a:pt x="1950" y="4878"/>
                        <a:pt x="2566" y="4931"/>
                      </a:cubicBezTo>
                      <a:cubicBezTo>
                        <a:pt x="2631" y="4937"/>
                        <a:pt x="2697" y="4940"/>
                        <a:pt x="2763" y="4940"/>
                      </a:cubicBezTo>
                      <a:cubicBezTo>
                        <a:pt x="3492" y="4940"/>
                        <a:pt x="4207" y="4591"/>
                        <a:pt x="4728" y="4074"/>
                      </a:cubicBezTo>
                      <a:cubicBezTo>
                        <a:pt x="4486" y="3643"/>
                        <a:pt x="4036" y="3342"/>
                        <a:pt x="3551" y="3252"/>
                      </a:cubicBezTo>
                      <a:cubicBezTo>
                        <a:pt x="3823" y="3211"/>
                        <a:pt x="4078" y="3096"/>
                        <a:pt x="4321" y="2930"/>
                      </a:cubicBezTo>
                      <a:cubicBezTo>
                        <a:pt x="4492" y="2812"/>
                        <a:pt x="4652" y="2648"/>
                        <a:pt x="4679" y="2441"/>
                      </a:cubicBezTo>
                      <a:cubicBezTo>
                        <a:pt x="4700" y="2282"/>
                        <a:pt x="4637" y="2125"/>
                        <a:pt x="4562" y="1982"/>
                      </a:cubicBezTo>
                      <a:cubicBezTo>
                        <a:pt x="4269" y="1423"/>
                        <a:pt x="3733" y="811"/>
                        <a:pt x="3220" y="446"/>
                      </a:cubicBezTo>
                      <a:cubicBezTo>
                        <a:pt x="3089" y="353"/>
                        <a:pt x="2941" y="270"/>
                        <a:pt x="2780" y="268"/>
                      </a:cubicBezTo>
                      <a:cubicBezTo>
                        <a:pt x="2779" y="268"/>
                        <a:pt x="2778" y="268"/>
                        <a:pt x="2777" y="268"/>
                      </a:cubicBezTo>
                      <a:cubicBezTo>
                        <a:pt x="2571" y="268"/>
                        <a:pt x="2387" y="403"/>
                        <a:pt x="2248" y="558"/>
                      </a:cubicBezTo>
                      <a:cubicBezTo>
                        <a:pt x="2053" y="775"/>
                        <a:pt x="1904" y="1014"/>
                        <a:pt x="1825" y="1276"/>
                      </a:cubicBezTo>
                      <a:cubicBezTo>
                        <a:pt x="1804" y="783"/>
                        <a:pt x="1565" y="298"/>
                        <a:pt x="11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6" name="Google Shape;7036;p61"/>
                <p:cNvGrpSpPr/>
                <p:nvPr/>
              </p:nvGrpSpPr>
              <p:grpSpPr>
                <a:xfrm>
                  <a:off x="8141325" y="2480300"/>
                  <a:ext cx="183275" cy="217250"/>
                  <a:chOff x="8141325" y="2480300"/>
                  <a:chExt cx="183275" cy="217250"/>
                </a:xfrm>
              </p:grpSpPr>
              <p:sp>
                <p:nvSpPr>
                  <p:cNvPr id="7037" name="Google Shape;7037;p61"/>
                  <p:cNvSpPr/>
                  <p:nvPr/>
                </p:nvSpPr>
                <p:spPr>
                  <a:xfrm>
                    <a:off x="8223550" y="2545925"/>
                    <a:ext cx="65375" cy="42350"/>
                  </a:xfrm>
                  <a:custGeom>
                    <a:avLst/>
                    <a:gdLst/>
                    <a:ahLst/>
                    <a:cxnLst/>
                    <a:rect l="l" t="t" r="r" b="b"/>
                    <a:pathLst>
                      <a:path w="2615" h="1694" extrusionOk="0">
                        <a:moveTo>
                          <a:pt x="1478" y="0"/>
                        </a:moveTo>
                        <a:cubicBezTo>
                          <a:pt x="1469" y="0"/>
                          <a:pt x="1460" y="4"/>
                          <a:pt x="1452" y="12"/>
                        </a:cubicBezTo>
                        <a:lnTo>
                          <a:pt x="16" y="1264"/>
                        </a:lnTo>
                        <a:cubicBezTo>
                          <a:pt x="5" y="1273"/>
                          <a:pt x="1" y="1287"/>
                          <a:pt x="2" y="1299"/>
                        </a:cubicBezTo>
                        <a:cubicBezTo>
                          <a:pt x="4" y="1312"/>
                          <a:pt x="11" y="1324"/>
                          <a:pt x="23" y="1330"/>
                        </a:cubicBezTo>
                        <a:cubicBezTo>
                          <a:pt x="483" y="1569"/>
                          <a:pt x="992" y="1694"/>
                          <a:pt x="1511" y="1694"/>
                        </a:cubicBezTo>
                        <a:cubicBezTo>
                          <a:pt x="1514" y="1694"/>
                          <a:pt x="1517" y="1694"/>
                          <a:pt x="1520" y="1694"/>
                        </a:cubicBezTo>
                        <a:cubicBezTo>
                          <a:pt x="1525" y="1694"/>
                          <a:pt x="1529" y="1694"/>
                          <a:pt x="1533" y="1694"/>
                        </a:cubicBezTo>
                        <a:cubicBezTo>
                          <a:pt x="1884" y="1694"/>
                          <a:pt x="2233" y="1634"/>
                          <a:pt x="2564" y="1519"/>
                        </a:cubicBezTo>
                        <a:cubicBezTo>
                          <a:pt x="2615" y="1506"/>
                          <a:pt x="2598" y="1440"/>
                          <a:pt x="2558" y="1440"/>
                        </a:cubicBezTo>
                        <a:cubicBezTo>
                          <a:pt x="2552" y="1440"/>
                          <a:pt x="2545" y="1442"/>
                          <a:pt x="2539" y="1445"/>
                        </a:cubicBezTo>
                        <a:cubicBezTo>
                          <a:pt x="2213" y="1559"/>
                          <a:pt x="1867" y="1615"/>
                          <a:pt x="1520" y="1615"/>
                        </a:cubicBezTo>
                        <a:cubicBezTo>
                          <a:pt x="1033" y="1615"/>
                          <a:pt x="545" y="1505"/>
                          <a:pt x="113" y="1287"/>
                        </a:cubicBezTo>
                        <a:lnTo>
                          <a:pt x="1504" y="72"/>
                        </a:lnTo>
                        <a:cubicBezTo>
                          <a:pt x="1537" y="45"/>
                          <a:pt x="151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1"/>
                  <p:cNvSpPr/>
                  <p:nvPr/>
                </p:nvSpPr>
                <p:spPr>
                  <a:xfrm>
                    <a:off x="8216075" y="2514325"/>
                    <a:ext cx="45800" cy="64825"/>
                  </a:xfrm>
                  <a:custGeom>
                    <a:avLst/>
                    <a:gdLst/>
                    <a:ahLst/>
                    <a:cxnLst/>
                    <a:rect l="l" t="t" r="r" b="b"/>
                    <a:pathLst>
                      <a:path w="1832" h="2593" extrusionOk="0">
                        <a:moveTo>
                          <a:pt x="488" y="0"/>
                        </a:moveTo>
                        <a:cubicBezTo>
                          <a:pt x="475" y="0"/>
                          <a:pt x="461" y="7"/>
                          <a:pt x="453" y="23"/>
                        </a:cubicBezTo>
                        <a:cubicBezTo>
                          <a:pt x="58" y="799"/>
                          <a:pt x="0" y="1749"/>
                          <a:pt x="298" y="2567"/>
                        </a:cubicBezTo>
                        <a:cubicBezTo>
                          <a:pt x="303" y="2579"/>
                          <a:pt x="313" y="2588"/>
                          <a:pt x="327" y="2591"/>
                        </a:cubicBezTo>
                        <a:cubicBezTo>
                          <a:pt x="330" y="2593"/>
                          <a:pt x="333" y="2593"/>
                          <a:pt x="336" y="2593"/>
                        </a:cubicBezTo>
                        <a:cubicBezTo>
                          <a:pt x="346" y="2593"/>
                          <a:pt x="355" y="2590"/>
                          <a:pt x="362" y="2584"/>
                        </a:cubicBezTo>
                        <a:lnTo>
                          <a:pt x="1797" y="1330"/>
                        </a:lnTo>
                        <a:cubicBezTo>
                          <a:pt x="1832" y="1303"/>
                          <a:pt x="1805" y="1258"/>
                          <a:pt x="1772" y="1258"/>
                        </a:cubicBezTo>
                        <a:cubicBezTo>
                          <a:pt x="1763" y="1258"/>
                          <a:pt x="1754" y="1261"/>
                          <a:pt x="1745" y="1270"/>
                        </a:cubicBezTo>
                        <a:lnTo>
                          <a:pt x="353" y="2485"/>
                        </a:lnTo>
                        <a:cubicBezTo>
                          <a:pt x="84" y="1699"/>
                          <a:pt x="148" y="797"/>
                          <a:pt x="525" y="59"/>
                        </a:cubicBezTo>
                        <a:cubicBezTo>
                          <a:pt x="542" y="27"/>
                          <a:pt x="515" y="0"/>
                          <a:pt x="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1"/>
                  <p:cNvSpPr/>
                  <p:nvPr/>
                </p:nvSpPr>
                <p:spPr>
                  <a:xfrm>
                    <a:off x="8242550" y="2511025"/>
                    <a:ext cx="50075" cy="50225"/>
                  </a:xfrm>
                  <a:custGeom>
                    <a:avLst/>
                    <a:gdLst/>
                    <a:ahLst/>
                    <a:cxnLst/>
                    <a:rect l="l" t="t" r="r" b="b"/>
                    <a:pathLst>
                      <a:path w="2003" h="2009" extrusionOk="0">
                        <a:moveTo>
                          <a:pt x="201" y="1"/>
                        </a:moveTo>
                        <a:cubicBezTo>
                          <a:pt x="151" y="1"/>
                          <a:pt x="100" y="3"/>
                          <a:pt x="50" y="8"/>
                        </a:cubicBezTo>
                        <a:cubicBezTo>
                          <a:pt x="1" y="14"/>
                          <a:pt x="7" y="87"/>
                          <a:pt x="55" y="87"/>
                        </a:cubicBezTo>
                        <a:cubicBezTo>
                          <a:pt x="56" y="87"/>
                          <a:pt x="57" y="87"/>
                          <a:pt x="58" y="87"/>
                        </a:cubicBezTo>
                        <a:cubicBezTo>
                          <a:pt x="111" y="82"/>
                          <a:pt x="163" y="79"/>
                          <a:pt x="214" y="79"/>
                        </a:cubicBezTo>
                        <a:cubicBezTo>
                          <a:pt x="1206" y="79"/>
                          <a:pt x="1992" y="959"/>
                          <a:pt x="1853" y="1964"/>
                        </a:cubicBezTo>
                        <a:cubicBezTo>
                          <a:pt x="1850" y="1986"/>
                          <a:pt x="1865" y="2006"/>
                          <a:pt x="1886" y="2009"/>
                        </a:cubicBezTo>
                        <a:lnTo>
                          <a:pt x="1892" y="2009"/>
                        </a:lnTo>
                        <a:cubicBezTo>
                          <a:pt x="1911" y="2009"/>
                          <a:pt x="1928" y="1995"/>
                          <a:pt x="1931" y="1976"/>
                        </a:cubicBezTo>
                        <a:cubicBezTo>
                          <a:pt x="2002" y="1463"/>
                          <a:pt x="1825" y="911"/>
                          <a:pt x="1467" y="537"/>
                        </a:cubicBezTo>
                        <a:cubicBezTo>
                          <a:pt x="1144" y="199"/>
                          <a:pt x="670" y="1"/>
                          <a:pt x="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1"/>
                  <p:cNvSpPr/>
                  <p:nvPr/>
                </p:nvSpPr>
                <p:spPr>
                  <a:xfrm>
                    <a:off x="8279675" y="2501175"/>
                    <a:ext cx="32925" cy="28325"/>
                  </a:xfrm>
                  <a:custGeom>
                    <a:avLst/>
                    <a:gdLst/>
                    <a:ahLst/>
                    <a:cxnLst/>
                    <a:rect l="l" t="t" r="r" b="b"/>
                    <a:pathLst>
                      <a:path w="1317" h="1133" extrusionOk="0">
                        <a:moveTo>
                          <a:pt x="1257" y="0"/>
                        </a:moveTo>
                        <a:cubicBezTo>
                          <a:pt x="1248" y="0"/>
                          <a:pt x="1238" y="4"/>
                          <a:pt x="1229" y="12"/>
                        </a:cubicBezTo>
                        <a:lnTo>
                          <a:pt x="28" y="1061"/>
                        </a:lnTo>
                        <a:cubicBezTo>
                          <a:pt x="0" y="1085"/>
                          <a:pt x="16" y="1132"/>
                          <a:pt x="55" y="1132"/>
                        </a:cubicBezTo>
                        <a:cubicBezTo>
                          <a:pt x="64" y="1131"/>
                          <a:pt x="75" y="1128"/>
                          <a:pt x="82" y="1122"/>
                        </a:cubicBezTo>
                        <a:lnTo>
                          <a:pt x="1282" y="74"/>
                        </a:lnTo>
                        <a:cubicBezTo>
                          <a:pt x="1316" y="46"/>
                          <a:pt x="1290" y="0"/>
                          <a:pt x="12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61"/>
                  <p:cNvSpPr/>
                  <p:nvPr/>
                </p:nvSpPr>
                <p:spPr>
                  <a:xfrm>
                    <a:off x="8306400" y="2493900"/>
                    <a:ext cx="15200" cy="11500"/>
                  </a:xfrm>
                  <a:custGeom>
                    <a:avLst/>
                    <a:gdLst/>
                    <a:ahLst/>
                    <a:cxnLst/>
                    <a:rect l="l" t="t" r="r" b="b"/>
                    <a:pathLst>
                      <a:path w="608" h="460" extrusionOk="0">
                        <a:moveTo>
                          <a:pt x="304" y="1"/>
                        </a:moveTo>
                        <a:cubicBezTo>
                          <a:pt x="251" y="1"/>
                          <a:pt x="197" y="19"/>
                          <a:pt x="154" y="57"/>
                        </a:cubicBezTo>
                        <a:cubicBezTo>
                          <a:pt x="0" y="192"/>
                          <a:pt x="85" y="445"/>
                          <a:pt x="289" y="459"/>
                        </a:cubicBezTo>
                        <a:cubicBezTo>
                          <a:pt x="296" y="459"/>
                          <a:pt x="302" y="459"/>
                          <a:pt x="307" y="459"/>
                        </a:cubicBezTo>
                        <a:cubicBezTo>
                          <a:pt x="499" y="459"/>
                          <a:pt x="608" y="229"/>
                          <a:pt x="477" y="80"/>
                        </a:cubicBezTo>
                        <a:cubicBezTo>
                          <a:pt x="432" y="28"/>
                          <a:pt x="368" y="1"/>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61"/>
                  <p:cNvSpPr/>
                  <p:nvPr/>
                </p:nvSpPr>
                <p:spPr>
                  <a:xfrm>
                    <a:off x="8285475" y="2480300"/>
                    <a:ext cx="15250" cy="11475"/>
                  </a:xfrm>
                  <a:custGeom>
                    <a:avLst/>
                    <a:gdLst/>
                    <a:ahLst/>
                    <a:cxnLst/>
                    <a:rect l="l" t="t" r="r" b="b"/>
                    <a:pathLst>
                      <a:path w="610" h="459" extrusionOk="0">
                        <a:moveTo>
                          <a:pt x="305" y="1"/>
                        </a:moveTo>
                        <a:cubicBezTo>
                          <a:pt x="252" y="1"/>
                          <a:pt x="198" y="19"/>
                          <a:pt x="156" y="57"/>
                        </a:cubicBezTo>
                        <a:cubicBezTo>
                          <a:pt x="1" y="191"/>
                          <a:pt x="87" y="445"/>
                          <a:pt x="290" y="458"/>
                        </a:cubicBezTo>
                        <a:cubicBezTo>
                          <a:pt x="296" y="459"/>
                          <a:pt x="302" y="459"/>
                          <a:pt x="308" y="459"/>
                        </a:cubicBezTo>
                        <a:cubicBezTo>
                          <a:pt x="501" y="459"/>
                          <a:pt x="609" y="229"/>
                          <a:pt x="478" y="80"/>
                        </a:cubicBezTo>
                        <a:cubicBezTo>
                          <a:pt x="433" y="27"/>
                          <a:pt x="369" y="1"/>
                          <a:pt x="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61"/>
                  <p:cNvSpPr/>
                  <p:nvPr/>
                </p:nvSpPr>
                <p:spPr>
                  <a:xfrm>
                    <a:off x="8274825" y="2485000"/>
                    <a:ext cx="19525" cy="37925"/>
                  </a:xfrm>
                  <a:custGeom>
                    <a:avLst/>
                    <a:gdLst/>
                    <a:ahLst/>
                    <a:cxnLst/>
                    <a:rect l="l" t="t" r="r" b="b"/>
                    <a:pathLst>
                      <a:path w="781" h="1517" extrusionOk="0">
                        <a:moveTo>
                          <a:pt x="731" y="0"/>
                        </a:moveTo>
                        <a:cubicBezTo>
                          <a:pt x="714" y="0"/>
                          <a:pt x="698" y="10"/>
                          <a:pt x="694" y="33"/>
                        </a:cubicBezTo>
                        <a:cubicBezTo>
                          <a:pt x="561" y="545"/>
                          <a:pt x="333" y="1028"/>
                          <a:pt x="20" y="1454"/>
                        </a:cubicBezTo>
                        <a:cubicBezTo>
                          <a:pt x="0" y="1481"/>
                          <a:pt x="20" y="1517"/>
                          <a:pt x="51" y="1517"/>
                        </a:cubicBezTo>
                        <a:cubicBezTo>
                          <a:pt x="64" y="1517"/>
                          <a:pt x="76" y="1511"/>
                          <a:pt x="84" y="1502"/>
                        </a:cubicBezTo>
                        <a:cubicBezTo>
                          <a:pt x="403" y="1067"/>
                          <a:pt x="635" y="574"/>
                          <a:pt x="770" y="53"/>
                        </a:cubicBezTo>
                        <a:cubicBezTo>
                          <a:pt x="780" y="21"/>
                          <a:pt x="755" y="0"/>
                          <a:pt x="7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61"/>
                  <p:cNvSpPr/>
                  <p:nvPr/>
                </p:nvSpPr>
                <p:spPr>
                  <a:xfrm>
                    <a:off x="8283975" y="2520700"/>
                    <a:ext cx="40625" cy="14025"/>
                  </a:xfrm>
                  <a:custGeom>
                    <a:avLst/>
                    <a:gdLst/>
                    <a:ahLst/>
                    <a:cxnLst/>
                    <a:rect l="l" t="t" r="r" b="b"/>
                    <a:pathLst>
                      <a:path w="1625" h="561" extrusionOk="0">
                        <a:moveTo>
                          <a:pt x="1570" y="1"/>
                        </a:moveTo>
                        <a:cubicBezTo>
                          <a:pt x="1568" y="1"/>
                          <a:pt x="1567" y="1"/>
                          <a:pt x="1565" y="1"/>
                        </a:cubicBezTo>
                        <a:cubicBezTo>
                          <a:pt x="1030" y="64"/>
                          <a:pt x="511" y="229"/>
                          <a:pt x="37" y="486"/>
                        </a:cubicBezTo>
                        <a:cubicBezTo>
                          <a:pt x="1" y="505"/>
                          <a:pt x="14" y="560"/>
                          <a:pt x="56" y="560"/>
                        </a:cubicBezTo>
                        <a:cubicBezTo>
                          <a:pt x="62" y="560"/>
                          <a:pt x="70" y="559"/>
                          <a:pt x="76" y="556"/>
                        </a:cubicBezTo>
                        <a:cubicBezTo>
                          <a:pt x="541" y="304"/>
                          <a:pt x="1049" y="143"/>
                          <a:pt x="1576" y="80"/>
                        </a:cubicBezTo>
                        <a:cubicBezTo>
                          <a:pt x="1625" y="73"/>
                          <a:pt x="1618" y="1"/>
                          <a:pt x="1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1"/>
                  <p:cNvSpPr/>
                  <p:nvPr/>
                </p:nvSpPr>
                <p:spPr>
                  <a:xfrm>
                    <a:off x="8141325" y="2566025"/>
                    <a:ext cx="122000" cy="131525"/>
                  </a:xfrm>
                  <a:custGeom>
                    <a:avLst/>
                    <a:gdLst/>
                    <a:ahLst/>
                    <a:cxnLst/>
                    <a:rect l="l" t="t" r="r" b="b"/>
                    <a:pathLst>
                      <a:path w="4880" h="5261" extrusionOk="0">
                        <a:moveTo>
                          <a:pt x="4818" y="1"/>
                        </a:moveTo>
                        <a:cubicBezTo>
                          <a:pt x="4815" y="1"/>
                          <a:pt x="4812" y="1"/>
                          <a:pt x="4809" y="1"/>
                        </a:cubicBezTo>
                        <a:cubicBezTo>
                          <a:pt x="4196" y="117"/>
                          <a:pt x="3494" y="378"/>
                          <a:pt x="2833" y="738"/>
                        </a:cubicBezTo>
                        <a:cubicBezTo>
                          <a:pt x="2164" y="1102"/>
                          <a:pt x="1609" y="1527"/>
                          <a:pt x="1274" y="1934"/>
                        </a:cubicBezTo>
                        <a:cubicBezTo>
                          <a:pt x="589" y="2763"/>
                          <a:pt x="79" y="4081"/>
                          <a:pt x="3" y="5213"/>
                        </a:cubicBezTo>
                        <a:cubicBezTo>
                          <a:pt x="0" y="5238"/>
                          <a:pt x="20" y="5259"/>
                          <a:pt x="45" y="5261"/>
                        </a:cubicBezTo>
                        <a:lnTo>
                          <a:pt x="48" y="5261"/>
                        </a:lnTo>
                        <a:cubicBezTo>
                          <a:pt x="72" y="5261"/>
                          <a:pt x="91" y="5243"/>
                          <a:pt x="93" y="5219"/>
                        </a:cubicBezTo>
                        <a:cubicBezTo>
                          <a:pt x="167" y="4105"/>
                          <a:pt x="670" y="2808"/>
                          <a:pt x="1344" y="1992"/>
                        </a:cubicBezTo>
                        <a:cubicBezTo>
                          <a:pt x="1673" y="1592"/>
                          <a:pt x="2218" y="1176"/>
                          <a:pt x="2877" y="817"/>
                        </a:cubicBezTo>
                        <a:cubicBezTo>
                          <a:pt x="3530" y="462"/>
                          <a:pt x="4222" y="204"/>
                          <a:pt x="4826" y="89"/>
                        </a:cubicBezTo>
                        <a:cubicBezTo>
                          <a:pt x="4879" y="76"/>
                          <a:pt x="4867" y="1"/>
                          <a:pt x="4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46" name="Google Shape;7046;p61"/>
              <p:cNvGrpSpPr/>
              <p:nvPr/>
            </p:nvGrpSpPr>
            <p:grpSpPr>
              <a:xfrm>
                <a:off x="9263640" y="3114553"/>
                <a:ext cx="507608" cy="474296"/>
                <a:chOff x="7997600" y="3999000"/>
                <a:chExt cx="275425" cy="257350"/>
              </a:xfrm>
            </p:grpSpPr>
            <p:grpSp>
              <p:nvGrpSpPr>
                <p:cNvPr id="7047" name="Google Shape;7047;p61"/>
                <p:cNvGrpSpPr/>
                <p:nvPr/>
              </p:nvGrpSpPr>
              <p:grpSpPr>
                <a:xfrm>
                  <a:off x="8032500" y="3999000"/>
                  <a:ext cx="240525" cy="257350"/>
                  <a:chOff x="8032500" y="3999000"/>
                  <a:chExt cx="240525" cy="257350"/>
                </a:xfrm>
              </p:grpSpPr>
              <p:sp>
                <p:nvSpPr>
                  <p:cNvPr id="7048" name="Google Shape;7048;p61"/>
                  <p:cNvSpPr/>
                  <p:nvPr/>
                </p:nvSpPr>
                <p:spPr>
                  <a:xfrm>
                    <a:off x="8195675" y="3999000"/>
                    <a:ext cx="39875" cy="104175"/>
                  </a:xfrm>
                  <a:custGeom>
                    <a:avLst/>
                    <a:gdLst/>
                    <a:ahLst/>
                    <a:cxnLst/>
                    <a:rect l="l" t="t" r="r" b="b"/>
                    <a:pathLst>
                      <a:path w="1595" h="4167" extrusionOk="0">
                        <a:moveTo>
                          <a:pt x="1594" y="0"/>
                        </a:moveTo>
                        <a:cubicBezTo>
                          <a:pt x="1280" y="385"/>
                          <a:pt x="935" y="780"/>
                          <a:pt x="694" y="1214"/>
                        </a:cubicBezTo>
                        <a:cubicBezTo>
                          <a:pt x="314" y="1899"/>
                          <a:pt x="60" y="2488"/>
                          <a:pt x="12" y="3269"/>
                        </a:cubicBezTo>
                        <a:cubicBezTo>
                          <a:pt x="0" y="3454"/>
                          <a:pt x="138" y="4000"/>
                          <a:pt x="220" y="4167"/>
                        </a:cubicBezTo>
                        <a:cubicBezTo>
                          <a:pt x="750" y="3950"/>
                          <a:pt x="1120" y="3442"/>
                          <a:pt x="1305" y="2901"/>
                        </a:cubicBezTo>
                        <a:cubicBezTo>
                          <a:pt x="1490" y="2358"/>
                          <a:pt x="1517" y="1775"/>
                          <a:pt x="1542" y="1202"/>
                        </a:cubicBezTo>
                        <a:lnTo>
                          <a:pt x="15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1"/>
                  <p:cNvSpPr/>
                  <p:nvPr/>
                </p:nvSpPr>
                <p:spPr>
                  <a:xfrm>
                    <a:off x="8178925" y="4096850"/>
                    <a:ext cx="94100" cy="58525"/>
                  </a:xfrm>
                  <a:custGeom>
                    <a:avLst/>
                    <a:gdLst/>
                    <a:ahLst/>
                    <a:cxnLst/>
                    <a:rect l="l" t="t" r="r" b="b"/>
                    <a:pathLst>
                      <a:path w="3764" h="2341" extrusionOk="0">
                        <a:moveTo>
                          <a:pt x="3763" y="1"/>
                        </a:moveTo>
                        <a:lnTo>
                          <a:pt x="3763" y="1"/>
                        </a:lnTo>
                        <a:cubicBezTo>
                          <a:pt x="3272" y="87"/>
                          <a:pt x="2754" y="160"/>
                          <a:pt x="2288" y="332"/>
                        </a:cubicBezTo>
                        <a:cubicBezTo>
                          <a:pt x="1353" y="675"/>
                          <a:pt x="271" y="1207"/>
                          <a:pt x="1" y="2258"/>
                        </a:cubicBezTo>
                        <a:cubicBezTo>
                          <a:pt x="168" y="2314"/>
                          <a:pt x="341" y="2340"/>
                          <a:pt x="515" y="2340"/>
                        </a:cubicBezTo>
                        <a:cubicBezTo>
                          <a:pt x="908" y="2340"/>
                          <a:pt x="1307" y="2209"/>
                          <a:pt x="1650" y="2008"/>
                        </a:cubicBezTo>
                        <a:cubicBezTo>
                          <a:pt x="2145" y="1718"/>
                          <a:pt x="2545" y="1295"/>
                          <a:pt x="2938" y="877"/>
                        </a:cubicBezTo>
                        <a:lnTo>
                          <a:pt x="3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61"/>
                  <p:cNvSpPr/>
                  <p:nvPr/>
                </p:nvSpPr>
                <p:spPr>
                  <a:xfrm>
                    <a:off x="8132300" y="4170350"/>
                    <a:ext cx="104675" cy="40375"/>
                  </a:xfrm>
                  <a:custGeom>
                    <a:avLst/>
                    <a:gdLst/>
                    <a:ahLst/>
                    <a:cxnLst/>
                    <a:rect l="l" t="t" r="r" b="b"/>
                    <a:pathLst>
                      <a:path w="4187" h="1615" extrusionOk="0">
                        <a:moveTo>
                          <a:pt x="3172" y="0"/>
                        </a:moveTo>
                        <a:cubicBezTo>
                          <a:pt x="3005" y="0"/>
                          <a:pt x="2839" y="7"/>
                          <a:pt x="2676" y="27"/>
                        </a:cubicBezTo>
                        <a:cubicBezTo>
                          <a:pt x="1687" y="140"/>
                          <a:pt x="509" y="402"/>
                          <a:pt x="0" y="1360"/>
                        </a:cubicBezTo>
                        <a:cubicBezTo>
                          <a:pt x="282" y="1538"/>
                          <a:pt x="613" y="1615"/>
                          <a:pt x="948" y="1615"/>
                        </a:cubicBezTo>
                        <a:cubicBezTo>
                          <a:pt x="1189" y="1615"/>
                          <a:pt x="1433" y="1575"/>
                          <a:pt x="1662" y="1506"/>
                        </a:cubicBezTo>
                        <a:cubicBezTo>
                          <a:pt x="2210" y="1339"/>
                          <a:pt x="2699" y="1023"/>
                          <a:pt x="3180" y="708"/>
                        </a:cubicBezTo>
                        <a:cubicBezTo>
                          <a:pt x="3515" y="489"/>
                          <a:pt x="3851" y="271"/>
                          <a:pt x="4186" y="52"/>
                        </a:cubicBezTo>
                        <a:cubicBezTo>
                          <a:pt x="3854" y="30"/>
                          <a:pt x="3511" y="0"/>
                          <a:pt x="31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61"/>
                  <p:cNvSpPr/>
                  <p:nvPr/>
                </p:nvSpPr>
                <p:spPr>
                  <a:xfrm>
                    <a:off x="8058975" y="4224825"/>
                    <a:ext cx="109500" cy="31525"/>
                  </a:xfrm>
                  <a:custGeom>
                    <a:avLst/>
                    <a:gdLst/>
                    <a:ahLst/>
                    <a:cxnLst/>
                    <a:rect l="l" t="t" r="r" b="b"/>
                    <a:pathLst>
                      <a:path w="4380" h="1261" extrusionOk="0">
                        <a:moveTo>
                          <a:pt x="1962" y="0"/>
                        </a:moveTo>
                        <a:cubicBezTo>
                          <a:pt x="1233" y="0"/>
                          <a:pt x="503" y="156"/>
                          <a:pt x="0" y="712"/>
                        </a:cubicBezTo>
                        <a:cubicBezTo>
                          <a:pt x="368" y="1098"/>
                          <a:pt x="917" y="1261"/>
                          <a:pt x="1452" y="1261"/>
                        </a:cubicBezTo>
                        <a:cubicBezTo>
                          <a:pt x="1494" y="1261"/>
                          <a:pt x="1535" y="1260"/>
                          <a:pt x="1576" y="1258"/>
                        </a:cubicBezTo>
                        <a:cubicBezTo>
                          <a:pt x="2149" y="1233"/>
                          <a:pt x="2701" y="1043"/>
                          <a:pt x="3242" y="857"/>
                        </a:cubicBezTo>
                        <a:lnTo>
                          <a:pt x="4380" y="466"/>
                        </a:lnTo>
                        <a:cubicBezTo>
                          <a:pt x="3906" y="314"/>
                          <a:pt x="3414" y="138"/>
                          <a:pt x="2921" y="72"/>
                        </a:cubicBezTo>
                        <a:cubicBezTo>
                          <a:pt x="2616" y="32"/>
                          <a:pt x="2289" y="0"/>
                          <a:pt x="19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1"/>
                  <p:cNvSpPr/>
                  <p:nvPr/>
                </p:nvSpPr>
                <p:spPr>
                  <a:xfrm>
                    <a:off x="8148950" y="4035075"/>
                    <a:ext cx="36300" cy="109600"/>
                  </a:xfrm>
                  <a:custGeom>
                    <a:avLst/>
                    <a:gdLst/>
                    <a:ahLst/>
                    <a:cxnLst/>
                    <a:rect l="l" t="t" r="r" b="b"/>
                    <a:pathLst>
                      <a:path w="1452" h="4384" extrusionOk="0">
                        <a:moveTo>
                          <a:pt x="557" y="1"/>
                        </a:moveTo>
                        <a:lnTo>
                          <a:pt x="272" y="1168"/>
                        </a:lnTo>
                        <a:cubicBezTo>
                          <a:pt x="137" y="1726"/>
                          <a:pt x="1" y="2293"/>
                          <a:pt x="28" y="2865"/>
                        </a:cubicBezTo>
                        <a:cubicBezTo>
                          <a:pt x="53" y="3438"/>
                          <a:pt x="266" y="4028"/>
                          <a:pt x="717" y="4383"/>
                        </a:cubicBezTo>
                        <a:cubicBezTo>
                          <a:pt x="1452" y="3584"/>
                          <a:pt x="1306" y="2387"/>
                          <a:pt x="1085" y="1417"/>
                        </a:cubicBezTo>
                        <a:cubicBezTo>
                          <a:pt x="973" y="933"/>
                          <a:pt x="752" y="457"/>
                          <a:pt x="5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1"/>
                  <p:cNvSpPr/>
                  <p:nvPr/>
                </p:nvSpPr>
                <p:spPr>
                  <a:xfrm>
                    <a:off x="8103100" y="4089125"/>
                    <a:ext cx="39125" cy="106575"/>
                  </a:xfrm>
                  <a:custGeom>
                    <a:avLst/>
                    <a:gdLst/>
                    <a:ahLst/>
                    <a:cxnLst/>
                    <a:rect l="l" t="t" r="r" b="b"/>
                    <a:pathLst>
                      <a:path w="1565" h="4263" extrusionOk="0">
                        <a:moveTo>
                          <a:pt x="1417" y="1"/>
                        </a:moveTo>
                        <a:lnTo>
                          <a:pt x="827" y="1048"/>
                        </a:lnTo>
                        <a:cubicBezTo>
                          <a:pt x="545" y="1547"/>
                          <a:pt x="260" y="2054"/>
                          <a:pt x="130" y="2613"/>
                        </a:cubicBezTo>
                        <a:cubicBezTo>
                          <a:pt x="1" y="3173"/>
                          <a:pt x="45" y="3799"/>
                          <a:pt x="382" y="4263"/>
                        </a:cubicBezTo>
                        <a:cubicBezTo>
                          <a:pt x="1306" y="3693"/>
                          <a:pt x="1490" y="2500"/>
                          <a:pt x="1541" y="1507"/>
                        </a:cubicBezTo>
                        <a:cubicBezTo>
                          <a:pt x="1565" y="1010"/>
                          <a:pt x="1481" y="493"/>
                          <a:pt x="1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1"/>
                  <p:cNvSpPr/>
                  <p:nvPr/>
                </p:nvSpPr>
                <p:spPr>
                  <a:xfrm>
                    <a:off x="8032500" y="4133350"/>
                    <a:ext cx="68125" cy="88525"/>
                  </a:xfrm>
                  <a:custGeom>
                    <a:avLst/>
                    <a:gdLst/>
                    <a:ahLst/>
                    <a:cxnLst/>
                    <a:rect l="l" t="t" r="r" b="b"/>
                    <a:pathLst>
                      <a:path w="2725" h="3541" extrusionOk="0">
                        <a:moveTo>
                          <a:pt x="2725" y="0"/>
                        </a:moveTo>
                        <a:lnTo>
                          <a:pt x="1776" y="742"/>
                        </a:lnTo>
                        <a:cubicBezTo>
                          <a:pt x="1326" y="1096"/>
                          <a:pt x="867" y="1456"/>
                          <a:pt x="533" y="1921"/>
                        </a:cubicBezTo>
                        <a:cubicBezTo>
                          <a:pt x="199" y="2388"/>
                          <a:pt x="0" y="2983"/>
                          <a:pt x="135" y="3541"/>
                        </a:cubicBezTo>
                        <a:cubicBezTo>
                          <a:pt x="1205" y="3369"/>
                          <a:pt x="1833" y="2339"/>
                          <a:pt x="2261" y="1439"/>
                        </a:cubicBezTo>
                        <a:cubicBezTo>
                          <a:pt x="2474" y="991"/>
                          <a:pt x="2594" y="481"/>
                          <a:pt x="27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5" name="Google Shape;7055;p61"/>
                <p:cNvGrpSpPr/>
                <p:nvPr/>
              </p:nvGrpSpPr>
              <p:grpSpPr>
                <a:xfrm>
                  <a:off x="7997600" y="4031700"/>
                  <a:ext cx="242300" cy="215375"/>
                  <a:chOff x="7997600" y="4031700"/>
                  <a:chExt cx="242300" cy="215375"/>
                </a:xfrm>
              </p:grpSpPr>
              <p:sp>
                <p:nvSpPr>
                  <p:cNvPr id="7056" name="Google Shape;7056;p61"/>
                  <p:cNvSpPr/>
                  <p:nvPr/>
                </p:nvSpPr>
                <p:spPr>
                  <a:xfrm>
                    <a:off x="7997600" y="4031700"/>
                    <a:ext cx="227850" cy="209150"/>
                  </a:xfrm>
                  <a:custGeom>
                    <a:avLst/>
                    <a:gdLst/>
                    <a:ahLst/>
                    <a:cxnLst/>
                    <a:rect l="l" t="t" r="r" b="b"/>
                    <a:pathLst>
                      <a:path w="9114" h="8366" extrusionOk="0">
                        <a:moveTo>
                          <a:pt x="9025" y="1"/>
                        </a:moveTo>
                        <a:cubicBezTo>
                          <a:pt x="8992" y="1"/>
                          <a:pt x="8959" y="21"/>
                          <a:pt x="8951" y="64"/>
                        </a:cubicBezTo>
                        <a:cubicBezTo>
                          <a:pt x="8752" y="1105"/>
                          <a:pt x="8305" y="2296"/>
                          <a:pt x="7692" y="3422"/>
                        </a:cubicBezTo>
                        <a:cubicBezTo>
                          <a:pt x="7073" y="4557"/>
                          <a:pt x="6353" y="5494"/>
                          <a:pt x="5667" y="6060"/>
                        </a:cubicBezTo>
                        <a:cubicBezTo>
                          <a:pt x="4260" y="7219"/>
                          <a:pt x="2023" y="8084"/>
                          <a:pt x="102" y="8210"/>
                        </a:cubicBezTo>
                        <a:cubicBezTo>
                          <a:pt x="0" y="8213"/>
                          <a:pt x="4" y="8366"/>
                          <a:pt x="105" y="8366"/>
                        </a:cubicBezTo>
                        <a:cubicBezTo>
                          <a:pt x="106" y="8366"/>
                          <a:pt x="107" y="8366"/>
                          <a:pt x="108" y="8366"/>
                        </a:cubicBezTo>
                        <a:lnTo>
                          <a:pt x="113" y="8366"/>
                        </a:lnTo>
                        <a:cubicBezTo>
                          <a:pt x="2063" y="8236"/>
                          <a:pt x="4334" y="7358"/>
                          <a:pt x="5766" y="6179"/>
                        </a:cubicBezTo>
                        <a:cubicBezTo>
                          <a:pt x="6468" y="5602"/>
                          <a:pt x="7200" y="4648"/>
                          <a:pt x="7828" y="3495"/>
                        </a:cubicBezTo>
                        <a:cubicBezTo>
                          <a:pt x="8448" y="2358"/>
                          <a:pt x="8902" y="1148"/>
                          <a:pt x="9103" y="94"/>
                        </a:cubicBezTo>
                        <a:cubicBezTo>
                          <a:pt x="9114" y="35"/>
                          <a:pt x="9069" y="1"/>
                          <a:pt x="9025" y="1"/>
                        </a:cubicBezTo>
                        <a:close/>
                      </a:path>
                    </a:pathLst>
                  </a:custGeom>
                  <a:solidFill>
                    <a:srgbClr val="32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61"/>
                  <p:cNvSpPr/>
                  <p:nvPr/>
                </p:nvSpPr>
                <p:spPr>
                  <a:xfrm>
                    <a:off x="8159500" y="4074225"/>
                    <a:ext cx="80400" cy="88225"/>
                  </a:xfrm>
                  <a:custGeom>
                    <a:avLst/>
                    <a:gdLst/>
                    <a:ahLst/>
                    <a:cxnLst/>
                    <a:rect l="l" t="t" r="r" b="b"/>
                    <a:pathLst>
                      <a:path w="3216" h="3529" extrusionOk="0">
                        <a:moveTo>
                          <a:pt x="295" y="0"/>
                        </a:moveTo>
                        <a:cubicBezTo>
                          <a:pt x="251" y="0"/>
                          <a:pt x="217" y="36"/>
                          <a:pt x="217" y="79"/>
                        </a:cubicBezTo>
                        <a:cubicBezTo>
                          <a:pt x="229" y="1144"/>
                          <a:pt x="132" y="2142"/>
                          <a:pt x="29" y="3196"/>
                        </a:cubicBezTo>
                        <a:lnTo>
                          <a:pt x="5" y="3444"/>
                        </a:lnTo>
                        <a:cubicBezTo>
                          <a:pt x="1" y="3490"/>
                          <a:pt x="37" y="3529"/>
                          <a:pt x="83" y="3529"/>
                        </a:cubicBezTo>
                        <a:cubicBezTo>
                          <a:pt x="92" y="3529"/>
                          <a:pt x="99" y="3527"/>
                          <a:pt x="108" y="3524"/>
                        </a:cubicBezTo>
                        <a:cubicBezTo>
                          <a:pt x="1240" y="3120"/>
                          <a:pt x="2275" y="2486"/>
                          <a:pt x="3149" y="1662"/>
                        </a:cubicBezTo>
                        <a:cubicBezTo>
                          <a:pt x="3216" y="1607"/>
                          <a:pt x="3162" y="1521"/>
                          <a:pt x="3099" y="1521"/>
                        </a:cubicBezTo>
                        <a:cubicBezTo>
                          <a:pt x="3079" y="1521"/>
                          <a:pt x="3059" y="1530"/>
                          <a:pt x="3041" y="1550"/>
                        </a:cubicBezTo>
                        <a:cubicBezTo>
                          <a:pt x="2214" y="2331"/>
                          <a:pt x="1239" y="2938"/>
                          <a:pt x="171" y="3336"/>
                        </a:cubicBezTo>
                        <a:lnTo>
                          <a:pt x="183" y="3211"/>
                        </a:lnTo>
                        <a:cubicBezTo>
                          <a:pt x="286" y="2152"/>
                          <a:pt x="383" y="1152"/>
                          <a:pt x="372" y="78"/>
                        </a:cubicBezTo>
                        <a:cubicBezTo>
                          <a:pt x="372" y="35"/>
                          <a:pt x="336" y="0"/>
                          <a:pt x="295" y="0"/>
                        </a:cubicBezTo>
                        <a:close/>
                      </a:path>
                    </a:pathLst>
                  </a:custGeom>
                  <a:solidFill>
                    <a:srgbClr val="32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1"/>
                  <p:cNvSpPr/>
                  <p:nvPr/>
                </p:nvSpPr>
                <p:spPr>
                  <a:xfrm>
                    <a:off x="8105575" y="4136125"/>
                    <a:ext cx="98300" cy="73300"/>
                  </a:xfrm>
                  <a:custGeom>
                    <a:avLst/>
                    <a:gdLst/>
                    <a:ahLst/>
                    <a:cxnLst/>
                    <a:rect l="l" t="t" r="r" b="b"/>
                    <a:pathLst>
                      <a:path w="3932" h="2932" extrusionOk="0">
                        <a:moveTo>
                          <a:pt x="969" y="1"/>
                        </a:moveTo>
                        <a:cubicBezTo>
                          <a:pt x="937" y="1"/>
                          <a:pt x="906" y="19"/>
                          <a:pt x="895" y="59"/>
                        </a:cubicBezTo>
                        <a:lnTo>
                          <a:pt x="881" y="116"/>
                        </a:lnTo>
                        <a:cubicBezTo>
                          <a:pt x="680" y="1036"/>
                          <a:pt x="473" y="1986"/>
                          <a:pt x="29" y="2815"/>
                        </a:cubicBezTo>
                        <a:cubicBezTo>
                          <a:pt x="0" y="2866"/>
                          <a:pt x="37" y="2929"/>
                          <a:pt x="96" y="2930"/>
                        </a:cubicBezTo>
                        <a:cubicBezTo>
                          <a:pt x="140" y="2931"/>
                          <a:pt x="184" y="2931"/>
                          <a:pt x="228" y="2931"/>
                        </a:cubicBezTo>
                        <a:cubicBezTo>
                          <a:pt x="1505" y="2931"/>
                          <a:pt x="2757" y="2591"/>
                          <a:pt x="3859" y="1949"/>
                        </a:cubicBezTo>
                        <a:cubicBezTo>
                          <a:pt x="3931" y="1903"/>
                          <a:pt x="3889" y="1804"/>
                          <a:pt x="3821" y="1804"/>
                        </a:cubicBezTo>
                        <a:cubicBezTo>
                          <a:pt x="3808" y="1804"/>
                          <a:pt x="3795" y="1807"/>
                          <a:pt x="3782" y="1815"/>
                        </a:cubicBezTo>
                        <a:cubicBezTo>
                          <a:pt x="2704" y="2444"/>
                          <a:pt x="1476" y="2776"/>
                          <a:pt x="228" y="2776"/>
                        </a:cubicBezTo>
                        <a:lnTo>
                          <a:pt x="224" y="2776"/>
                        </a:lnTo>
                        <a:cubicBezTo>
                          <a:pt x="638" y="1956"/>
                          <a:pt x="840" y="1038"/>
                          <a:pt x="1034" y="149"/>
                        </a:cubicBezTo>
                        <a:lnTo>
                          <a:pt x="1047" y="92"/>
                        </a:lnTo>
                        <a:cubicBezTo>
                          <a:pt x="1056" y="35"/>
                          <a:pt x="1012" y="1"/>
                          <a:pt x="969" y="1"/>
                        </a:cubicBezTo>
                        <a:close/>
                      </a:path>
                    </a:pathLst>
                  </a:custGeom>
                  <a:solidFill>
                    <a:srgbClr val="32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1"/>
                  <p:cNvSpPr/>
                  <p:nvPr/>
                </p:nvSpPr>
                <p:spPr>
                  <a:xfrm>
                    <a:off x="8032275" y="4161900"/>
                    <a:ext cx="50225" cy="72425"/>
                  </a:xfrm>
                  <a:custGeom>
                    <a:avLst/>
                    <a:gdLst/>
                    <a:ahLst/>
                    <a:cxnLst/>
                    <a:rect l="l" t="t" r="r" b="b"/>
                    <a:pathLst>
                      <a:path w="2009" h="2897" extrusionOk="0">
                        <a:moveTo>
                          <a:pt x="1897" y="1"/>
                        </a:moveTo>
                        <a:cubicBezTo>
                          <a:pt x="1878" y="1"/>
                          <a:pt x="1858" y="9"/>
                          <a:pt x="1841" y="28"/>
                        </a:cubicBezTo>
                        <a:cubicBezTo>
                          <a:pt x="1137" y="813"/>
                          <a:pt x="339" y="1702"/>
                          <a:pt x="12" y="2797"/>
                        </a:cubicBezTo>
                        <a:cubicBezTo>
                          <a:pt x="0" y="2838"/>
                          <a:pt x="23" y="2882"/>
                          <a:pt x="65" y="2894"/>
                        </a:cubicBezTo>
                        <a:cubicBezTo>
                          <a:pt x="72" y="2895"/>
                          <a:pt x="80" y="2897"/>
                          <a:pt x="87" y="2897"/>
                        </a:cubicBezTo>
                        <a:cubicBezTo>
                          <a:pt x="121" y="2897"/>
                          <a:pt x="151" y="2874"/>
                          <a:pt x="162" y="2841"/>
                        </a:cubicBezTo>
                        <a:cubicBezTo>
                          <a:pt x="478" y="1780"/>
                          <a:pt x="1264" y="904"/>
                          <a:pt x="1957" y="132"/>
                        </a:cubicBezTo>
                        <a:cubicBezTo>
                          <a:pt x="2009" y="74"/>
                          <a:pt x="1956" y="1"/>
                          <a:pt x="1897" y="1"/>
                        </a:cubicBezTo>
                        <a:close/>
                      </a:path>
                    </a:pathLst>
                  </a:custGeom>
                  <a:solidFill>
                    <a:srgbClr val="32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61"/>
                  <p:cNvSpPr/>
                  <p:nvPr/>
                </p:nvSpPr>
                <p:spPr>
                  <a:xfrm>
                    <a:off x="8038575" y="4230025"/>
                    <a:ext cx="83350" cy="17050"/>
                  </a:xfrm>
                  <a:custGeom>
                    <a:avLst/>
                    <a:gdLst/>
                    <a:ahLst/>
                    <a:cxnLst/>
                    <a:rect l="l" t="t" r="r" b="b"/>
                    <a:pathLst>
                      <a:path w="3334" h="682" extrusionOk="0">
                        <a:moveTo>
                          <a:pt x="110" y="1"/>
                        </a:moveTo>
                        <a:cubicBezTo>
                          <a:pt x="44" y="1"/>
                          <a:pt x="0" y="92"/>
                          <a:pt x="65" y="140"/>
                        </a:cubicBezTo>
                        <a:cubicBezTo>
                          <a:pt x="370" y="334"/>
                          <a:pt x="828" y="561"/>
                          <a:pt x="1193" y="619"/>
                        </a:cubicBezTo>
                        <a:cubicBezTo>
                          <a:pt x="1429" y="661"/>
                          <a:pt x="1668" y="682"/>
                          <a:pt x="1906" y="682"/>
                        </a:cubicBezTo>
                        <a:cubicBezTo>
                          <a:pt x="2233" y="682"/>
                          <a:pt x="2662" y="644"/>
                          <a:pt x="3239" y="525"/>
                        </a:cubicBezTo>
                        <a:cubicBezTo>
                          <a:pt x="3334" y="504"/>
                          <a:pt x="3313" y="371"/>
                          <a:pt x="3228" y="371"/>
                        </a:cubicBezTo>
                        <a:cubicBezTo>
                          <a:pt x="3222" y="371"/>
                          <a:pt x="3215" y="371"/>
                          <a:pt x="3208" y="373"/>
                        </a:cubicBezTo>
                        <a:cubicBezTo>
                          <a:pt x="2642" y="492"/>
                          <a:pt x="2227" y="528"/>
                          <a:pt x="1911" y="528"/>
                        </a:cubicBezTo>
                        <a:cubicBezTo>
                          <a:pt x="1604" y="528"/>
                          <a:pt x="1390" y="494"/>
                          <a:pt x="1219" y="467"/>
                        </a:cubicBezTo>
                        <a:cubicBezTo>
                          <a:pt x="874" y="412"/>
                          <a:pt x="440" y="195"/>
                          <a:pt x="148" y="11"/>
                        </a:cubicBezTo>
                        <a:cubicBezTo>
                          <a:pt x="135" y="4"/>
                          <a:pt x="122" y="1"/>
                          <a:pt x="110" y="1"/>
                        </a:cubicBezTo>
                        <a:close/>
                      </a:path>
                    </a:pathLst>
                  </a:custGeom>
                  <a:solidFill>
                    <a:srgbClr val="32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061" name="Google Shape;7061;p61"/>
            <p:cNvGrpSpPr/>
            <p:nvPr/>
          </p:nvGrpSpPr>
          <p:grpSpPr>
            <a:xfrm rot="5400000">
              <a:off x="7388214" y="4078899"/>
              <a:ext cx="272052" cy="266378"/>
              <a:chOff x="8504064" y="4345225"/>
              <a:chExt cx="172874" cy="169301"/>
            </a:xfrm>
          </p:grpSpPr>
          <p:grpSp>
            <p:nvGrpSpPr>
              <p:cNvPr id="7062" name="Google Shape;7062;p61"/>
              <p:cNvGrpSpPr/>
              <p:nvPr/>
            </p:nvGrpSpPr>
            <p:grpSpPr>
              <a:xfrm>
                <a:off x="8521693" y="4345225"/>
                <a:ext cx="155245" cy="145615"/>
                <a:chOff x="8521693" y="4345225"/>
                <a:chExt cx="155245" cy="145615"/>
              </a:xfrm>
            </p:grpSpPr>
            <p:sp>
              <p:nvSpPr>
                <p:cNvPr id="7063" name="Google Shape;7063;p61"/>
                <p:cNvSpPr/>
                <p:nvPr/>
              </p:nvSpPr>
              <p:spPr>
                <a:xfrm>
                  <a:off x="8521693" y="4378920"/>
                  <a:ext cx="38595" cy="71057"/>
                </a:xfrm>
                <a:custGeom>
                  <a:avLst/>
                  <a:gdLst/>
                  <a:ahLst/>
                  <a:cxnLst/>
                  <a:rect l="l" t="t" r="r" b="b"/>
                  <a:pathLst>
                    <a:path w="937" h="1725" extrusionOk="0">
                      <a:moveTo>
                        <a:pt x="536" y="0"/>
                      </a:moveTo>
                      <a:cubicBezTo>
                        <a:pt x="408" y="0"/>
                        <a:pt x="279" y="59"/>
                        <a:pt x="202" y="160"/>
                      </a:cubicBezTo>
                      <a:cubicBezTo>
                        <a:pt x="0" y="421"/>
                        <a:pt x="281" y="931"/>
                        <a:pt x="358" y="1198"/>
                      </a:cubicBezTo>
                      <a:cubicBezTo>
                        <a:pt x="394" y="1320"/>
                        <a:pt x="378" y="1604"/>
                        <a:pt x="340" y="1724"/>
                      </a:cubicBezTo>
                      <a:lnTo>
                        <a:pt x="476" y="1532"/>
                      </a:lnTo>
                      <a:cubicBezTo>
                        <a:pt x="543" y="1159"/>
                        <a:pt x="798" y="873"/>
                        <a:pt x="891" y="515"/>
                      </a:cubicBezTo>
                      <a:cubicBezTo>
                        <a:pt x="937" y="338"/>
                        <a:pt x="894" y="145"/>
                        <a:pt x="724" y="48"/>
                      </a:cubicBezTo>
                      <a:cubicBezTo>
                        <a:pt x="666" y="16"/>
                        <a:pt x="601" y="0"/>
                        <a:pt x="5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1"/>
                <p:cNvSpPr/>
                <p:nvPr/>
              </p:nvSpPr>
              <p:spPr>
                <a:xfrm>
                  <a:off x="8560082" y="4349797"/>
                  <a:ext cx="47780" cy="85104"/>
                </a:xfrm>
                <a:custGeom>
                  <a:avLst/>
                  <a:gdLst/>
                  <a:ahLst/>
                  <a:cxnLst/>
                  <a:rect l="l" t="t" r="r" b="b"/>
                  <a:pathLst>
                    <a:path w="1160" h="2066" extrusionOk="0">
                      <a:moveTo>
                        <a:pt x="651" y="1"/>
                      </a:moveTo>
                      <a:cubicBezTo>
                        <a:pt x="523" y="1"/>
                        <a:pt x="393" y="47"/>
                        <a:pt x="299" y="133"/>
                      </a:cubicBezTo>
                      <a:cubicBezTo>
                        <a:pt x="0" y="408"/>
                        <a:pt x="237" y="1088"/>
                        <a:pt x="276" y="1429"/>
                      </a:cubicBezTo>
                      <a:cubicBezTo>
                        <a:pt x="294" y="1586"/>
                        <a:pt x="215" y="1926"/>
                        <a:pt x="144" y="2066"/>
                      </a:cubicBezTo>
                      <a:lnTo>
                        <a:pt x="188" y="2057"/>
                      </a:lnTo>
                      <a:cubicBezTo>
                        <a:pt x="346" y="1617"/>
                        <a:pt x="879" y="1125"/>
                        <a:pt x="1065" y="708"/>
                      </a:cubicBezTo>
                      <a:cubicBezTo>
                        <a:pt x="1159" y="502"/>
                        <a:pt x="1144" y="259"/>
                        <a:pt x="956" y="105"/>
                      </a:cubicBezTo>
                      <a:cubicBezTo>
                        <a:pt x="870" y="34"/>
                        <a:pt x="761" y="1"/>
                        <a:pt x="6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1"/>
                <p:cNvSpPr/>
                <p:nvPr/>
              </p:nvSpPr>
              <p:spPr>
                <a:xfrm>
                  <a:off x="8582819" y="4411009"/>
                  <a:ext cx="91524" cy="40863"/>
                </a:xfrm>
                <a:custGeom>
                  <a:avLst/>
                  <a:gdLst/>
                  <a:ahLst/>
                  <a:cxnLst/>
                  <a:rect l="l" t="t" r="r" b="b"/>
                  <a:pathLst>
                    <a:path w="2222" h="992" extrusionOk="0">
                      <a:moveTo>
                        <a:pt x="1722" y="0"/>
                      </a:moveTo>
                      <a:cubicBezTo>
                        <a:pt x="1633" y="0"/>
                        <a:pt x="1542" y="23"/>
                        <a:pt x="1457" y="64"/>
                      </a:cubicBezTo>
                      <a:cubicBezTo>
                        <a:pt x="1047" y="265"/>
                        <a:pt x="764" y="646"/>
                        <a:pt x="330" y="819"/>
                      </a:cubicBezTo>
                      <a:lnTo>
                        <a:pt x="9" y="987"/>
                      </a:lnTo>
                      <a:lnTo>
                        <a:pt x="9" y="987"/>
                      </a:lnTo>
                      <a:cubicBezTo>
                        <a:pt x="141" y="921"/>
                        <a:pt x="519" y="876"/>
                        <a:pt x="706" y="876"/>
                      </a:cubicBezTo>
                      <a:cubicBezTo>
                        <a:pt x="728" y="876"/>
                        <a:pt x="746" y="877"/>
                        <a:pt x="762" y="878"/>
                      </a:cubicBezTo>
                      <a:cubicBezTo>
                        <a:pt x="965" y="894"/>
                        <a:pt x="1289" y="976"/>
                        <a:pt x="1574" y="976"/>
                      </a:cubicBezTo>
                      <a:cubicBezTo>
                        <a:pt x="1771" y="976"/>
                        <a:pt x="1950" y="937"/>
                        <a:pt x="2058" y="811"/>
                      </a:cubicBezTo>
                      <a:cubicBezTo>
                        <a:pt x="2213" y="631"/>
                        <a:pt x="2222" y="335"/>
                        <a:pt x="2064" y="154"/>
                      </a:cubicBezTo>
                      <a:cubicBezTo>
                        <a:pt x="1971" y="46"/>
                        <a:pt x="1849" y="0"/>
                        <a:pt x="1722" y="0"/>
                      </a:cubicBezTo>
                      <a:close/>
                      <a:moveTo>
                        <a:pt x="9" y="987"/>
                      </a:moveTo>
                      <a:cubicBezTo>
                        <a:pt x="6" y="988"/>
                        <a:pt x="3" y="990"/>
                        <a:pt x="0" y="992"/>
                      </a:cubicBezTo>
                      <a:lnTo>
                        <a:pt x="9" y="98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1"/>
                <p:cNvSpPr/>
                <p:nvPr/>
              </p:nvSpPr>
              <p:spPr>
                <a:xfrm>
                  <a:off x="8572357" y="4458751"/>
                  <a:ext cx="73153" cy="32089"/>
                </a:xfrm>
                <a:custGeom>
                  <a:avLst/>
                  <a:gdLst/>
                  <a:ahLst/>
                  <a:cxnLst/>
                  <a:rect l="l" t="t" r="r" b="b"/>
                  <a:pathLst>
                    <a:path w="1776" h="779" extrusionOk="0">
                      <a:moveTo>
                        <a:pt x="1341" y="1"/>
                      </a:moveTo>
                      <a:cubicBezTo>
                        <a:pt x="1299" y="1"/>
                        <a:pt x="1256" y="6"/>
                        <a:pt x="1214" y="16"/>
                      </a:cubicBezTo>
                      <a:cubicBezTo>
                        <a:pt x="855" y="105"/>
                        <a:pt x="567" y="357"/>
                        <a:pt x="194" y="422"/>
                      </a:cubicBezTo>
                      <a:lnTo>
                        <a:pt x="1" y="557"/>
                      </a:lnTo>
                      <a:cubicBezTo>
                        <a:pt x="74" y="535"/>
                        <a:pt x="203" y="521"/>
                        <a:pt x="322" y="521"/>
                      </a:cubicBezTo>
                      <a:cubicBezTo>
                        <a:pt x="402" y="521"/>
                        <a:pt x="478" y="527"/>
                        <a:pt x="527" y="542"/>
                      </a:cubicBezTo>
                      <a:cubicBezTo>
                        <a:pt x="728" y="602"/>
                        <a:pt x="1064" y="778"/>
                        <a:pt x="1330" y="778"/>
                      </a:cubicBezTo>
                      <a:cubicBezTo>
                        <a:pt x="1418" y="778"/>
                        <a:pt x="1498" y="759"/>
                        <a:pt x="1563" y="709"/>
                      </a:cubicBezTo>
                      <a:cubicBezTo>
                        <a:pt x="1717" y="593"/>
                        <a:pt x="1775" y="360"/>
                        <a:pt x="1680" y="189"/>
                      </a:cubicBezTo>
                      <a:cubicBezTo>
                        <a:pt x="1607" y="58"/>
                        <a:pt x="1477" y="1"/>
                        <a:pt x="13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1"/>
                <p:cNvSpPr/>
                <p:nvPr/>
              </p:nvSpPr>
              <p:spPr>
                <a:xfrm>
                  <a:off x="8595011" y="4345225"/>
                  <a:ext cx="76201" cy="81026"/>
                </a:xfrm>
                <a:custGeom>
                  <a:avLst/>
                  <a:gdLst/>
                  <a:ahLst/>
                  <a:cxnLst/>
                  <a:rect l="l" t="t" r="r" b="b"/>
                  <a:pathLst>
                    <a:path w="1850" h="1967" extrusionOk="0">
                      <a:moveTo>
                        <a:pt x="1488" y="1"/>
                      </a:moveTo>
                      <a:cubicBezTo>
                        <a:pt x="1448" y="1"/>
                        <a:pt x="1408" y="5"/>
                        <a:pt x="1370" y="12"/>
                      </a:cubicBezTo>
                      <a:cubicBezTo>
                        <a:pt x="1183" y="48"/>
                        <a:pt x="1027" y="173"/>
                        <a:pt x="900" y="315"/>
                      </a:cubicBezTo>
                      <a:cubicBezTo>
                        <a:pt x="730" y="504"/>
                        <a:pt x="602" y="726"/>
                        <a:pt x="521" y="968"/>
                      </a:cubicBezTo>
                      <a:cubicBezTo>
                        <a:pt x="454" y="1167"/>
                        <a:pt x="421" y="1381"/>
                        <a:pt x="314" y="1564"/>
                      </a:cubicBezTo>
                      <a:cubicBezTo>
                        <a:pt x="248" y="1677"/>
                        <a:pt x="174" y="1786"/>
                        <a:pt x="86" y="1882"/>
                      </a:cubicBezTo>
                      <a:lnTo>
                        <a:pt x="86" y="1882"/>
                      </a:lnTo>
                      <a:lnTo>
                        <a:pt x="1850" y="136"/>
                      </a:lnTo>
                      <a:cubicBezTo>
                        <a:pt x="1757" y="43"/>
                        <a:pt x="1622" y="1"/>
                        <a:pt x="1488" y="1"/>
                      </a:cubicBezTo>
                      <a:close/>
                      <a:moveTo>
                        <a:pt x="86" y="1882"/>
                      </a:moveTo>
                      <a:lnTo>
                        <a:pt x="1" y="1967"/>
                      </a:lnTo>
                      <a:cubicBezTo>
                        <a:pt x="31" y="1940"/>
                        <a:pt x="59" y="1912"/>
                        <a:pt x="86" y="18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1"/>
                <p:cNvSpPr/>
                <p:nvPr/>
              </p:nvSpPr>
              <p:spPr>
                <a:xfrm>
                  <a:off x="8594476" y="4350250"/>
                  <a:ext cx="82462" cy="75506"/>
                </a:xfrm>
                <a:custGeom>
                  <a:avLst/>
                  <a:gdLst/>
                  <a:ahLst/>
                  <a:cxnLst/>
                  <a:rect l="l" t="t" r="r" b="b"/>
                  <a:pathLst>
                    <a:path w="2002" h="1833" extrusionOk="0">
                      <a:moveTo>
                        <a:pt x="1850" y="0"/>
                      </a:moveTo>
                      <a:lnTo>
                        <a:pt x="91" y="1743"/>
                      </a:lnTo>
                      <a:lnTo>
                        <a:pt x="91" y="1743"/>
                      </a:lnTo>
                      <a:cubicBezTo>
                        <a:pt x="187" y="1657"/>
                        <a:pt x="294" y="1587"/>
                        <a:pt x="408" y="1523"/>
                      </a:cubicBezTo>
                      <a:cubicBezTo>
                        <a:pt x="591" y="1417"/>
                        <a:pt x="804" y="1385"/>
                        <a:pt x="1006" y="1321"/>
                      </a:cubicBezTo>
                      <a:cubicBezTo>
                        <a:pt x="1247" y="1244"/>
                        <a:pt x="1471" y="1117"/>
                        <a:pt x="1662" y="949"/>
                      </a:cubicBezTo>
                      <a:cubicBezTo>
                        <a:pt x="1803" y="823"/>
                        <a:pt x="1932" y="667"/>
                        <a:pt x="1969" y="480"/>
                      </a:cubicBezTo>
                      <a:cubicBezTo>
                        <a:pt x="2002" y="313"/>
                        <a:pt x="1970" y="121"/>
                        <a:pt x="1850" y="0"/>
                      </a:cubicBezTo>
                      <a:close/>
                      <a:moveTo>
                        <a:pt x="91" y="1743"/>
                      </a:moveTo>
                      <a:cubicBezTo>
                        <a:pt x="60" y="1771"/>
                        <a:pt x="29" y="1801"/>
                        <a:pt x="0" y="1833"/>
                      </a:cubicBezTo>
                      <a:lnTo>
                        <a:pt x="91" y="174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61"/>
              <p:cNvGrpSpPr/>
              <p:nvPr/>
            </p:nvGrpSpPr>
            <p:grpSpPr>
              <a:xfrm>
                <a:off x="8504064" y="4362279"/>
                <a:ext cx="158170" cy="152247"/>
                <a:chOff x="8504064" y="4362279"/>
                <a:chExt cx="158170" cy="152247"/>
              </a:xfrm>
            </p:grpSpPr>
            <p:sp>
              <p:nvSpPr>
                <p:cNvPr id="7070" name="Google Shape;7070;p61"/>
                <p:cNvSpPr/>
                <p:nvPr/>
              </p:nvSpPr>
              <p:spPr>
                <a:xfrm>
                  <a:off x="8504064" y="4362279"/>
                  <a:ext cx="158170" cy="152247"/>
                </a:xfrm>
                <a:custGeom>
                  <a:avLst/>
                  <a:gdLst/>
                  <a:ahLst/>
                  <a:cxnLst/>
                  <a:rect l="l" t="t" r="r" b="b"/>
                  <a:pathLst>
                    <a:path w="3840" h="3696" extrusionOk="0">
                      <a:moveTo>
                        <a:pt x="3760" y="0"/>
                      </a:moveTo>
                      <a:cubicBezTo>
                        <a:pt x="3748" y="0"/>
                        <a:pt x="3735" y="5"/>
                        <a:pt x="3724" y="17"/>
                      </a:cubicBezTo>
                      <a:cubicBezTo>
                        <a:pt x="3517" y="221"/>
                        <a:pt x="3309" y="424"/>
                        <a:pt x="3101" y="627"/>
                      </a:cubicBezTo>
                      <a:cubicBezTo>
                        <a:pt x="2847" y="874"/>
                        <a:pt x="2592" y="1120"/>
                        <a:pt x="2337" y="1368"/>
                      </a:cubicBezTo>
                      <a:lnTo>
                        <a:pt x="1523" y="2157"/>
                      </a:lnTo>
                      <a:cubicBezTo>
                        <a:pt x="1263" y="2407"/>
                        <a:pt x="1005" y="2658"/>
                        <a:pt x="748" y="2908"/>
                      </a:cubicBezTo>
                      <a:cubicBezTo>
                        <a:pt x="533" y="3117"/>
                        <a:pt x="318" y="3327"/>
                        <a:pt x="103" y="3539"/>
                      </a:cubicBezTo>
                      <a:lnTo>
                        <a:pt x="39" y="3602"/>
                      </a:lnTo>
                      <a:cubicBezTo>
                        <a:pt x="0" y="3641"/>
                        <a:pt x="37" y="3696"/>
                        <a:pt x="79" y="3696"/>
                      </a:cubicBezTo>
                      <a:cubicBezTo>
                        <a:pt x="92" y="3696"/>
                        <a:pt x="105" y="3691"/>
                        <a:pt x="117" y="3679"/>
                      </a:cubicBezTo>
                      <a:cubicBezTo>
                        <a:pt x="323" y="3475"/>
                        <a:pt x="530" y="3272"/>
                        <a:pt x="739" y="3069"/>
                      </a:cubicBezTo>
                      <a:cubicBezTo>
                        <a:pt x="994" y="2822"/>
                        <a:pt x="1247" y="2576"/>
                        <a:pt x="1504" y="2328"/>
                      </a:cubicBezTo>
                      <a:lnTo>
                        <a:pt x="2318" y="1539"/>
                      </a:lnTo>
                      <a:cubicBezTo>
                        <a:pt x="2576" y="1289"/>
                        <a:pt x="2835" y="1038"/>
                        <a:pt x="3092" y="788"/>
                      </a:cubicBezTo>
                      <a:cubicBezTo>
                        <a:pt x="3308" y="577"/>
                        <a:pt x="3523" y="369"/>
                        <a:pt x="3736" y="157"/>
                      </a:cubicBezTo>
                      <a:lnTo>
                        <a:pt x="3800" y="94"/>
                      </a:lnTo>
                      <a:cubicBezTo>
                        <a:pt x="3839" y="55"/>
                        <a:pt x="3802" y="0"/>
                        <a:pt x="3760" y="0"/>
                      </a:cubicBezTo>
                      <a:close/>
                    </a:path>
                  </a:pathLst>
                </a:custGeom>
                <a:solidFill>
                  <a:srgbClr val="32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61"/>
                <p:cNvSpPr/>
                <p:nvPr/>
              </p:nvSpPr>
              <p:spPr>
                <a:xfrm>
                  <a:off x="8514815" y="4412575"/>
                  <a:ext cx="28709" cy="90665"/>
                </a:xfrm>
                <a:custGeom>
                  <a:avLst/>
                  <a:gdLst/>
                  <a:ahLst/>
                  <a:cxnLst/>
                  <a:rect l="l" t="t" r="r" b="b"/>
                  <a:pathLst>
                    <a:path w="697" h="2201" extrusionOk="0">
                      <a:moveTo>
                        <a:pt x="642" y="0"/>
                      </a:moveTo>
                      <a:cubicBezTo>
                        <a:pt x="614" y="0"/>
                        <a:pt x="586" y="18"/>
                        <a:pt x="586" y="53"/>
                      </a:cubicBezTo>
                      <a:cubicBezTo>
                        <a:pt x="585" y="618"/>
                        <a:pt x="467" y="1176"/>
                        <a:pt x="242" y="1693"/>
                      </a:cubicBezTo>
                      <a:cubicBezTo>
                        <a:pt x="178" y="1839"/>
                        <a:pt x="106" y="1981"/>
                        <a:pt x="26" y="2118"/>
                      </a:cubicBezTo>
                      <a:cubicBezTo>
                        <a:pt x="1" y="2161"/>
                        <a:pt x="40" y="2200"/>
                        <a:pt x="77" y="2200"/>
                      </a:cubicBezTo>
                      <a:cubicBezTo>
                        <a:pt x="93" y="2200"/>
                        <a:pt x="109" y="2193"/>
                        <a:pt x="120" y="2175"/>
                      </a:cubicBezTo>
                      <a:lnTo>
                        <a:pt x="120" y="2173"/>
                      </a:lnTo>
                      <a:cubicBezTo>
                        <a:pt x="412" y="1671"/>
                        <a:pt x="598" y="1115"/>
                        <a:pt x="667" y="538"/>
                      </a:cubicBezTo>
                      <a:cubicBezTo>
                        <a:pt x="686" y="376"/>
                        <a:pt x="695" y="215"/>
                        <a:pt x="697" y="53"/>
                      </a:cubicBezTo>
                      <a:cubicBezTo>
                        <a:pt x="697" y="18"/>
                        <a:pt x="669" y="0"/>
                        <a:pt x="642" y="0"/>
                      </a:cubicBezTo>
                      <a:close/>
                    </a:path>
                  </a:pathLst>
                </a:custGeom>
                <a:solidFill>
                  <a:srgbClr val="32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61"/>
                <p:cNvSpPr/>
                <p:nvPr/>
              </p:nvSpPr>
              <p:spPr>
                <a:xfrm>
                  <a:off x="8546119" y="4363556"/>
                  <a:ext cx="45144" cy="110272"/>
                </a:xfrm>
                <a:custGeom>
                  <a:avLst/>
                  <a:gdLst/>
                  <a:ahLst/>
                  <a:cxnLst/>
                  <a:rect l="l" t="t" r="r" b="b"/>
                  <a:pathLst>
                    <a:path w="1096" h="2677" extrusionOk="0">
                      <a:moveTo>
                        <a:pt x="1038" y="0"/>
                      </a:moveTo>
                      <a:cubicBezTo>
                        <a:pt x="1014" y="0"/>
                        <a:pt x="987" y="16"/>
                        <a:pt x="984" y="39"/>
                      </a:cubicBezTo>
                      <a:cubicBezTo>
                        <a:pt x="934" y="382"/>
                        <a:pt x="834" y="719"/>
                        <a:pt x="724" y="1046"/>
                      </a:cubicBezTo>
                      <a:cubicBezTo>
                        <a:pt x="603" y="1419"/>
                        <a:pt x="456" y="1783"/>
                        <a:pt x="284" y="2135"/>
                      </a:cubicBezTo>
                      <a:cubicBezTo>
                        <a:pt x="207" y="2294"/>
                        <a:pt x="117" y="2449"/>
                        <a:pt x="16" y="2595"/>
                      </a:cubicBezTo>
                      <a:cubicBezTo>
                        <a:pt x="1" y="2621"/>
                        <a:pt x="8" y="2654"/>
                        <a:pt x="34" y="2670"/>
                      </a:cubicBezTo>
                      <a:cubicBezTo>
                        <a:pt x="43" y="2674"/>
                        <a:pt x="52" y="2677"/>
                        <a:pt x="61" y="2677"/>
                      </a:cubicBezTo>
                      <a:cubicBezTo>
                        <a:pt x="80" y="2677"/>
                        <a:pt x="98" y="2668"/>
                        <a:pt x="108" y="2651"/>
                      </a:cubicBezTo>
                      <a:lnTo>
                        <a:pt x="110" y="2651"/>
                      </a:lnTo>
                      <a:cubicBezTo>
                        <a:pt x="201" y="2521"/>
                        <a:pt x="281" y="2385"/>
                        <a:pt x="351" y="2243"/>
                      </a:cubicBezTo>
                      <a:cubicBezTo>
                        <a:pt x="439" y="2072"/>
                        <a:pt x="518" y="1896"/>
                        <a:pt x="591" y="1719"/>
                      </a:cubicBezTo>
                      <a:cubicBezTo>
                        <a:pt x="744" y="1353"/>
                        <a:pt x="872" y="979"/>
                        <a:pt x="975" y="596"/>
                      </a:cubicBezTo>
                      <a:cubicBezTo>
                        <a:pt x="1022" y="423"/>
                        <a:pt x="1061" y="247"/>
                        <a:pt x="1089" y="69"/>
                      </a:cubicBezTo>
                      <a:cubicBezTo>
                        <a:pt x="1095" y="39"/>
                        <a:pt x="1079" y="10"/>
                        <a:pt x="1051" y="2"/>
                      </a:cubicBezTo>
                      <a:cubicBezTo>
                        <a:pt x="1047" y="1"/>
                        <a:pt x="1042" y="0"/>
                        <a:pt x="1038" y="0"/>
                      </a:cubicBezTo>
                      <a:close/>
                    </a:path>
                  </a:pathLst>
                </a:custGeom>
                <a:solidFill>
                  <a:srgbClr val="32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1"/>
                <p:cNvSpPr/>
                <p:nvPr/>
              </p:nvSpPr>
              <p:spPr>
                <a:xfrm>
                  <a:off x="8517945" y="4474199"/>
                  <a:ext cx="92677" cy="27146"/>
                </a:xfrm>
                <a:custGeom>
                  <a:avLst/>
                  <a:gdLst/>
                  <a:ahLst/>
                  <a:cxnLst/>
                  <a:rect l="l" t="t" r="r" b="b"/>
                  <a:pathLst>
                    <a:path w="2250" h="659" extrusionOk="0">
                      <a:moveTo>
                        <a:pt x="2154" y="0"/>
                      </a:moveTo>
                      <a:cubicBezTo>
                        <a:pt x="1417" y="0"/>
                        <a:pt x="692" y="192"/>
                        <a:pt x="53" y="557"/>
                      </a:cubicBezTo>
                      <a:cubicBezTo>
                        <a:pt x="1" y="586"/>
                        <a:pt x="32" y="658"/>
                        <a:pt x="80" y="658"/>
                      </a:cubicBezTo>
                      <a:cubicBezTo>
                        <a:pt x="89" y="658"/>
                        <a:pt x="98" y="656"/>
                        <a:pt x="108" y="651"/>
                      </a:cubicBezTo>
                      <a:cubicBezTo>
                        <a:pt x="598" y="372"/>
                        <a:pt x="1140" y="197"/>
                        <a:pt x="1699" y="135"/>
                      </a:cubicBezTo>
                      <a:cubicBezTo>
                        <a:pt x="1858" y="117"/>
                        <a:pt x="2018" y="109"/>
                        <a:pt x="2179" y="109"/>
                      </a:cubicBezTo>
                      <a:cubicBezTo>
                        <a:pt x="2249" y="109"/>
                        <a:pt x="2249" y="0"/>
                        <a:pt x="2179" y="0"/>
                      </a:cubicBezTo>
                      <a:cubicBezTo>
                        <a:pt x="2171" y="0"/>
                        <a:pt x="2162" y="0"/>
                        <a:pt x="2154" y="0"/>
                      </a:cubicBezTo>
                      <a:close/>
                    </a:path>
                  </a:pathLst>
                </a:custGeom>
                <a:solidFill>
                  <a:srgbClr val="32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1"/>
                <p:cNvSpPr/>
                <p:nvPr/>
              </p:nvSpPr>
              <p:spPr>
                <a:xfrm>
                  <a:off x="8548343" y="4431606"/>
                  <a:ext cx="103840" cy="39133"/>
                </a:xfrm>
                <a:custGeom>
                  <a:avLst/>
                  <a:gdLst/>
                  <a:ahLst/>
                  <a:cxnLst/>
                  <a:rect l="l" t="t" r="r" b="b"/>
                  <a:pathLst>
                    <a:path w="2521" h="950" extrusionOk="0">
                      <a:moveTo>
                        <a:pt x="2469" y="1"/>
                      </a:moveTo>
                      <a:cubicBezTo>
                        <a:pt x="2468" y="1"/>
                        <a:pt x="2467" y="1"/>
                        <a:pt x="2466" y="1"/>
                      </a:cubicBezTo>
                      <a:cubicBezTo>
                        <a:pt x="2137" y="49"/>
                        <a:pt x="1815" y="120"/>
                        <a:pt x="1498" y="216"/>
                      </a:cubicBezTo>
                      <a:cubicBezTo>
                        <a:pt x="1149" y="316"/>
                        <a:pt x="809" y="442"/>
                        <a:pt x="479" y="594"/>
                      </a:cubicBezTo>
                      <a:cubicBezTo>
                        <a:pt x="324" y="666"/>
                        <a:pt x="175" y="751"/>
                        <a:pt x="33" y="848"/>
                      </a:cubicBezTo>
                      <a:cubicBezTo>
                        <a:pt x="10" y="863"/>
                        <a:pt x="1" y="896"/>
                        <a:pt x="15" y="923"/>
                      </a:cubicBezTo>
                      <a:cubicBezTo>
                        <a:pt x="25" y="940"/>
                        <a:pt x="44" y="949"/>
                        <a:pt x="62" y="949"/>
                      </a:cubicBezTo>
                      <a:cubicBezTo>
                        <a:pt x="72" y="949"/>
                        <a:pt x="81" y="947"/>
                        <a:pt x="90" y="942"/>
                      </a:cubicBezTo>
                      <a:cubicBezTo>
                        <a:pt x="351" y="758"/>
                        <a:pt x="649" y="629"/>
                        <a:pt x="943" y="517"/>
                      </a:cubicBezTo>
                      <a:cubicBezTo>
                        <a:pt x="1279" y="390"/>
                        <a:pt x="1620" y="286"/>
                        <a:pt x="1969" y="205"/>
                      </a:cubicBezTo>
                      <a:cubicBezTo>
                        <a:pt x="2055" y="186"/>
                        <a:pt x="2143" y="166"/>
                        <a:pt x="2231" y="150"/>
                      </a:cubicBezTo>
                      <a:cubicBezTo>
                        <a:pt x="2273" y="141"/>
                        <a:pt x="2315" y="134"/>
                        <a:pt x="2357" y="128"/>
                      </a:cubicBezTo>
                      <a:lnTo>
                        <a:pt x="2418" y="119"/>
                      </a:lnTo>
                      <a:lnTo>
                        <a:pt x="2443" y="114"/>
                      </a:lnTo>
                      <a:lnTo>
                        <a:pt x="2457" y="113"/>
                      </a:lnTo>
                      <a:cubicBezTo>
                        <a:pt x="2459" y="113"/>
                        <a:pt x="2468" y="111"/>
                        <a:pt x="2469" y="111"/>
                      </a:cubicBezTo>
                      <a:lnTo>
                        <a:pt x="2469" y="111"/>
                      </a:lnTo>
                      <a:cubicBezTo>
                        <a:pt x="2497" y="108"/>
                        <a:pt x="2519" y="85"/>
                        <a:pt x="2521" y="56"/>
                      </a:cubicBezTo>
                      <a:cubicBezTo>
                        <a:pt x="2521" y="30"/>
                        <a:pt x="2498" y="1"/>
                        <a:pt x="2469" y="1"/>
                      </a:cubicBezTo>
                      <a:close/>
                    </a:path>
                  </a:pathLst>
                </a:custGeom>
                <a:solidFill>
                  <a:srgbClr val="322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075" name="Google Shape;7075;p61"/>
          <p:cNvSpPr txBox="1">
            <a:spLocks noGrp="1"/>
          </p:cNvSpPr>
          <p:nvPr>
            <p:ph type="title"/>
          </p:nvPr>
        </p:nvSpPr>
        <p:spPr>
          <a:xfrm>
            <a:off x="2184400" y="2570144"/>
            <a:ext cx="2387600" cy="1162077"/>
          </a:xfrm>
          <a:prstGeom prst="rect">
            <a:avLst/>
          </a:prstGeom>
        </p:spPr>
        <p:txBody>
          <a:bodyPr spcFirstLastPara="1" wrap="square" lIns="91425" tIns="91425" rIns="91425" bIns="91425" anchor="ctr" anchorCtr="0">
            <a:noAutofit/>
          </a:bodyPr>
          <a:lstStyle/>
          <a:p>
            <a:pPr algn="ctr"/>
            <a:r>
              <a:rPr lang="fr-FR" sz="2400" dirty="0"/>
              <a:t>DATA DISPLAYING</a:t>
            </a:r>
            <a:endParaRPr sz="2400" dirty="0"/>
          </a:p>
        </p:txBody>
      </p:sp>
      <p:sp>
        <p:nvSpPr>
          <p:cNvPr id="7076" name="Google Shape;7076;p61"/>
          <p:cNvSpPr txBox="1">
            <a:spLocks noGrp="1"/>
          </p:cNvSpPr>
          <p:nvPr>
            <p:ph type="subTitle" idx="1"/>
          </p:nvPr>
        </p:nvSpPr>
        <p:spPr>
          <a:xfrm>
            <a:off x="508000" y="3749316"/>
            <a:ext cx="4052198" cy="609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fr-FR" dirty="0">
                <a:latin typeface="Montserrat" pitchFamily="2" charset="77"/>
              </a:rPr>
              <a:t>French Population, Establishments, and Salaries Insights API</a:t>
            </a:r>
            <a:endParaRPr dirty="0">
              <a:latin typeface="Montserrat" pitchFamily="2" charset="77"/>
            </a:endParaRPr>
          </a:p>
        </p:txBody>
      </p:sp>
      <p:sp>
        <p:nvSpPr>
          <p:cNvPr id="7077" name="Google Shape;7077;p61"/>
          <p:cNvSpPr txBox="1">
            <a:spLocks noGrp="1"/>
          </p:cNvSpPr>
          <p:nvPr>
            <p:ph type="title" idx="2"/>
          </p:nvPr>
        </p:nvSpPr>
        <p:spPr>
          <a:xfrm>
            <a:off x="4559489" y="771702"/>
            <a:ext cx="3206100" cy="181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2" name="ZoneTexte 1">
            <a:extLst>
              <a:ext uri="{FF2B5EF4-FFF2-40B4-BE49-F238E27FC236}">
                <a16:creationId xmlns:a16="http://schemas.microsoft.com/office/drawing/2014/main" id="{A5AF76FA-D519-16FD-D94E-46737EB256D6}"/>
              </a:ext>
            </a:extLst>
          </p:cNvPr>
          <p:cNvSpPr txBox="1"/>
          <p:nvPr/>
        </p:nvSpPr>
        <p:spPr>
          <a:xfrm>
            <a:off x="8701548" y="4817702"/>
            <a:ext cx="405880" cy="307777"/>
          </a:xfrm>
          <a:prstGeom prst="rect">
            <a:avLst/>
          </a:prstGeom>
          <a:noFill/>
        </p:spPr>
        <p:txBody>
          <a:bodyPr wrap="none" rtlCol="0">
            <a:spAutoFit/>
          </a:bodyPr>
          <a:lstStyle/>
          <a:p>
            <a:r>
              <a:rPr lang="en-US" dirty="0">
                <a:solidFill>
                  <a:schemeClr val="accent6"/>
                </a:solidFill>
                <a:latin typeface="Libre Baskerville" panose="02000000000000000000" pitchFamily="2" charset="0"/>
              </a:rPr>
              <a:t>33</a:t>
            </a:r>
          </a:p>
        </p:txBody>
      </p:sp>
    </p:spTree>
    <p:extLst>
      <p:ext uri="{BB962C8B-B14F-4D97-AF65-F5344CB8AC3E}">
        <p14:creationId xmlns:p14="http://schemas.microsoft.com/office/powerpoint/2010/main" val="21552205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155"/>
        <p:cNvGrpSpPr/>
        <p:nvPr/>
      </p:nvGrpSpPr>
      <p:grpSpPr>
        <a:xfrm>
          <a:off x="0" y="0"/>
          <a:ext cx="0" cy="0"/>
          <a:chOff x="0" y="0"/>
          <a:chExt cx="0" cy="0"/>
        </a:xfrm>
      </p:grpSpPr>
      <p:grpSp>
        <p:nvGrpSpPr>
          <p:cNvPr id="7156" name="Google Shape;7156;p65"/>
          <p:cNvGrpSpPr/>
          <p:nvPr/>
        </p:nvGrpSpPr>
        <p:grpSpPr>
          <a:xfrm>
            <a:off x="1320084" y="275963"/>
            <a:ext cx="8649478" cy="3363117"/>
            <a:chOff x="3467105" y="1033426"/>
            <a:chExt cx="5614912" cy="2244921"/>
          </a:xfrm>
        </p:grpSpPr>
        <p:sp>
          <p:nvSpPr>
            <p:cNvPr id="7157" name="Google Shape;7157;p65"/>
            <p:cNvSpPr/>
            <p:nvPr/>
          </p:nvSpPr>
          <p:spPr>
            <a:xfrm rot="-211887">
              <a:off x="3633306" y="1365902"/>
              <a:ext cx="191956" cy="501158"/>
            </a:xfrm>
            <a:custGeom>
              <a:avLst/>
              <a:gdLst/>
              <a:ahLst/>
              <a:cxnLst/>
              <a:rect l="l" t="t" r="r" b="b"/>
              <a:pathLst>
                <a:path w="871" h="2274" extrusionOk="0">
                  <a:moveTo>
                    <a:pt x="1" y="1"/>
                  </a:moveTo>
                  <a:lnTo>
                    <a:pt x="29" y="655"/>
                  </a:lnTo>
                  <a:cubicBezTo>
                    <a:pt x="43" y="968"/>
                    <a:pt x="57" y="1286"/>
                    <a:pt x="157" y="1581"/>
                  </a:cubicBezTo>
                  <a:cubicBezTo>
                    <a:pt x="259" y="1878"/>
                    <a:pt x="460" y="2155"/>
                    <a:pt x="749" y="2273"/>
                  </a:cubicBezTo>
                  <a:cubicBezTo>
                    <a:pt x="796" y="2182"/>
                    <a:pt x="870" y="1884"/>
                    <a:pt x="864" y="1783"/>
                  </a:cubicBezTo>
                  <a:cubicBezTo>
                    <a:pt x="837" y="1356"/>
                    <a:pt x="699" y="1035"/>
                    <a:pt x="491" y="663"/>
                  </a:cubicBezTo>
                  <a:cubicBezTo>
                    <a:pt x="360" y="426"/>
                    <a:pt x="172" y="209"/>
                    <a:pt x="1" y="1"/>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5"/>
            <p:cNvSpPr/>
            <p:nvPr/>
          </p:nvSpPr>
          <p:spPr>
            <a:xfrm rot="-211887">
              <a:off x="3475336" y="1838830"/>
              <a:ext cx="452232" cy="281213"/>
            </a:xfrm>
            <a:custGeom>
              <a:avLst/>
              <a:gdLst/>
              <a:ahLst/>
              <a:cxnLst/>
              <a:rect l="l" t="t" r="r" b="b"/>
              <a:pathLst>
                <a:path w="2052" h="1276" extrusionOk="0">
                  <a:moveTo>
                    <a:pt x="0" y="1"/>
                  </a:moveTo>
                  <a:lnTo>
                    <a:pt x="0" y="1"/>
                  </a:lnTo>
                  <a:cubicBezTo>
                    <a:pt x="151" y="159"/>
                    <a:pt x="301" y="319"/>
                    <a:pt x="450" y="478"/>
                  </a:cubicBezTo>
                  <a:cubicBezTo>
                    <a:pt x="665" y="706"/>
                    <a:pt x="883" y="937"/>
                    <a:pt x="1153" y="1096"/>
                  </a:cubicBezTo>
                  <a:cubicBezTo>
                    <a:pt x="1340" y="1205"/>
                    <a:pt x="1557" y="1276"/>
                    <a:pt x="1772" y="1276"/>
                  </a:cubicBezTo>
                  <a:cubicBezTo>
                    <a:pt x="1867" y="1276"/>
                    <a:pt x="1961" y="1262"/>
                    <a:pt x="2052" y="1231"/>
                  </a:cubicBezTo>
                  <a:cubicBezTo>
                    <a:pt x="1906" y="657"/>
                    <a:pt x="1315" y="368"/>
                    <a:pt x="805" y="181"/>
                  </a:cubicBezTo>
                  <a:cubicBezTo>
                    <a:pt x="550" y="87"/>
                    <a:pt x="269" y="47"/>
                    <a:pt x="0" y="1"/>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5"/>
            <p:cNvSpPr/>
            <p:nvPr/>
          </p:nvSpPr>
          <p:spPr>
            <a:xfrm rot="-211887">
              <a:off x="3667483" y="2179261"/>
              <a:ext cx="503362" cy="194160"/>
            </a:xfrm>
            <a:custGeom>
              <a:avLst/>
              <a:gdLst/>
              <a:ahLst/>
              <a:cxnLst/>
              <a:rect l="l" t="t" r="r" b="b"/>
              <a:pathLst>
                <a:path w="2284" h="881" extrusionOk="0">
                  <a:moveTo>
                    <a:pt x="551" y="1"/>
                  </a:moveTo>
                  <a:cubicBezTo>
                    <a:pt x="367" y="1"/>
                    <a:pt x="180" y="17"/>
                    <a:pt x="0" y="29"/>
                  </a:cubicBezTo>
                  <a:lnTo>
                    <a:pt x="549" y="387"/>
                  </a:lnTo>
                  <a:cubicBezTo>
                    <a:pt x="810" y="559"/>
                    <a:pt x="1077" y="732"/>
                    <a:pt x="1377" y="821"/>
                  </a:cubicBezTo>
                  <a:cubicBezTo>
                    <a:pt x="1502" y="859"/>
                    <a:pt x="1635" y="881"/>
                    <a:pt x="1767" y="881"/>
                  </a:cubicBezTo>
                  <a:cubicBezTo>
                    <a:pt x="1950" y="881"/>
                    <a:pt x="2130" y="839"/>
                    <a:pt x="2283" y="742"/>
                  </a:cubicBezTo>
                  <a:cubicBezTo>
                    <a:pt x="2006" y="220"/>
                    <a:pt x="1363" y="77"/>
                    <a:pt x="824" y="16"/>
                  </a:cubicBezTo>
                  <a:cubicBezTo>
                    <a:pt x="734" y="5"/>
                    <a:pt x="643" y="1"/>
                    <a:pt x="551" y="1"/>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5"/>
            <p:cNvSpPr/>
            <p:nvPr/>
          </p:nvSpPr>
          <p:spPr>
            <a:xfrm rot="-211887">
              <a:off x="4010930" y="2419840"/>
              <a:ext cx="526723" cy="151846"/>
            </a:xfrm>
            <a:custGeom>
              <a:avLst/>
              <a:gdLst/>
              <a:ahLst/>
              <a:cxnLst/>
              <a:rect l="l" t="t" r="r" b="b"/>
              <a:pathLst>
                <a:path w="2390" h="689" extrusionOk="0">
                  <a:moveTo>
                    <a:pt x="1319" y="0"/>
                  </a:moveTo>
                  <a:cubicBezTo>
                    <a:pt x="1141" y="0"/>
                    <a:pt x="963" y="17"/>
                    <a:pt x="797" y="39"/>
                  </a:cubicBezTo>
                  <a:cubicBezTo>
                    <a:pt x="527" y="75"/>
                    <a:pt x="259" y="172"/>
                    <a:pt x="1" y="254"/>
                  </a:cubicBezTo>
                  <a:lnTo>
                    <a:pt x="621" y="467"/>
                  </a:lnTo>
                  <a:cubicBezTo>
                    <a:pt x="916" y="570"/>
                    <a:pt x="1217" y="673"/>
                    <a:pt x="1529" y="686"/>
                  </a:cubicBezTo>
                  <a:cubicBezTo>
                    <a:pt x="1552" y="688"/>
                    <a:pt x="1575" y="688"/>
                    <a:pt x="1597" y="688"/>
                  </a:cubicBezTo>
                  <a:cubicBezTo>
                    <a:pt x="1890" y="688"/>
                    <a:pt x="2189" y="598"/>
                    <a:pt x="2389" y="388"/>
                  </a:cubicBezTo>
                  <a:cubicBezTo>
                    <a:pt x="2115" y="85"/>
                    <a:pt x="1717" y="0"/>
                    <a:pt x="1319" y="0"/>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65"/>
            <p:cNvSpPr/>
            <p:nvPr/>
          </p:nvSpPr>
          <p:spPr>
            <a:xfrm rot="-211887">
              <a:off x="3885885" y="1524422"/>
              <a:ext cx="174766" cy="527384"/>
            </a:xfrm>
            <a:custGeom>
              <a:avLst/>
              <a:gdLst/>
              <a:ahLst/>
              <a:cxnLst/>
              <a:rect l="l" t="t" r="r" b="b"/>
              <a:pathLst>
                <a:path w="793" h="2393" extrusionOk="0">
                  <a:moveTo>
                    <a:pt x="488" y="0"/>
                  </a:moveTo>
                  <a:cubicBezTo>
                    <a:pt x="383" y="251"/>
                    <a:pt x="262" y="509"/>
                    <a:pt x="202" y="774"/>
                  </a:cubicBezTo>
                  <a:cubicBezTo>
                    <a:pt x="80" y="1302"/>
                    <a:pt x="1" y="1957"/>
                    <a:pt x="402" y="2392"/>
                  </a:cubicBezTo>
                  <a:cubicBezTo>
                    <a:pt x="648" y="2197"/>
                    <a:pt x="763" y="1876"/>
                    <a:pt x="778" y="1563"/>
                  </a:cubicBezTo>
                  <a:cubicBezTo>
                    <a:pt x="793" y="1252"/>
                    <a:pt x="718" y="943"/>
                    <a:pt x="643" y="639"/>
                  </a:cubicBezTo>
                  <a:cubicBezTo>
                    <a:pt x="593" y="427"/>
                    <a:pt x="541" y="214"/>
                    <a:pt x="488" y="0"/>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5"/>
            <p:cNvSpPr/>
            <p:nvPr/>
          </p:nvSpPr>
          <p:spPr>
            <a:xfrm rot="-211887">
              <a:off x="4108206" y="1770601"/>
              <a:ext cx="188210" cy="513059"/>
            </a:xfrm>
            <a:custGeom>
              <a:avLst/>
              <a:gdLst/>
              <a:ahLst/>
              <a:cxnLst/>
              <a:rect l="l" t="t" r="r" b="b"/>
              <a:pathLst>
                <a:path w="854" h="2328" extrusionOk="0">
                  <a:moveTo>
                    <a:pt x="81" y="1"/>
                  </a:moveTo>
                  <a:cubicBezTo>
                    <a:pt x="46" y="271"/>
                    <a:pt x="0" y="553"/>
                    <a:pt x="14" y="823"/>
                  </a:cubicBezTo>
                  <a:cubicBezTo>
                    <a:pt x="40" y="1365"/>
                    <a:pt x="142" y="2016"/>
                    <a:pt x="646" y="2327"/>
                  </a:cubicBezTo>
                  <a:cubicBezTo>
                    <a:pt x="829" y="2074"/>
                    <a:pt x="853" y="1732"/>
                    <a:pt x="783" y="1427"/>
                  </a:cubicBezTo>
                  <a:cubicBezTo>
                    <a:pt x="712" y="1122"/>
                    <a:pt x="556" y="845"/>
                    <a:pt x="403" y="574"/>
                  </a:cubicBezTo>
                  <a:lnTo>
                    <a:pt x="81" y="1"/>
                  </a:ln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5"/>
            <p:cNvSpPr/>
            <p:nvPr/>
          </p:nvSpPr>
          <p:spPr>
            <a:xfrm rot="-211887">
              <a:off x="4318243" y="1966776"/>
              <a:ext cx="327494" cy="425786"/>
            </a:xfrm>
            <a:custGeom>
              <a:avLst/>
              <a:gdLst/>
              <a:ahLst/>
              <a:cxnLst/>
              <a:rect l="l" t="t" r="r" b="b"/>
              <a:pathLst>
                <a:path w="1486" h="1932" extrusionOk="0">
                  <a:moveTo>
                    <a:pt x="0" y="0"/>
                  </a:moveTo>
                  <a:lnTo>
                    <a:pt x="0" y="0"/>
                  </a:lnTo>
                  <a:cubicBezTo>
                    <a:pt x="72" y="261"/>
                    <a:pt x="138" y="540"/>
                    <a:pt x="254" y="785"/>
                  </a:cubicBezTo>
                  <a:cubicBezTo>
                    <a:pt x="486" y="1275"/>
                    <a:pt x="828" y="1837"/>
                    <a:pt x="1413" y="1931"/>
                  </a:cubicBezTo>
                  <a:cubicBezTo>
                    <a:pt x="1486" y="1627"/>
                    <a:pt x="1377" y="1302"/>
                    <a:pt x="1195" y="1047"/>
                  </a:cubicBezTo>
                  <a:cubicBezTo>
                    <a:pt x="1013" y="794"/>
                    <a:pt x="762" y="597"/>
                    <a:pt x="516" y="404"/>
                  </a:cubicBezTo>
                  <a:lnTo>
                    <a:pt x="0" y="0"/>
                  </a:ln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65"/>
            <p:cNvSpPr/>
            <p:nvPr/>
          </p:nvSpPr>
          <p:spPr>
            <a:xfrm rot="-211887">
              <a:off x="4028261" y="1472706"/>
              <a:ext cx="265345" cy="118568"/>
            </a:xfrm>
            <a:custGeom>
              <a:avLst/>
              <a:gdLst/>
              <a:ahLst/>
              <a:cxnLst/>
              <a:rect l="l" t="t" r="r" b="b"/>
              <a:pathLst>
                <a:path w="1204" h="538" extrusionOk="0">
                  <a:moveTo>
                    <a:pt x="292" y="1"/>
                  </a:moveTo>
                  <a:cubicBezTo>
                    <a:pt x="207" y="1"/>
                    <a:pt x="126" y="35"/>
                    <a:pt x="74" y="113"/>
                  </a:cubicBezTo>
                  <a:cubicBezTo>
                    <a:pt x="1" y="225"/>
                    <a:pt x="27" y="388"/>
                    <a:pt x="126" y="476"/>
                  </a:cubicBezTo>
                  <a:cubicBezTo>
                    <a:pt x="176" y="521"/>
                    <a:pt x="244" y="537"/>
                    <a:pt x="319" y="537"/>
                  </a:cubicBezTo>
                  <a:cubicBezTo>
                    <a:pt x="496" y="537"/>
                    <a:pt x="714" y="446"/>
                    <a:pt x="845" y="418"/>
                  </a:cubicBezTo>
                  <a:cubicBezTo>
                    <a:pt x="864" y="413"/>
                    <a:pt x="889" y="412"/>
                    <a:pt x="918" y="412"/>
                  </a:cubicBezTo>
                  <a:cubicBezTo>
                    <a:pt x="1013" y="412"/>
                    <a:pt x="1142" y="432"/>
                    <a:pt x="1204" y="456"/>
                  </a:cubicBezTo>
                  <a:lnTo>
                    <a:pt x="1079" y="353"/>
                  </a:lnTo>
                  <a:cubicBezTo>
                    <a:pt x="828" y="289"/>
                    <a:pt x="643" y="100"/>
                    <a:pt x="402" y="19"/>
                  </a:cubicBezTo>
                  <a:cubicBezTo>
                    <a:pt x="366" y="7"/>
                    <a:pt x="328" y="1"/>
                    <a:pt x="2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65"/>
            <p:cNvSpPr/>
            <p:nvPr/>
          </p:nvSpPr>
          <p:spPr>
            <a:xfrm rot="-211887">
              <a:off x="3923784" y="1297767"/>
              <a:ext cx="313168" cy="165289"/>
            </a:xfrm>
            <a:custGeom>
              <a:avLst/>
              <a:gdLst/>
              <a:ahLst/>
              <a:cxnLst/>
              <a:rect l="l" t="t" r="r" b="b"/>
              <a:pathLst>
                <a:path w="1421" h="750" extrusionOk="0">
                  <a:moveTo>
                    <a:pt x="340" y="0"/>
                  </a:moveTo>
                  <a:cubicBezTo>
                    <a:pt x="258" y="0"/>
                    <a:pt x="178" y="30"/>
                    <a:pt x="115" y="98"/>
                  </a:cubicBezTo>
                  <a:cubicBezTo>
                    <a:pt x="1" y="219"/>
                    <a:pt x="1" y="421"/>
                    <a:pt x="103" y="550"/>
                  </a:cubicBezTo>
                  <a:cubicBezTo>
                    <a:pt x="181" y="648"/>
                    <a:pt x="320" y="676"/>
                    <a:pt x="471" y="676"/>
                  </a:cubicBezTo>
                  <a:cubicBezTo>
                    <a:pt x="656" y="676"/>
                    <a:pt x="860" y="634"/>
                    <a:pt x="991" y="629"/>
                  </a:cubicBezTo>
                  <a:cubicBezTo>
                    <a:pt x="995" y="628"/>
                    <a:pt x="999" y="628"/>
                    <a:pt x="1004" y="628"/>
                  </a:cubicBezTo>
                  <a:cubicBezTo>
                    <a:pt x="1116" y="628"/>
                    <a:pt x="1331" y="696"/>
                    <a:pt x="1420" y="749"/>
                  </a:cubicBezTo>
                  <a:lnTo>
                    <a:pt x="1416" y="718"/>
                  </a:lnTo>
                  <a:cubicBezTo>
                    <a:pt x="1122" y="588"/>
                    <a:pt x="810" y="201"/>
                    <a:pt x="533" y="52"/>
                  </a:cubicBezTo>
                  <a:cubicBezTo>
                    <a:pt x="472" y="19"/>
                    <a:pt x="405" y="0"/>
                    <a:pt x="3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65"/>
            <p:cNvSpPr/>
            <p:nvPr/>
          </p:nvSpPr>
          <p:spPr>
            <a:xfrm rot="-211887">
              <a:off x="4156241" y="1060376"/>
              <a:ext cx="176309" cy="334987"/>
            </a:xfrm>
            <a:custGeom>
              <a:avLst/>
              <a:gdLst/>
              <a:ahLst/>
              <a:cxnLst/>
              <a:rect l="l" t="t" r="r" b="b"/>
              <a:pathLst>
                <a:path w="800" h="1520" extrusionOk="0">
                  <a:moveTo>
                    <a:pt x="350" y="1"/>
                  </a:moveTo>
                  <a:cubicBezTo>
                    <a:pt x="278" y="1"/>
                    <a:pt x="207" y="21"/>
                    <a:pt x="150" y="65"/>
                  </a:cubicBezTo>
                  <a:cubicBezTo>
                    <a:pt x="17" y="164"/>
                    <a:pt x="1" y="331"/>
                    <a:pt x="60" y="476"/>
                  </a:cubicBezTo>
                  <a:cubicBezTo>
                    <a:pt x="178" y="767"/>
                    <a:pt x="426" y="979"/>
                    <a:pt x="523" y="1284"/>
                  </a:cubicBezTo>
                  <a:lnTo>
                    <a:pt x="624" y="1516"/>
                  </a:lnTo>
                  <a:lnTo>
                    <a:pt x="624" y="1516"/>
                  </a:lnTo>
                  <a:cubicBezTo>
                    <a:pt x="580" y="1413"/>
                    <a:pt x="569" y="1097"/>
                    <a:pt x="585" y="991"/>
                  </a:cubicBezTo>
                  <a:cubicBezTo>
                    <a:pt x="619" y="756"/>
                    <a:pt x="800" y="296"/>
                    <a:pt x="602" y="100"/>
                  </a:cubicBezTo>
                  <a:cubicBezTo>
                    <a:pt x="536" y="35"/>
                    <a:pt x="442" y="1"/>
                    <a:pt x="350" y="1"/>
                  </a:cubicBezTo>
                  <a:close/>
                  <a:moveTo>
                    <a:pt x="624" y="1516"/>
                  </a:moveTo>
                  <a:lnTo>
                    <a:pt x="624" y="1516"/>
                  </a:lnTo>
                  <a:cubicBezTo>
                    <a:pt x="624" y="1517"/>
                    <a:pt x="625" y="1519"/>
                    <a:pt x="625" y="1520"/>
                  </a:cubicBezTo>
                  <a:lnTo>
                    <a:pt x="624" y="15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65"/>
            <p:cNvSpPr/>
            <p:nvPr/>
          </p:nvSpPr>
          <p:spPr>
            <a:xfrm rot="-211887">
              <a:off x="4332013" y="1168698"/>
              <a:ext cx="140386" cy="262920"/>
            </a:xfrm>
            <a:custGeom>
              <a:avLst/>
              <a:gdLst/>
              <a:ahLst/>
              <a:cxnLst/>
              <a:rect l="l" t="t" r="r" b="b"/>
              <a:pathLst>
                <a:path w="637" h="1193" extrusionOk="0">
                  <a:moveTo>
                    <a:pt x="272" y="1"/>
                  </a:moveTo>
                  <a:cubicBezTo>
                    <a:pt x="234" y="1"/>
                    <a:pt x="197" y="8"/>
                    <a:pt x="163" y="25"/>
                  </a:cubicBezTo>
                  <a:cubicBezTo>
                    <a:pt x="40" y="81"/>
                    <a:pt x="0" y="211"/>
                    <a:pt x="22" y="335"/>
                  </a:cubicBezTo>
                  <a:cubicBezTo>
                    <a:pt x="66" y="585"/>
                    <a:pt x="225" y="796"/>
                    <a:pt x="251" y="1054"/>
                  </a:cubicBezTo>
                  <a:lnTo>
                    <a:pt x="334" y="1192"/>
                  </a:lnTo>
                  <a:cubicBezTo>
                    <a:pt x="316" y="1107"/>
                    <a:pt x="319" y="913"/>
                    <a:pt x="349" y="831"/>
                  </a:cubicBezTo>
                  <a:cubicBezTo>
                    <a:pt x="418" y="652"/>
                    <a:pt x="637" y="318"/>
                    <a:pt x="513" y="129"/>
                  </a:cubicBezTo>
                  <a:cubicBezTo>
                    <a:pt x="462" y="50"/>
                    <a:pt x="366" y="1"/>
                    <a:pt x="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65"/>
            <p:cNvSpPr/>
            <p:nvPr/>
          </p:nvSpPr>
          <p:spPr>
            <a:xfrm rot="-211887">
              <a:off x="3917831" y="1056280"/>
              <a:ext cx="283857" cy="298843"/>
            </a:xfrm>
            <a:custGeom>
              <a:avLst/>
              <a:gdLst/>
              <a:ahLst/>
              <a:cxnLst/>
              <a:rect l="l" t="t" r="r" b="b"/>
              <a:pathLst>
                <a:path w="1288" h="1356" extrusionOk="0">
                  <a:moveTo>
                    <a:pt x="122" y="0"/>
                  </a:moveTo>
                  <a:cubicBezTo>
                    <a:pt x="32" y="76"/>
                    <a:pt x="1" y="208"/>
                    <a:pt x="14" y="322"/>
                  </a:cubicBezTo>
                  <a:cubicBezTo>
                    <a:pt x="29" y="454"/>
                    <a:pt x="107" y="567"/>
                    <a:pt x="199" y="659"/>
                  </a:cubicBezTo>
                  <a:cubicBezTo>
                    <a:pt x="320" y="786"/>
                    <a:pt x="466" y="885"/>
                    <a:pt x="627" y="952"/>
                  </a:cubicBezTo>
                  <a:cubicBezTo>
                    <a:pt x="761" y="1007"/>
                    <a:pt x="908" y="1040"/>
                    <a:pt x="1025" y="1122"/>
                  </a:cubicBezTo>
                  <a:cubicBezTo>
                    <a:pt x="1099" y="1172"/>
                    <a:pt x="1169" y="1225"/>
                    <a:pt x="1230" y="1288"/>
                  </a:cubicBezTo>
                  <a:lnTo>
                    <a:pt x="1230" y="1288"/>
                  </a:lnTo>
                  <a:lnTo>
                    <a:pt x="122" y="0"/>
                  </a:lnTo>
                  <a:close/>
                  <a:moveTo>
                    <a:pt x="1230" y="1288"/>
                  </a:moveTo>
                  <a:lnTo>
                    <a:pt x="1288" y="1356"/>
                  </a:lnTo>
                  <a:cubicBezTo>
                    <a:pt x="1270" y="1332"/>
                    <a:pt x="1250" y="1310"/>
                    <a:pt x="1230" y="128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65"/>
            <p:cNvSpPr/>
            <p:nvPr/>
          </p:nvSpPr>
          <p:spPr>
            <a:xfrm rot="-211887">
              <a:off x="3941886" y="1041054"/>
              <a:ext cx="257411" cy="315372"/>
            </a:xfrm>
            <a:custGeom>
              <a:avLst/>
              <a:gdLst/>
              <a:ahLst/>
              <a:cxnLst/>
              <a:rect l="l" t="t" r="r" b="b"/>
              <a:pathLst>
                <a:path w="1168" h="1431" extrusionOk="0">
                  <a:moveTo>
                    <a:pt x="220" y="1"/>
                  </a:moveTo>
                  <a:cubicBezTo>
                    <a:pt x="140" y="1"/>
                    <a:pt x="60" y="23"/>
                    <a:pt x="0" y="74"/>
                  </a:cubicBezTo>
                  <a:lnTo>
                    <a:pt x="1115" y="1370"/>
                  </a:lnTo>
                  <a:lnTo>
                    <a:pt x="1115" y="1370"/>
                  </a:lnTo>
                  <a:cubicBezTo>
                    <a:pt x="1059" y="1298"/>
                    <a:pt x="1014" y="1219"/>
                    <a:pt x="974" y="1136"/>
                  </a:cubicBezTo>
                  <a:cubicBezTo>
                    <a:pt x="911" y="1006"/>
                    <a:pt x="901" y="857"/>
                    <a:pt x="865" y="717"/>
                  </a:cubicBezTo>
                  <a:cubicBezTo>
                    <a:pt x="823" y="547"/>
                    <a:pt x="747" y="388"/>
                    <a:pt x="642" y="250"/>
                  </a:cubicBezTo>
                  <a:cubicBezTo>
                    <a:pt x="562" y="145"/>
                    <a:pt x="463" y="51"/>
                    <a:pt x="336" y="16"/>
                  </a:cubicBezTo>
                  <a:cubicBezTo>
                    <a:pt x="299" y="6"/>
                    <a:pt x="259" y="1"/>
                    <a:pt x="220" y="1"/>
                  </a:cubicBezTo>
                  <a:close/>
                  <a:moveTo>
                    <a:pt x="1115" y="1370"/>
                  </a:moveTo>
                  <a:cubicBezTo>
                    <a:pt x="1132" y="1391"/>
                    <a:pt x="1149" y="1411"/>
                    <a:pt x="1168" y="1431"/>
                  </a:cubicBezTo>
                  <a:lnTo>
                    <a:pt x="1115" y="137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0" name="Google Shape;7170;p65"/>
            <p:cNvGrpSpPr/>
            <p:nvPr/>
          </p:nvGrpSpPr>
          <p:grpSpPr>
            <a:xfrm rot="-211878">
              <a:off x="3978317" y="1084915"/>
              <a:ext cx="539285" cy="612012"/>
              <a:chOff x="5527659" y="1842605"/>
              <a:chExt cx="104389" cy="118467"/>
            </a:xfrm>
          </p:grpSpPr>
          <p:sp>
            <p:nvSpPr>
              <p:cNvPr id="7171" name="Google Shape;7171;p65"/>
              <p:cNvSpPr/>
              <p:nvPr/>
            </p:nvSpPr>
            <p:spPr>
              <a:xfrm>
                <a:off x="5530389" y="1842605"/>
                <a:ext cx="101659" cy="118467"/>
              </a:xfrm>
              <a:custGeom>
                <a:avLst/>
                <a:gdLst/>
                <a:ahLst/>
                <a:cxnLst/>
                <a:rect l="l" t="t" r="r" b="b"/>
                <a:pathLst>
                  <a:path w="2383" h="2777" extrusionOk="0">
                    <a:moveTo>
                      <a:pt x="52" y="0"/>
                    </a:moveTo>
                    <a:cubicBezTo>
                      <a:pt x="25" y="0"/>
                      <a:pt x="1" y="38"/>
                      <a:pt x="25" y="66"/>
                    </a:cubicBezTo>
                    <a:cubicBezTo>
                      <a:pt x="154" y="217"/>
                      <a:pt x="284" y="369"/>
                      <a:pt x="412" y="521"/>
                    </a:cubicBezTo>
                    <a:cubicBezTo>
                      <a:pt x="570" y="708"/>
                      <a:pt x="727" y="894"/>
                      <a:pt x="884" y="1080"/>
                    </a:cubicBezTo>
                    <a:lnTo>
                      <a:pt x="1385" y="1677"/>
                    </a:lnTo>
                    <a:cubicBezTo>
                      <a:pt x="1544" y="1866"/>
                      <a:pt x="1704" y="2056"/>
                      <a:pt x="1863" y="2244"/>
                    </a:cubicBezTo>
                    <a:cubicBezTo>
                      <a:pt x="1996" y="2402"/>
                      <a:pt x="2130" y="2558"/>
                      <a:pt x="2264" y="2716"/>
                    </a:cubicBezTo>
                    <a:lnTo>
                      <a:pt x="2305" y="2764"/>
                    </a:lnTo>
                    <a:cubicBezTo>
                      <a:pt x="2312" y="2773"/>
                      <a:pt x="2321" y="2777"/>
                      <a:pt x="2330" y="2777"/>
                    </a:cubicBezTo>
                    <a:cubicBezTo>
                      <a:pt x="2358" y="2777"/>
                      <a:pt x="2382" y="2739"/>
                      <a:pt x="2358" y="2710"/>
                    </a:cubicBezTo>
                    <a:cubicBezTo>
                      <a:pt x="2229" y="2560"/>
                      <a:pt x="2099" y="2408"/>
                      <a:pt x="1971" y="2255"/>
                    </a:cubicBezTo>
                    <a:cubicBezTo>
                      <a:pt x="1813" y="2069"/>
                      <a:pt x="1656" y="1883"/>
                      <a:pt x="1499" y="1696"/>
                    </a:cubicBezTo>
                    <a:lnTo>
                      <a:pt x="998" y="1100"/>
                    </a:lnTo>
                    <a:cubicBezTo>
                      <a:pt x="839" y="910"/>
                      <a:pt x="679" y="721"/>
                      <a:pt x="520" y="532"/>
                    </a:cubicBezTo>
                    <a:cubicBezTo>
                      <a:pt x="387" y="375"/>
                      <a:pt x="253" y="217"/>
                      <a:pt x="119" y="60"/>
                    </a:cubicBezTo>
                    <a:lnTo>
                      <a:pt x="77" y="13"/>
                    </a:lnTo>
                    <a:cubicBezTo>
                      <a:pt x="69" y="4"/>
                      <a:pt x="61" y="0"/>
                      <a:pt x="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65"/>
              <p:cNvSpPr/>
              <p:nvPr/>
            </p:nvSpPr>
            <p:spPr>
              <a:xfrm>
                <a:off x="5560251" y="1928736"/>
                <a:ext cx="64374" cy="24188"/>
              </a:xfrm>
              <a:custGeom>
                <a:avLst/>
                <a:gdLst/>
                <a:ahLst/>
                <a:cxnLst/>
                <a:rect l="l" t="t" r="r" b="b"/>
                <a:pathLst>
                  <a:path w="1509" h="567" extrusionOk="0">
                    <a:moveTo>
                      <a:pt x="45" y="1"/>
                    </a:moveTo>
                    <a:cubicBezTo>
                      <a:pt x="0" y="1"/>
                      <a:pt x="1" y="72"/>
                      <a:pt x="48" y="75"/>
                    </a:cubicBezTo>
                    <a:cubicBezTo>
                      <a:pt x="436" y="105"/>
                      <a:pt x="811" y="213"/>
                      <a:pt x="1156" y="393"/>
                    </a:cubicBezTo>
                    <a:cubicBezTo>
                      <a:pt x="1253" y="444"/>
                      <a:pt x="1347" y="499"/>
                      <a:pt x="1436" y="560"/>
                    </a:cubicBezTo>
                    <a:cubicBezTo>
                      <a:pt x="1443" y="565"/>
                      <a:pt x="1450" y="567"/>
                      <a:pt x="1456" y="567"/>
                    </a:cubicBezTo>
                    <a:cubicBezTo>
                      <a:pt x="1487" y="567"/>
                      <a:pt x="1508" y="518"/>
                      <a:pt x="1473" y="496"/>
                    </a:cubicBezTo>
                    <a:lnTo>
                      <a:pt x="1473" y="496"/>
                    </a:lnTo>
                    <a:lnTo>
                      <a:pt x="1475" y="497"/>
                    </a:lnTo>
                    <a:cubicBezTo>
                      <a:pt x="1145" y="274"/>
                      <a:pt x="774" y="120"/>
                      <a:pt x="383" y="46"/>
                    </a:cubicBezTo>
                    <a:cubicBezTo>
                      <a:pt x="273" y="25"/>
                      <a:pt x="161" y="10"/>
                      <a:pt x="48" y="1"/>
                    </a:cubicBezTo>
                    <a:cubicBezTo>
                      <a:pt x="47" y="1"/>
                      <a:pt x="46"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5"/>
              <p:cNvSpPr/>
              <p:nvPr/>
            </p:nvSpPr>
            <p:spPr>
              <a:xfrm>
                <a:off x="5527659" y="1892560"/>
                <a:ext cx="77854" cy="36944"/>
              </a:xfrm>
              <a:custGeom>
                <a:avLst/>
                <a:gdLst/>
                <a:ahLst/>
                <a:cxnLst/>
                <a:rect l="l" t="t" r="r" b="b"/>
                <a:pathLst>
                  <a:path w="1825" h="866" extrusionOk="0">
                    <a:moveTo>
                      <a:pt x="56" y="1"/>
                    </a:moveTo>
                    <a:cubicBezTo>
                      <a:pt x="15" y="1"/>
                      <a:pt x="1" y="65"/>
                      <a:pt x="44" y="75"/>
                    </a:cubicBezTo>
                    <a:cubicBezTo>
                      <a:pt x="277" y="126"/>
                      <a:pt x="502" y="209"/>
                      <a:pt x="719" y="300"/>
                    </a:cubicBezTo>
                    <a:cubicBezTo>
                      <a:pt x="968" y="400"/>
                      <a:pt x="1210" y="518"/>
                      <a:pt x="1441" y="652"/>
                    </a:cubicBezTo>
                    <a:cubicBezTo>
                      <a:pt x="1547" y="712"/>
                      <a:pt x="1647" y="780"/>
                      <a:pt x="1741" y="856"/>
                    </a:cubicBezTo>
                    <a:cubicBezTo>
                      <a:pt x="1749" y="863"/>
                      <a:pt x="1757" y="865"/>
                      <a:pt x="1765" y="865"/>
                    </a:cubicBezTo>
                    <a:cubicBezTo>
                      <a:pt x="1797" y="865"/>
                      <a:pt x="1824" y="827"/>
                      <a:pt x="1795" y="803"/>
                    </a:cubicBezTo>
                    <a:cubicBezTo>
                      <a:pt x="1610" y="649"/>
                      <a:pt x="1393" y="533"/>
                      <a:pt x="1179" y="425"/>
                    </a:cubicBezTo>
                    <a:cubicBezTo>
                      <a:pt x="934" y="303"/>
                      <a:pt x="682" y="197"/>
                      <a:pt x="423" y="106"/>
                    </a:cubicBezTo>
                    <a:cubicBezTo>
                      <a:pt x="306" y="64"/>
                      <a:pt x="186" y="30"/>
                      <a:pt x="65" y="2"/>
                    </a:cubicBezTo>
                    <a:cubicBezTo>
                      <a:pt x="62" y="1"/>
                      <a:pt x="59"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5"/>
              <p:cNvSpPr/>
              <p:nvPr/>
            </p:nvSpPr>
            <p:spPr>
              <a:xfrm>
                <a:off x="5606239" y="1884711"/>
                <a:ext cx="16979" cy="65739"/>
              </a:xfrm>
              <a:custGeom>
                <a:avLst/>
                <a:gdLst/>
                <a:ahLst/>
                <a:cxnLst/>
                <a:rect l="l" t="t" r="r" b="b"/>
                <a:pathLst>
                  <a:path w="398" h="1541" extrusionOk="0">
                    <a:moveTo>
                      <a:pt x="79" y="1"/>
                    </a:moveTo>
                    <a:cubicBezTo>
                      <a:pt x="60" y="1"/>
                      <a:pt x="41" y="13"/>
                      <a:pt x="39" y="37"/>
                    </a:cubicBezTo>
                    <a:cubicBezTo>
                      <a:pt x="0" y="548"/>
                      <a:pt x="96" y="1060"/>
                      <a:pt x="318" y="1520"/>
                    </a:cubicBezTo>
                    <a:cubicBezTo>
                      <a:pt x="324" y="1535"/>
                      <a:pt x="335" y="1540"/>
                      <a:pt x="347" y="1540"/>
                    </a:cubicBezTo>
                    <a:cubicBezTo>
                      <a:pt x="372" y="1540"/>
                      <a:pt x="398" y="1513"/>
                      <a:pt x="384" y="1483"/>
                    </a:cubicBezTo>
                    <a:cubicBezTo>
                      <a:pt x="167" y="1033"/>
                      <a:pt x="75" y="535"/>
                      <a:pt x="114" y="37"/>
                    </a:cubicBezTo>
                    <a:cubicBezTo>
                      <a:pt x="115" y="13"/>
                      <a:pt x="97" y="1"/>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5"/>
              <p:cNvSpPr/>
              <p:nvPr/>
            </p:nvSpPr>
            <p:spPr>
              <a:xfrm>
                <a:off x="5579662" y="1852630"/>
                <a:ext cx="23463" cy="75167"/>
              </a:xfrm>
              <a:custGeom>
                <a:avLst/>
                <a:gdLst/>
                <a:ahLst/>
                <a:cxnLst/>
                <a:rect l="l" t="t" r="r" b="b"/>
                <a:pathLst>
                  <a:path w="550" h="1762" extrusionOk="0">
                    <a:moveTo>
                      <a:pt x="37" y="0"/>
                    </a:moveTo>
                    <a:cubicBezTo>
                      <a:pt x="19" y="0"/>
                      <a:pt x="1" y="13"/>
                      <a:pt x="3" y="37"/>
                    </a:cubicBezTo>
                    <a:cubicBezTo>
                      <a:pt x="19" y="262"/>
                      <a:pt x="52" y="488"/>
                      <a:pt x="103" y="708"/>
                    </a:cubicBezTo>
                    <a:cubicBezTo>
                      <a:pt x="154" y="950"/>
                      <a:pt x="224" y="1188"/>
                      <a:pt x="313" y="1421"/>
                    </a:cubicBezTo>
                    <a:cubicBezTo>
                      <a:pt x="355" y="1533"/>
                      <a:pt x="406" y="1640"/>
                      <a:pt x="467" y="1745"/>
                    </a:cubicBezTo>
                    <a:cubicBezTo>
                      <a:pt x="474" y="1757"/>
                      <a:pt x="486" y="1762"/>
                      <a:pt x="497" y="1762"/>
                    </a:cubicBezTo>
                    <a:cubicBezTo>
                      <a:pt x="524" y="1762"/>
                      <a:pt x="550" y="1735"/>
                      <a:pt x="532" y="1707"/>
                    </a:cubicBezTo>
                    <a:lnTo>
                      <a:pt x="531" y="1706"/>
                    </a:lnTo>
                    <a:cubicBezTo>
                      <a:pt x="417" y="1519"/>
                      <a:pt x="344" y="1308"/>
                      <a:pt x="282" y="1099"/>
                    </a:cubicBezTo>
                    <a:cubicBezTo>
                      <a:pt x="210" y="863"/>
                      <a:pt x="157" y="625"/>
                      <a:pt x="118" y="382"/>
                    </a:cubicBezTo>
                    <a:cubicBezTo>
                      <a:pt x="98" y="268"/>
                      <a:pt x="85" y="152"/>
                      <a:pt x="77" y="37"/>
                    </a:cubicBezTo>
                    <a:cubicBezTo>
                      <a:pt x="76" y="13"/>
                      <a:pt x="56" y="0"/>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65"/>
            <p:cNvGrpSpPr/>
            <p:nvPr/>
          </p:nvGrpSpPr>
          <p:grpSpPr>
            <a:xfrm>
              <a:off x="4072599" y="2622404"/>
              <a:ext cx="528639" cy="655731"/>
              <a:chOff x="4233349" y="2677004"/>
              <a:chExt cx="528639" cy="655731"/>
            </a:xfrm>
          </p:grpSpPr>
          <p:grpSp>
            <p:nvGrpSpPr>
              <p:cNvPr id="7177" name="Google Shape;7177;p65"/>
              <p:cNvGrpSpPr/>
              <p:nvPr/>
            </p:nvGrpSpPr>
            <p:grpSpPr>
              <a:xfrm rot="-211900">
                <a:off x="4248178" y="2691825"/>
                <a:ext cx="496529" cy="496749"/>
                <a:chOff x="5544467" y="2155047"/>
                <a:chExt cx="96113" cy="96156"/>
              </a:xfrm>
            </p:grpSpPr>
            <p:sp>
              <p:nvSpPr>
                <p:cNvPr id="7178" name="Google Shape;7178;p65"/>
                <p:cNvSpPr/>
                <p:nvPr/>
              </p:nvSpPr>
              <p:spPr>
                <a:xfrm>
                  <a:off x="5558118" y="2230470"/>
                  <a:ext cx="44068" cy="20733"/>
                </a:xfrm>
                <a:custGeom>
                  <a:avLst/>
                  <a:gdLst/>
                  <a:ahLst/>
                  <a:cxnLst/>
                  <a:rect l="l" t="t" r="r" b="b"/>
                  <a:pathLst>
                    <a:path w="1033" h="486" extrusionOk="0">
                      <a:moveTo>
                        <a:pt x="248" y="1"/>
                      </a:moveTo>
                      <a:cubicBezTo>
                        <a:pt x="184" y="1"/>
                        <a:pt x="122" y="24"/>
                        <a:pt x="77" y="80"/>
                      </a:cubicBezTo>
                      <a:cubicBezTo>
                        <a:pt x="1" y="172"/>
                        <a:pt x="10" y="315"/>
                        <a:pt x="87" y="402"/>
                      </a:cubicBezTo>
                      <a:cubicBezTo>
                        <a:pt x="139" y="458"/>
                        <a:pt x="219" y="476"/>
                        <a:pt x="309" y="476"/>
                      </a:cubicBezTo>
                      <a:cubicBezTo>
                        <a:pt x="452" y="476"/>
                        <a:pt x="618" y="429"/>
                        <a:pt x="721" y="418"/>
                      </a:cubicBezTo>
                      <a:cubicBezTo>
                        <a:pt x="728" y="417"/>
                        <a:pt x="735" y="417"/>
                        <a:pt x="743" y="417"/>
                      </a:cubicBezTo>
                      <a:cubicBezTo>
                        <a:pt x="826" y="417"/>
                        <a:pt x="970" y="452"/>
                        <a:pt x="1033" y="485"/>
                      </a:cubicBezTo>
                      <a:lnTo>
                        <a:pt x="933" y="382"/>
                      </a:lnTo>
                      <a:cubicBezTo>
                        <a:pt x="720" y="303"/>
                        <a:pt x="575" y="121"/>
                        <a:pt x="372" y="29"/>
                      </a:cubicBezTo>
                      <a:cubicBezTo>
                        <a:pt x="332" y="11"/>
                        <a:pt x="290" y="1"/>
                        <a:pt x="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65"/>
                <p:cNvSpPr/>
                <p:nvPr/>
              </p:nvSpPr>
              <p:spPr>
                <a:xfrm>
                  <a:off x="5544467" y="2198518"/>
                  <a:ext cx="51747" cy="32294"/>
                </a:xfrm>
                <a:custGeom>
                  <a:avLst/>
                  <a:gdLst/>
                  <a:ahLst/>
                  <a:cxnLst/>
                  <a:rect l="l" t="t" r="r" b="b"/>
                  <a:pathLst>
                    <a:path w="1213" h="757" extrusionOk="0">
                      <a:moveTo>
                        <a:pt x="306" y="0"/>
                      </a:moveTo>
                      <a:cubicBezTo>
                        <a:pt x="245" y="0"/>
                        <a:pt x="184" y="20"/>
                        <a:pt x="132" y="67"/>
                      </a:cubicBezTo>
                      <a:cubicBezTo>
                        <a:pt x="20" y="162"/>
                        <a:pt x="0" y="339"/>
                        <a:pt x="78" y="460"/>
                      </a:cubicBezTo>
                      <a:cubicBezTo>
                        <a:pt x="163" y="593"/>
                        <a:pt x="370" y="612"/>
                        <a:pt x="562" y="612"/>
                      </a:cubicBezTo>
                      <a:cubicBezTo>
                        <a:pt x="639" y="612"/>
                        <a:pt x="713" y="609"/>
                        <a:pt x="776" y="609"/>
                      </a:cubicBezTo>
                      <a:cubicBezTo>
                        <a:pt x="802" y="609"/>
                        <a:pt x="826" y="609"/>
                        <a:pt x="847" y="611"/>
                      </a:cubicBezTo>
                      <a:cubicBezTo>
                        <a:pt x="943" y="617"/>
                        <a:pt x="1137" y="700"/>
                        <a:pt x="1213" y="757"/>
                      </a:cubicBezTo>
                      <a:lnTo>
                        <a:pt x="1213" y="730"/>
                      </a:lnTo>
                      <a:cubicBezTo>
                        <a:pt x="968" y="590"/>
                        <a:pt x="731" y="220"/>
                        <a:pt x="501" y="65"/>
                      </a:cubicBezTo>
                      <a:cubicBezTo>
                        <a:pt x="442" y="24"/>
                        <a:pt x="374" y="0"/>
                        <a:pt x="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65"/>
                <p:cNvSpPr/>
                <p:nvPr/>
              </p:nvSpPr>
              <p:spPr>
                <a:xfrm>
                  <a:off x="5589900" y="2164390"/>
                  <a:ext cx="29990" cy="57975"/>
                </a:xfrm>
                <a:custGeom>
                  <a:avLst/>
                  <a:gdLst/>
                  <a:ahLst/>
                  <a:cxnLst/>
                  <a:rect l="l" t="t" r="r" b="b"/>
                  <a:pathLst>
                    <a:path w="703" h="1359" extrusionOk="0">
                      <a:moveTo>
                        <a:pt x="302" y="1"/>
                      </a:moveTo>
                      <a:cubicBezTo>
                        <a:pt x="251" y="1"/>
                        <a:pt x="200" y="13"/>
                        <a:pt x="155" y="40"/>
                      </a:cubicBezTo>
                      <a:cubicBezTo>
                        <a:pt x="30" y="118"/>
                        <a:pt x="0" y="261"/>
                        <a:pt x="37" y="392"/>
                      </a:cubicBezTo>
                      <a:cubicBezTo>
                        <a:pt x="115" y="659"/>
                        <a:pt x="310" y="867"/>
                        <a:pt x="368" y="1144"/>
                      </a:cubicBezTo>
                      <a:lnTo>
                        <a:pt x="435" y="1353"/>
                      </a:lnTo>
                      <a:lnTo>
                        <a:pt x="435" y="1353"/>
                      </a:lnTo>
                      <a:cubicBezTo>
                        <a:pt x="406" y="1256"/>
                        <a:pt x="426" y="981"/>
                        <a:pt x="449" y="892"/>
                      </a:cubicBezTo>
                      <a:cubicBezTo>
                        <a:pt x="501" y="691"/>
                        <a:pt x="702" y="304"/>
                        <a:pt x="546" y="114"/>
                      </a:cubicBezTo>
                      <a:cubicBezTo>
                        <a:pt x="487" y="42"/>
                        <a:pt x="394" y="1"/>
                        <a:pt x="302" y="1"/>
                      </a:cubicBezTo>
                      <a:close/>
                      <a:moveTo>
                        <a:pt x="435" y="1353"/>
                      </a:moveTo>
                      <a:lnTo>
                        <a:pt x="435" y="1353"/>
                      </a:lnTo>
                      <a:cubicBezTo>
                        <a:pt x="436" y="1355"/>
                        <a:pt x="436" y="1357"/>
                        <a:pt x="437" y="1359"/>
                      </a:cubicBezTo>
                      <a:lnTo>
                        <a:pt x="435" y="13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5"/>
                <p:cNvSpPr/>
                <p:nvPr/>
              </p:nvSpPr>
              <p:spPr>
                <a:xfrm>
                  <a:off x="5617117" y="2187170"/>
                  <a:ext cx="23463" cy="44878"/>
                </a:xfrm>
                <a:custGeom>
                  <a:avLst/>
                  <a:gdLst/>
                  <a:ahLst/>
                  <a:cxnLst/>
                  <a:rect l="l" t="t" r="r" b="b"/>
                  <a:pathLst>
                    <a:path w="550" h="1052" extrusionOk="0">
                      <a:moveTo>
                        <a:pt x="232" y="0"/>
                      </a:moveTo>
                      <a:cubicBezTo>
                        <a:pt x="208" y="0"/>
                        <a:pt x="183" y="4"/>
                        <a:pt x="160" y="12"/>
                      </a:cubicBezTo>
                      <a:cubicBezTo>
                        <a:pt x="46" y="51"/>
                        <a:pt x="0" y="160"/>
                        <a:pt x="8" y="271"/>
                      </a:cubicBezTo>
                      <a:cubicBezTo>
                        <a:pt x="23" y="495"/>
                        <a:pt x="142" y="693"/>
                        <a:pt x="140" y="922"/>
                      </a:cubicBezTo>
                      <a:lnTo>
                        <a:pt x="202" y="1051"/>
                      </a:lnTo>
                      <a:cubicBezTo>
                        <a:pt x="193" y="975"/>
                        <a:pt x="215" y="805"/>
                        <a:pt x="249" y="737"/>
                      </a:cubicBezTo>
                      <a:cubicBezTo>
                        <a:pt x="325" y="586"/>
                        <a:pt x="549" y="313"/>
                        <a:pt x="458" y="137"/>
                      </a:cubicBezTo>
                      <a:cubicBezTo>
                        <a:pt x="416" y="55"/>
                        <a:pt x="325" y="0"/>
                        <a:pt x="2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65"/>
                <p:cNvSpPr/>
                <p:nvPr/>
              </p:nvSpPr>
              <p:spPr>
                <a:xfrm>
                  <a:off x="5550482" y="2156753"/>
                  <a:ext cx="43556" cy="55245"/>
                </a:xfrm>
                <a:custGeom>
                  <a:avLst/>
                  <a:gdLst/>
                  <a:ahLst/>
                  <a:cxnLst/>
                  <a:rect l="l" t="t" r="r" b="b"/>
                  <a:pathLst>
                    <a:path w="1021" h="1295" extrusionOk="0">
                      <a:moveTo>
                        <a:pt x="126" y="0"/>
                      </a:moveTo>
                      <a:cubicBezTo>
                        <a:pt x="41" y="58"/>
                        <a:pt x="1" y="169"/>
                        <a:pt x="2" y="273"/>
                      </a:cubicBezTo>
                      <a:cubicBezTo>
                        <a:pt x="4" y="388"/>
                        <a:pt x="62" y="494"/>
                        <a:pt x="134" y="585"/>
                      </a:cubicBezTo>
                      <a:cubicBezTo>
                        <a:pt x="228" y="706"/>
                        <a:pt x="347" y="805"/>
                        <a:pt x="481" y="879"/>
                      </a:cubicBezTo>
                      <a:cubicBezTo>
                        <a:pt x="593" y="940"/>
                        <a:pt x="718" y="981"/>
                        <a:pt x="815" y="1065"/>
                      </a:cubicBezTo>
                      <a:cubicBezTo>
                        <a:pt x="882" y="1119"/>
                        <a:pt x="940" y="1182"/>
                        <a:pt x="991" y="1251"/>
                      </a:cubicBezTo>
                      <a:lnTo>
                        <a:pt x="991" y="1251"/>
                      </a:lnTo>
                      <a:lnTo>
                        <a:pt x="126" y="0"/>
                      </a:lnTo>
                      <a:close/>
                      <a:moveTo>
                        <a:pt x="991" y="1251"/>
                      </a:moveTo>
                      <a:lnTo>
                        <a:pt x="1021" y="1295"/>
                      </a:lnTo>
                      <a:cubicBezTo>
                        <a:pt x="1011" y="1280"/>
                        <a:pt x="1001" y="1265"/>
                        <a:pt x="991" y="12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5"/>
                <p:cNvSpPr/>
                <p:nvPr/>
              </p:nvSpPr>
              <p:spPr>
                <a:xfrm>
                  <a:off x="5555473" y="2155047"/>
                  <a:ext cx="38223" cy="57207"/>
                </a:xfrm>
                <a:custGeom>
                  <a:avLst/>
                  <a:gdLst/>
                  <a:ahLst/>
                  <a:cxnLst/>
                  <a:rect l="l" t="t" r="r" b="b"/>
                  <a:pathLst>
                    <a:path w="896" h="1341" extrusionOk="0">
                      <a:moveTo>
                        <a:pt x="160" y="0"/>
                      </a:moveTo>
                      <a:cubicBezTo>
                        <a:pt x="103" y="0"/>
                        <a:pt x="47" y="14"/>
                        <a:pt x="0" y="46"/>
                      </a:cubicBezTo>
                      <a:lnTo>
                        <a:pt x="866" y="1298"/>
                      </a:lnTo>
                      <a:lnTo>
                        <a:pt x="866" y="1298"/>
                      </a:lnTo>
                      <a:cubicBezTo>
                        <a:pt x="818" y="1226"/>
                        <a:pt x="781" y="1147"/>
                        <a:pt x="753" y="1065"/>
                      </a:cubicBezTo>
                      <a:cubicBezTo>
                        <a:pt x="710" y="945"/>
                        <a:pt x="715" y="814"/>
                        <a:pt x="697" y="687"/>
                      </a:cubicBezTo>
                      <a:cubicBezTo>
                        <a:pt x="676" y="535"/>
                        <a:pt x="624" y="389"/>
                        <a:pt x="545" y="259"/>
                      </a:cubicBezTo>
                      <a:cubicBezTo>
                        <a:pt x="485" y="161"/>
                        <a:pt x="406" y="69"/>
                        <a:pt x="299" y="27"/>
                      </a:cubicBezTo>
                      <a:cubicBezTo>
                        <a:pt x="255" y="10"/>
                        <a:pt x="208" y="0"/>
                        <a:pt x="160" y="0"/>
                      </a:cubicBezTo>
                      <a:close/>
                      <a:moveTo>
                        <a:pt x="866" y="1298"/>
                      </a:moveTo>
                      <a:cubicBezTo>
                        <a:pt x="875" y="1312"/>
                        <a:pt x="885" y="1327"/>
                        <a:pt x="895" y="1341"/>
                      </a:cubicBezTo>
                      <a:lnTo>
                        <a:pt x="866" y="129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4" name="Google Shape;7184;p65"/>
              <p:cNvGrpSpPr/>
              <p:nvPr/>
            </p:nvGrpSpPr>
            <p:grpSpPr>
              <a:xfrm rot="-211900">
                <a:off x="4303736" y="2738554"/>
                <a:ext cx="440771" cy="581157"/>
                <a:chOff x="5554151" y="2164390"/>
                <a:chExt cx="85320" cy="112494"/>
              </a:xfrm>
            </p:grpSpPr>
            <p:sp>
              <p:nvSpPr>
                <p:cNvPr id="7185" name="Google Shape;7185;p65"/>
                <p:cNvSpPr/>
                <p:nvPr/>
              </p:nvSpPr>
              <p:spPr>
                <a:xfrm>
                  <a:off x="5561019" y="2164390"/>
                  <a:ext cx="78452" cy="112494"/>
                </a:xfrm>
                <a:custGeom>
                  <a:avLst/>
                  <a:gdLst/>
                  <a:ahLst/>
                  <a:cxnLst/>
                  <a:rect l="l" t="t" r="r" b="b"/>
                  <a:pathLst>
                    <a:path w="1839" h="2637" extrusionOk="0">
                      <a:moveTo>
                        <a:pt x="47" y="1"/>
                      </a:moveTo>
                      <a:cubicBezTo>
                        <a:pt x="23" y="1"/>
                        <a:pt x="0" y="24"/>
                        <a:pt x="18" y="49"/>
                      </a:cubicBezTo>
                      <a:cubicBezTo>
                        <a:pt x="116" y="194"/>
                        <a:pt x="216" y="339"/>
                        <a:pt x="316" y="485"/>
                      </a:cubicBezTo>
                      <a:cubicBezTo>
                        <a:pt x="435" y="661"/>
                        <a:pt x="556" y="838"/>
                        <a:pt x="676" y="1016"/>
                      </a:cubicBezTo>
                      <a:lnTo>
                        <a:pt x="1059" y="1584"/>
                      </a:lnTo>
                      <a:cubicBezTo>
                        <a:pt x="1181" y="1764"/>
                        <a:pt x="1302" y="1943"/>
                        <a:pt x="1424" y="2124"/>
                      </a:cubicBezTo>
                      <a:cubicBezTo>
                        <a:pt x="1526" y="2274"/>
                        <a:pt x="1628" y="2425"/>
                        <a:pt x="1731" y="2574"/>
                      </a:cubicBezTo>
                      <a:lnTo>
                        <a:pt x="1764" y="2622"/>
                      </a:lnTo>
                      <a:cubicBezTo>
                        <a:pt x="1771" y="2632"/>
                        <a:pt x="1781" y="2636"/>
                        <a:pt x="1791" y="2636"/>
                      </a:cubicBezTo>
                      <a:cubicBezTo>
                        <a:pt x="1815" y="2636"/>
                        <a:pt x="1839" y="2613"/>
                        <a:pt x="1821" y="2587"/>
                      </a:cubicBezTo>
                      <a:cubicBezTo>
                        <a:pt x="1722" y="2443"/>
                        <a:pt x="1622" y="2298"/>
                        <a:pt x="1523" y="2152"/>
                      </a:cubicBezTo>
                      <a:cubicBezTo>
                        <a:pt x="1403" y="1976"/>
                        <a:pt x="1282" y="1799"/>
                        <a:pt x="1163" y="1621"/>
                      </a:cubicBezTo>
                      <a:lnTo>
                        <a:pt x="780" y="1051"/>
                      </a:lnTo>
                      <a:cubicBezTo>
                        <a:pt x="658" y="873"/>
                        <a:pt x="537" y="692"/>
                        <a:pt x="415" y="513"/>
                      </a:cubicBezTo>
                      <a:cubicBezTo>
                        <a:pt x="313" y="363"/>
                        <a:pt x="210" y="212"/>
                        <a:pt x="107" y="63"/>
                      </a:cubicBezTo>
                      <a:lnTo>
                        <a:pt x="75" y="15"/>
                      </a:lnTo>
                      <a:cubicBezTo>
                        <a:pt x="67" y="5"/>
                        <a:pt x="57" y="1"/>
                        <a:pt x="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5"/>
                <p:cNvSpPr/>
                <p:nvPr/>
              </p:nvSpPr>
              <p:spPr>
                <a:xfrm>
                  <a:off x="5578979" y="2242457"/>
                  <a:ext cx="54775" cy="26663"/>
                </a:xfrm>
                <a:custGeom>
                  <a:avLst/>
                  <a:gdLst/>
                  <a:ahLst/>
                  <a:cxnLst/>
                  <a:rect l="l" t="t" r="r" b="b"/>
                  <a:pathLst>
                    <a:path w="1284" h="625" extrusionOk="0">
                      <a:moveTo>
                        <a:pt x="51" y="1"/>
                      </a:moveTo>
                      <a:cubicBezTo>
                        <a:pt x="14" y="1"/>
                        <a:pt x="0" y="57"/>
                        <a:pt x="40" y="65"/>
                      </a:cubicBezTo>
                      <a:cubicBezTo>
                        <a:pt x="472" y="143"/>
                        <a:pt x="876" y="332"/>
                        <a:pt x="1212" y="616"/>
                      </a:cubicBezTo>
                      <a:cubicBezTo>
                        <a:pt x="1219" y="622"/>
                        <a:pt x="1226" y="625"/>
                        <a:pt x="1234" y="625"/>
                      </a:cubicBezTo>
                      <a:cubicBezTo>
                        <a:pt x="1260" y="625"/>
                        <a:pt x="1284" y="592"/>
                        <a:pt x="1258" y="569"/>
                      </a:cubicBezTo>
                      <a:cubicBezTo>
                        <a:pt x="991" y="343"/>
                        <a:pt x="680" y="173"/>
                        <a:pt x="346" y="71"/>
                      </a:cubicBezTo>
                      <a:cubicBezTo>
                        <a:pt x="250" y="42"/>
                        <a:pt x="155" y="19"/>
                        <a:pt x="58" y="1"/>
                      </a:cubicBezTo>
                      <a:cubicBezTo>
                        <a:pt x="55" y="1"/>
                        <a:pt x="53" y="1"/>
                        <a:pt x="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5"/>
                <p:cNvSpPr/>
                <p:nvPr/>
              </p:nvSpPr>
              <p:spPr>
                <a:xfrm>
                  <a:off x="5554151" y="2207732"/>
                  <a:ext cx="64758" cy="39205"/>
                </a:xfrm>
                <a:custGeom>
                  <a:avLst/>
                  <a:gdLst/>
                  <a:ahLst/>
                  <a:cxnLst/>
                  <a:rect l="l" t="t" r="r" b="b"/>
                  <a:pathLst>
                    <a:path w="1518" h="919" extrusionOk="0">
                      <a:moveTo>
                        <a:pt x="44" y="1"/>
                      </a:moveTo>
                      <a:cubicBezTo>
                        <a:pt x="11" y="1"/>
                        <a:pt x="1" y="55"/>
                        <a:pt x="36" y="67"/>
                      </a:cubicBezTo>
                      <a:cubicBezTo>
                        <a:pt x="233" y="132"/>
                        <a:pt x="421" y="226"/>
                        <a:pt x="602" y="325"/>
                      </a:cubicBezTo>
                      <a:cubicBezTo>
                        <a:pt x="811" y="437"/>
                        <a:pt x="1011" y="562"/>
                        <a:pt x="1202" y="701"/>
                      </a:cubicBezTo>
                      <a:cubicBezTo>
                        <a:pt x="1290" y="763"/>
                        <a:pt x="1372" y="833"/>
                        <a:pt x="1448" y="909"/>
                      </a:cubicBezTo>
                      <a:cubicBezTo>
                        <a:pt x="1455" y="916"/>
                        <a:pt x="1462" y="919"/>
                        <a:pt x="1470" y="919"/>
                      </a:cubicBezTo>
                      <a:cubicBezTo>
                        <a:pt x="1495" y="919"/>
                        <a:pt x="1517" y="886"/>
                        <a:pt x="1494" y="862"/>
                      </a:cubicBezTo>
                      <a:lnTo>
                        <a:pt x="1496" y="862"/>
                      </a:lnTo>
                      <a:cubicBezTo>
                        <a:pt x="1348" y="711"/>
                        <a:pt x="1169" y="590"/>
                        <a:pt x="992" y="477"/>
                      </a:cubicBezTo>
                      <a:cubicBezTo>
                        <a:pt x="789" y="347"/>
                        <a:pt x="579" y="231"/>
                        <a:pt x="361" y="128"/>
                      </a:cubicBezTo>
                      <a:cubicBezTo>
                        <a:pt x="261" y="80"/>
                        <a:pt x="158" y="38"/>
                        <a:pt x="55" y="3"/>
                      </a:cubicBezTo>
                      <a:cubicBezTo>
                        <a:pt x="51" y="1"/>
                        <a:pt x="48" y="1"/>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5"/>
                <p:cNvSpPr/>
                <p:nvPr/>
              </p:nvSpPr>
              <p:spPr>
                <a:xfrm>
                  <a:off x="5622322" y="2208287"/>
                  <a:ext cx="10281" cy="58530"/>
                </a:xfrm>
                <a:custGeom>
                  <a:avLst/>
                  <a:gdLst/>
                  <a:ahLst/>
                  <a:cxnLst/>
                  <a:rect l="l" t="t" r="r" b="b"/>
                  <a:pathLst>
                    <a:path w="241" h="1372" extrusionOk="0">
                      <a:moveTo>
                        <a:pt x="92" y="0"/>
                      </a:moveTo>
                      <a:cubicBezTo>
                        <a:pt x="79" y="0"/>
                        <a:pt x="67" y="7"/>
                        <a:pt x="63" y="24"/>
                      </a:cubicBezTo>
                      <a:cubicBezTo>
                        <a:pt x="1" y="367"/>
                        <a:pt x="8" y="720"/>
                        <a:pt x="86" y="1062"/>
                      </a:cubicBezTo>
                      <a:cubicBezTo>
                        <a:pt x="108" y="1159"/>
                        <a:pt x="135" y="1254"/>
                        <a:pt x="169" y="1348"/>
                      </a:cubicBezTo>
                      <a:cubicBezTo>
                        <a:pt x="174" y="1364"/>
                        <a:pt x="188" y="1371"/>
                        <a:pt x="201" y="1371"/>
                      </a:cubicBezTo>
                      <a:cubicBezTo>
                        <a:pt x="221" y="1371"/>
                        <a:pt x="241" y="1355"/>
                        <a:pt x="232" y="1330"/>
                      </a:cubicBezTo>
                      <a:lnTo>
                        <a:pt x="233" y="1330"/>
                      </a:lnTo>
                      <a:cubicBezTo>
                        <a:pt x="118" y="1010"/>
                        <a:pt x="71" y="670"/>
                        <a:pt x="92" y="330"/>
                      </a:cubicBezTo>
                      <a:cubicBezTo>
                        <a:pt x="97" y="233"/>
                        <a:pt x="109" y="137"/>
                        <a:pt x="127" y="42"/>
                      </a:cubicBezTo>
                      <a:cubicBezTo>
                        <a:pt x="132" y="17"/>
                        <a:pt x="111"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65"/>
                <p:cNvSpPr/>
                <p:nvPr/>
              </p:nvSpPr>
              <p:spPr>
                <a:xfrm>
                  <a:off x="5603125" y="2177614"/>
                  <a:ext cx="13864" cy="67659"/>
                </a:xfrm>
                <a:custGeom>
                  <a:avLst/>
                  <a:gdLst/>
                  <a:ahLst/>
                  <a:cxnLst/>
                  <a:rect l="l" t="t" r="r" b="b"/>
                  <a:pathLst>
                    <a:path w="325" h="1586" extrusionOk="0">
                      <a:moveTo>
                        <a:pt x="40" y="0"/>
                      </a:moveTo>
                      <a:cubicBezTo>
                        <a:pt x="24" y="0"/>
                        <a:pt x="7" y="11"/>
                        <a:pt x="6" y="32"/>
                      </a:cubicBezTo>
                      <a:cubicBezTo>
                        <a:pt x="0" y="231"/>
                        <a:pt x="9" y="431"/>
                        <a:pt x="33" y="630"/>
                      </a:cubicBezTo>
                      <a:cubicBezTo>
                        <a:pt x="55" y="846"/>
                        <a:pt x="94" y="1061"/>
                        <a:pt x="149" y="1272"/>
                      </a:cubicBezTo>
                      <a:cubicBezTo>
                        <a:pt x="176" y="1374"/>
                        <a:pt x="212" y="1472"/>
                        <a:pt x="255" y="1569"/>
                      </a:cubicBezTo>
                      <a:cubicBezTo>
                        <a:pt x="261" y="1581"/>
                        <a:pt x="271" y="1585"/>
                        <a:pt x="280" y="1585"/>
                      </a:cubicBezTo>
                      <a:cubicBezTo>
                        <a:pt x="302" y="1585"/>
                        <a:pt x="325" y="1562"/>
                        <a:pt x="313" y="1535"/>
                      </a:cubicBezTo>
                      <a:cubicBezTo>
                        <a:pt x="231" y="1360"/>
                        <a:pt x="187" y="1168"/>
                        <a:pt x="151" y="980"/>
                      </a:cubicBezTo>
                      <a:cubicBezTo>
                        <a:pt x="112" y="770"/>
                        <a:pt x="87" y="555"/>
                        <a:pt x="75" y="340"/>
                      </a:cubicBezTo>
                      <a:cubicBezTo>
                        <a:pt x="70" y="237"/>
                        <a:pt x="67" y="135"/>
                        <a:pt x="72" y="32"/>
                      </a:cubicBezTo>
                      <a:cubicBezTo>
                        <a:pt x="73" y="11"/>
                        <a:pt x="56" y="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90" name="Google Shape;7190;p65"/>
            <p:cNvGrpSpPr/>
            <p:nvPr/>
          </p:nvGrpSpPr>
          <p:grpSpPr>
            <a:xfrm>
              <a:off x="3607520" y="1033426"/>
              <a:ext cx="5474497" cy="2244921"/>
              <a:chOff x="3607520" y="1033426"/>
              <a:chExt cx="5474497" cy="2244921"/>
            </a:xfrm>
          </p:grpSpPr>
          <p:grpSp>
            <p:nvGrpSpPr>
              <p:cNvPr id="7191" name="Google Shape;7191;p65"/>
              <p:cNvGrpSpPr/>
              <p:nvPr/>
            </p:nvGrpSpPr>
            <p:grpSpPr>
              <a:xfrm>
                <a:off x="7715492" y="1033426"/>
                <a:ext cx="1366525" cy="2244921"/>
                <a:chOff x="7955192" y="1033426"/>
                <a:chExt cx="1366525" cy="2244921"/>
              </a:xfrm>
            </p:grpSpPr>
            <p:sp>
              <p:nvSpPr>
                <p:cNvPr id="7192" name="Google Shape;7192;p65"/>
                <p:cNvSpPr/>
                <p:nvPr/>
              </p:nvSpPr>
              <p:spPr>
                <a:xfrm rot="211887" flipH="1">
                  <a:off x="8963560" y="1365902"/>
                  <a:ext cx="191956" cy="501158"/>
                </a:xfrm>
                <a:custGeom>
                  <a:avLst/>
                  <a:gdLst/>
                  <a:ahLst/>
                  <a:cxnLst/>
                  <a:rect l="l" t="t" r="r" b="b"/>
                  <a:pathLst>
                    <a:path w="871" h="2274" extrusionOk="0">
                      <a:moveTo>
                        <a:pt x="1" y="1"/>
                      </a:moveTo>
                      <a:lnTo>
                        <a:pt x="29" y="655"/>
                      </a:lnTo>
                      <a:cubicBezTo>
                        <a:pt x="43" y="968"/>
                        <a:pt x="57" y="1286"/>
                        <a:pt x="157" y="1581"/>
                      </a:cubicBezTo>
                      <a:cubicBezTo>
                        <a:pt x="259" y="1878"/>
                        <a:pt x="460" y="2155"/>
                        <a:pt x="749" y="2273"/>
                      </a:cubicBezTo>
                      <a:cubicBezTo>
                        <a:pt x="796" y="2182"/>
                        <a:pt x="870" y="1884"/>
                        <a:pt x="864" y="1783"/>
                      </a:cubicBezTo>
                      <a:cubicBezTo>
                        <a:pt x="837" y="1356"/>
                        <a:pt x="699" y="1035"/>
                        <a:pt x="491" y="663"/>
                      </a:cubicBezTo>
                      <a:cubicBezTo>
                        <a:pt x="360" y="426"/>
                        <a:pt x="172" y="209"/>
                        <a:pt x="1" y="1"/>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5"/>
                <p:cNvSpPr/>
                <p:nvPr/>
              </p:nvSpPr>
              <p:spPr>
                <a:xfrm rot="211887" flipH="1">
                  <a:off x="8861254" y="1838830"/>
                  <a:ext cx="452232" cy="281213"/>
                </a:xfrm>
                <a:custGeom>
                  <a:avLst/>
                  <a:gdLst/>
                  <a:ahLst/>
                  <a:cxnLst/>
                  <a:rect l="l" t="t" r="r" b="b"/>
                  <a:pathLst>
                    <a:path w="2052" h="1276" extrusionOk="0">
                      <a:moveTo>
                        <a:pt x="0" y="1"/>
                      </a:moveTo>
                      <a:lnTo>
                        <a:pt x="0" y="1"/>
                      </a:lnTo>
                      <a:cubicBezTo>
                        <a:pt x="151" y="159"/>
                        <a:pt x="301" y="319"/>
                        <a:pt x="450" y="478"/>
                      </a:cubicBezTo>
                      <a:cubicBezTo>
                        <a:pt x="665" y="706"/>
                        <a:pt x="883" y="937"/>
                        <a:pt x="1153" y="1096"/>
                      </a:cubicBezTo>
                      <a:cubicBezTo>
                        <a:pt x="1340" y="1205"/>
                        <a:pt x="1557" y="1276"/>
                        <a:pt x="1772" y="1276"/>
                      </a:cubicBezTo>
                      <a:cubicBezTo>
                        <a:pt x="1867" y="1276"/>
                        <a:pt x="1961" y="1262"/>
                        <a:pt x="2052" y="1231"/>
                      </a:cubicBezTo>
                      <a:cubicBezTo>
                        <a:pt x="1906" y="657"/>
                        <a:pt x="1315" y="368"/>
                        <a:pt x="805" y="181"/>
                      </a:cubicBezTo>
                      <a:cubicBezTo>
                        <a:pt x="550" y="87"/>
                        <a:pt x="269" y="47"/>
                        <a:pt x="0" y="1"/>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65"/>
                <p:cNvSpPr/>
                <p:nvPr/>
              </p:nvSpPr>
              <p:spPr>
                <a:xfrm rot="211887" flipH="1">
                  <a:off x="8617978" y="2179261"/>
                  <a:ext cx="503362" cy="194160"/>
                </a:xfrm>
                <a:custGeom>
                  <a:avLst/>
                  <a:gdLst/>
                  <a:ahLst/>
                  <a:cxnLst/>
                  <a:rect l="l" t="t" r="r" b="b"/>
                  <a:pathLst>
                    <a:path w="2284" h="881" extrusionOk="0">
                      <a:moveTo>
                        <a:pt x="551" y="1"/>
                      </a:moveTo>
                      <a:cubicBezTo>
                        <a:pt x="367" y="1"/>
                        <a:pt x="180" y="17"/>
                        <a:pt x="0" y="29"/>
                      </a:cubicBezTo>
                      <a:lnTo>
                        <a:pt x="549" y="387"/>
                      </a:lnTo>
                      <a:cubicBezTo>
                        <a:pt x="810" y="559"/>
                        <a:pt x="1077" y="732"/>
                        <a:pt x="1377" y="821"/>
                      </a:cubicBezTo>
                      <a:cubicBezTo>
                        <a:pt x="1502" y="859"/>
                        <a:pt x="1635" y="881"/>
                        <a:pt x="1767" y="881"/>
                      </a:cubicBezTo>
                      <a:cubicBezTo>
                        <a:pt x="1950" y="881"/>
                        <a:pt x="2130" y="839"/>
                        <a:pt x="2283" y="742"/>
                      </a:cubicBezTo>
                      <a:cubicBezTo>
                        <a:pt x="2006" y="220"/>
                        <a:pt x="1363" y="77"/>
                        <a:pt x="824" y="16"/>
                      </a:cubicBezTo>
                      <a:cubicBezTo>
                        <a:pt x="734" y="5"/>
                        <a:pt x="643" y="1"/>
                        <a:pt x="551" y="1"/>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65"/>
                <p:cNvSpPr/>
                <p:nvPr/>
              </p:nvSpPr>
              <p:spPr>
                <a:xfrm rot="211887" flipH="1">
                  <a:off x="8251170" y="2419840"/>
                  <a:ext cx="526723" cy="151846"/>
                </a:xfrm>
                <a:custGeom>
                  <a:avLst/>
                  <a:gdLst/>
                  <a:ahLst/>
                  <a:cxnLst/>
                  <a:rect l="l" t="t" r="r" b="b"/>
                  <a:pathLst>
                    <a:path w="2390" h="689" extrusionOk="0">
                      <a:moveTo>
                        <a:pt x="1319" y="0"/>
                      </a:moveTo>
                      <a:cubicBezTo>
                        <a:pt x="1141" y="0"/>
                        <a:pt x="963" y="17"/>
                        <a:pt x="797" y="39"/>
                      </a:cubicBezTo>
                      <a:cubicBezTo>
                        <a:pt x="527" y="75"/>
                        <a:pt x="259" y="172"/>
                        <a:pt x="1" y="254"/>
                      </a:cubicBezTo>
                      <a:lnTo>
                        <a:pt x="621" y="467"/>
                      </a:lnTo>
                      <a:cubicBezTo>
                        <a:pt x="916" y="570"/>
                        <a:pt x="1217" y="673"/>
                        <a:pt x="1529" y="686"/>
                      </a:cubicBezTo>
                      <a:cubicBezTo>
                        <a:pt x="1552" y="688"/>
                        <a:pt x="1575" y="688"/>
                        <a:pt x="1597" y="688"/>
                      </a:cubicBezTo>
                      <a:cubicBezTo>
                        <a:pt x="1890" y="688"/>
                        <a:pt x="2189" y="598"/>
                        <a:pt x="2389" y="388"/>
                      </a:cubicBezTo>
                      <a:cubicBezTo>
                        <a:pt x="2115" y="85"/>
                        <a:pt x="1717" y="0"/>
                        <a:pt x="1319" y="0"/>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65"/>
                <p:cNvSpPr/>
                <p:nvPr/>
              </p:nvSpPr>
              <p:spPr>
                <a:xfrm rot="211887" flipH="1">
                  <a:off x="8728171" y="1524422"/>
                  <a:ext cx="174766" cy="527384"/>
                </a:xfrm>
                <a:custGeom>
                  <a:avLst/>
                  <a:gdLst/>
                  <a:ahLst/>
                  <a:cxnLst/>
                  <a:rect l="l" t="t" r="r" b="b"/>
                  <a:pathLst>
                    <a:path w="793" h="2393" extrusionOk="0">
                      <a:moveTo>
                        <a:pt x="488" y="0"/>
                      </a:moveTo>
                      <a:cubicBezTo>
                        <a:pt x="383" y="251"/>
                        <a:pt x="262" y="509"/>
                        <a:pt x="202" y="774"/>
                      </a:cubicBezTo>
                      <a:cubicBezTo>
                        <a:pt x="80" y="1302"/>
                        <a:pt x="1" y="1957"/>
                        <a:pt x="402" y="2392"/>
                      </a:cubicBezTo>
                      <a:cubicBezTo>
                        <a:pt x="648" y="2197"/>
                        <a:pt x="763" y="1876"/>
                        <a:pt x="778" y="1563"/>
                      </a:cubicBezTo>
                      <a:cubicBezTo>
                        <a:pt x="793" y="1252"/>
                        <a:pt x="718" y="943"/>
                        <a:pt x="643" y="639"/>
                      </a:cubicBezTo>
                      <a:cubicBezTo>
                        <a:pt x="593" y="427"/>
                        <a:pt x="541" y="214"/>
                        <a:pt x="488" y="0"/>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65"/>
                <p:cNvSpPr/>
                <p:nvPr/>
              </p:nvSpPr>
              <p:spPr>
                <a:xfrm rot="211887" flipH="1">
                  <a:off x="8492407" y="1770601"/>
                  <a:ext cx="188210" cy="513059"/>
                </a:xfrm>
                <a:custGeom>
                  <a:avLst/>
                  <a:gdLst/>
                  <a:ahLst/>
                  <a:cxnLst/>
                  <a:rect l="l" t="t" r="r" b="b"/>
                  <a:pathLst>
                    <a:path w="854" h="2328" extrusionOk="0">
                      <a:moveTo>
                        <a:pt x="81" y="1"/>
                      </a:moveTo>
                      <a:cubicBezTo>
                        <a:pt x="46" y="271"/>
                        <a:pt x="0" y="553"/>
                        <a:pt x="14" y="823"/>
                      </a:cubicBezTo>
                      <a:cubicBezTo>
                        <a:pt x="40" y="1365"/>
                        <a:pt x="142" y="2016"/>
                        <a:pt x="646" y="2327"/>
                      </a:cubicBezTo>
                      <a:cubicBezTo>
                        <a:pt x="829" y="2074"/>
                        <a:pt x="853" y="1732"/>
                        <a:pt x="783" y="1427"/>
                      </a:cubicBezTo>
                      <a:cubicBezTo>
                        <a:pt x="712" y="1122"/>
                        <a:pt x="556" y="845"/>
                        <a:pt x="403" y="574"/>
                      </a:cubicBezTo>
                      <a:lnTo>
                        <a:pt x="81" y="1"/>
                      </a:ln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5"/>
                <p:cNvSpPr/>
                <p:nvPr/>
              </p:nvSpPr>
              <p:spPr>
                <a:xfrm rot="211887" flipH="1">
                  <a:off x="8143085" y="1966776"/>
                  <a:ext cx="327494" cy="425786"/>
                </a:xfrm>
                <a:custGeom>
                  <a:avLst/>
                  <a:gdLst/>
                  <a:ahLst/>
                  <a:cxnLst/>
                  <a:rect l="l" t="t" r="r" b="b"/>
                  <a:pathLst>
                    <a:path w="1486" h="1932" extrusionOk="0">
                      <a:moveTo>
                        <a:pt x="0" y="0"/>
                      </a:moveTo>
                      <a:lnTo>
                        <a:pt x="0" y="0"/>
                      </a:lnTo>
                      <a:cubicBezTo>
                        <a:pt x="72" y="261"/>
                        <a:pt x="138" y="540"/>
                        <a:pt x="254" y="785"/>
                      </a:cubicBezTo>
                      <a:cubicBezTo>
                        <a:pt x="486" y="1275"/>
                        <a:pt x="828" y="1837"/>
                        <a:pt x="1413" y="1931"/>
                      </a:cubicBezTo>
                      <a:cubicBezTo>
                        <a:pt x="1486" y="1627"/>
                        <a:pt x="1377" y="1302"/>
                        <a:pt x="1195" y="1047"/>
                      </a:cubicBezTo>
                      <a:cubicBezTo>
                        <a:pt x="1013" y="794"/>
                        <a:pt x="762" y="597"/>
                        <a:pt x="516" y="404"/>
                      </a:cubicBezTo>
                      <a:lnTo>
                        <a:pt x="0" y="0"/>
                      </a:ln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65"/>
                <p:cNvSpPr/>
                <p:nvPr/>
              </p:nvSpPr>
              <p:spPr>
                <a:xfrm rot="211887" flipH="1">
                  <a:off x="8495217" y="1472706"/>
                  <a:ext cx="265345" cy="118568"/>
                </a:xfrm>
                <a:custGeom>
                  <a:avLst/>
                  <a:gdLst/>
                  <a:ahLst/>
                  <a:cxnLst/>
                  <a:rect l="l" t="t" r="r" b="b"/>
                  <a:pathLst>
                    <a:path w="1204" h="538" extrusionOk="0">
                      <a:moveTo>
                        <a:pt x="292" y="1"/>
                      </a:moveTo>
                      <a:cubicBezTo>
                        <a:pt x="207" y="1"/>
                        <a:pt x="126" y="35"/>
                        <a:pt x="74" y="113"/>
                      </a:cubicBezTo>
                      <a:cubicBezTo>
                        <a:pt x="1" y="225"/>
                        <a:pt x="27" y="388"/>
                        <a:pt x="126" y="476"/>
                      </a:cubicBezTo>
                      <a:cubicBezTo>
                        <a:pt x="176" y="521"/>
                        <a:pt x="244" y="537"/>
                        <a:pt x="319" y="537"/>
                      </a:cubicBezTo>
                      <a:cubicBezTo>
                        <a:pt x="496" y="537"/>
                        <a:pt x="714" y="446"/>
                        <a:pt x="845" y="418"/>
                      </a:cubicBezTo>
                      <a:cubicBezTo>
                        <a:pt x="864" y="413"/>
                        <a:pt x="889" y="412"/>
                        <a:pt x="918" y="412"/>
                      </a:cubicBezTo>
                      <a:cubicBezTo>
                        <a:pt x="1013" y="412"/>
                        <a:pt x="1142" y="432"/>
                        <a:pt x="1204" y="456"/>
                      </a:cubicBezTo>
                      <a:lnTo>
                        <a:pt x="1079" y="353"/>
                      </a:lnTo>
                      <a:cubicBezTo>
                        <a:pt x="828" y="289"/>
                        <a:pt x="643" y="100"/>
                        <a:pt x="402" y="19"/>
                      </a:cubicBezTo>
                      <a:cubicBezTo>
                        <a:pt x="366" y="7"/>
                        <a:pt x="328" y="1"/>
                        <a:pt x="2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5"/>
                <p:cNvSpPr/>
                <p:nvPr/>
              </p:nvSpPr>
              <p:spPr>
                <a:xfrm rot="211887" flipH="1">
                  <a:off x="8551869" y="1297767"/>
                  <a:ext cx="313168" cy="165289"/>
                </a:xfrm>
                <a:custGeom>
                  <a:avLst/>
                  <a:gdLst/>
                  <a:ahLst/>
                  <a:cxnLst/>
                  <a:rect l="l" t="t" r="r" b="b"/>
                  <a:pathLst>
                    <a:path w="1421" h="750" extrusionOk="0">
                      <a:moveTo>
                        <a:pt x="340" y="0"/>
                      </a:moveTo>
                      <a:cubicBezTo>
                        <a:pt x="258" y="0"/>
                        <a:pt x="178" y="30"/>
                        <a:pt x="115" y="98"/>
                      </a:cubicBezTo>
                      <a:cubicBezTo>
                        <a:pt x="1" y="219"/>
                        <a:pt x="1" y="421"/>
                        <a:pt x="103" y="550"/>
                      </a:cubicBezTo>
                      <a:cubicBezTo>
                        <a:pt x="181" y="648"/>
                        <a:pt x="320" y="676"/>
                        <a:pt x="471" y="676"/>
                      </a:cubicBezTo>
                      <a:cubicBezTo>
                        <a:pt x="656" y="676"/>
                        <a:pt x="860" y="634"/>
                        <a:pt x="991" y="629"/>
                      </a:cubicBezTo>
                      <a:cubicBezTo>
                        <a:pt x="995" y="628"/>
                        <a:pt x="999" y="628"/>
                        <a:pt x="1004" y="628"/>
                      </a:cubicBezTo>
                      <a:cubicBezTo>
                        <a:pt x="1116" y="628"/>
                        <a:pt x="1331" y="696"/>
                        <a:pt x="1420" y="749"/>
                      </a:cubicBezTo>
                      <a:lnTo>
                        <a:pt x="1416" y="718"/>
                      </a:lnTo>
                      <a:cubicBezTo>
                        <a:pt x="1122" y="588"/>
                        <a:pt x="810" y="201"/>
                        <a:pt x="533" y="52"/>
                      </a:cubicBezTo>
                      <a:cubicBezTo>
                        <a:pt x="472" y="19"/>
                        <a:pt x="405" y="0"/>
                        <a:pt x="3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5"/>
                <p:cNvSpPr/>
                <p:nvPr/>
              </p:nvSpPr>
              <p:spPr>
                <a:xfrm rot="211887" flipH="1">
                  <a:off x="8456272" y="1060376"/>
                  <a:ext cx="176309" cy="334987"/>
                </a:xfrm>
                <a:custGeom>
                  <a:avLst/>
                  <a:gdLst/>
                  <a:ahLst/>
                  <a:cxnLst/>
                  <a:rect l="l" t="t" r="r" b="b"/>
                  <a:pathLst>
                    <a:path w="800" h="1520" extrusionOk="0">
                      <a:moveTo>
                        <a:pt x="350" y="1"/>
                      </a:moveTo>
                      <a:cubicBezTo>
                        <a:pt x="278" y="1"/>
                        <a:pt x="207" y="21"/>
                        <a:pt x="150" y="65"/>
                      </a:cubicBezTo>
                      <a:cubicBezTo>
                        <a:pt x="17" y="164"/>
                        <a:pt x="1" y="331"/>
                        <a:pt x="60" y="476"/>
                      </a:cubicBezTo>
                      <a:cubicBezTo>
                        <a:pt x="178" y="767"/>
                        <a:pt x="426" y="979"/>
                        <a:pt x="523" y="1284"/>
                      </a:cubicBezTo>
                      <a:lnTo>
                        <a:pt x="624" y="1516"/>
                      </a:lnTo>
                      <a:lnTo>
                        <a:pt x="624" y="1516"/>
                      </a:lnTo>
                      <a:cubicBezTo>
                        <a:pt x="580" y="1413"/>
                        <a:pt x="569" y="1097"/>
                        <a:pt x="585" y="991"/>
                      </a:cubicBezTo>
                      <a:cubicBezTo>
                        <a:pt x="619" y="756"/>
                        <a:pt x="800" y="296"/>
                        <a:pt x="602" y="100"/>
                      </a:cubicBezTo>
                      <a:cubicBezTo>
                        <a:pt x="536" y="35"/>
                        <a:pt x="442" y="1"/>
                        <a:pt x="350" y="1"/>
                      </a:cubicBezTo>
                      <a:close/>
                      <a:moveTo>
                        <a:pt x="624" y="1516"/>
                      </a:moveTo>
                      <a:lnTo>
                        <a:pt x="624" y="1516"/>
                      </a:lnTo>
                      <a:cubicBezTo>
                        <a:pt x="624" y="1517"/>
                        <a:pt x="625" y="1519"/>
                        <a:pt x="625" y="1520"/>
                      </a:cubicBezTo>
                      <a:lnTo>
                        <a:pt x="624" y="15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65"/>
                <p:cNvSpPr/>
                <p:nvPr/>
              </p:nvSpPr>
              <p:spPr>
                <a:xfrm rot="211887" flipH="1">
                  <a:off x="8316423" y="1168698"/>
                  <a:ext cx="140386" cy="262920"/>
                </a:xfrm>
                <a:custGeom>
                  <a:avLst/>
                  <a:gdLst/>
                  <a:ahLst/>
                  <a:cxnLst/>
                  <a:rect l="l" t="t" r="r" b="b"/>
                  <a:pathLst>
                    <a:path w="637" h="1193" extrusionOk="0">
                      <a:moveTo>
                        <a:pt x="272" y="1"/>
                      </a:moveTo>
                      <a:cubicBezTo>
                        <a:pt x="234" y="1"/>
                        <a:pt x="197" y="8"/>
                        <a:pt x="163" y="25"/>
                      </a:cubicBezTo>
                      <a:cubicBezTo>
                        <a:pt x="40" y="81"/>
                        <a:pt x="0" y="211"/>
                        <a:pt x="22" y="335"/>
                      </a:cubicBezTo>
                      <a:cubicBezTo>
                        <a:pt x="66" y="585"/>
                        <a:pt x="225" y="796"/>
                        <a:pt x="251" y="1054"/>
                      </a:cubicBezTo>
                      <a:lnTo>
                        <a:pt x="334" y="1192"/>
                      </a:lnTo>
                      <a:cubicBezTo>
                        <a:pt x="316" y="1107"/>
                        <a:pt x="319" y="913"/>
                        <a:pt x="349" y="831"/>
                      </a:cubicBezTo>
                      <a:cubicBezTo>
                        <a:pt x="418" y="652"/>
                        <a:pt x="637" y="318"/>
                        <a:pt x="513" y="129"/>
                      </a:cubicBezTo>
                      <a:cubicBezTo>
                        <a:pt x="462" y="50"/>
                        <a:pt x="366" y="1"/>
                        <a:pt x="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65"/>
                <p:cNvSpPr/>
                <p:nvPr/>
              </p:nvSpPr>
              <p:spPr>
                <a:xfrm rot="211887" flipH="1">
                  <a:off x="8587134" y="1056280"/>
                  <a:ext cx="283857" cy="298843"/>
                </a:xfrm>
                <a:custGeom>
                  <a:avLst/>
                  <a:gdLst/>
                  <a:ahLst/>
                  <a:cxnLst/>
                  <a:rect l="l" t="t" r="r" b="b"/>
                  <a:pathLst>
                    <a:path w="1288" h="1356" extrusionOk="0">
                      <a:moveTo>
                        <a:pt x="122" y="0"/>
                      </a:moveTo>
                      <a:cubicBezTo>
                        <a:pt x="32" y="76"/>
                        <a:pt x="1" y="208"/>
                        <a:pt x="14" y="322"/>
                      </a:cubicBezTo>
                      <a:cubicBezTo>
                        <a:pt x="29" y="454"/>
                        <a:pt x="107" y="567"/>
                        <a:pt x="199" y="659"/>
                      </a:cubicBezTo>
                      <a:cubicBezTo>
                        <a:pt x="320" y="786"/>
                        <a:pt x="466" y="885"/>
                        <a:pt x="627" y="952"/>
                      </a:cubicBezTo>
                      <a:cubicBezTo>
                        <a:pt x="761" y="1007"/>
                        <a:pt x="908" y="1040"/>
                        <a:pt x="1025" y="1122"/>
                      </a:cubicBezTo>
                      <a:cubicBezTo>
                        <a:pt x="1099" y="1172"/>
                        <a:pt x="1169" y="1225"/>
                        <a:pt x="1230" y="1288"/>
                      </a:cubicBezTo>
                      <a:lnTo>
                        <a:pt x="1230" y="1288"/>
                      </a:lnTo>
                      <a:lnTo>
                        <a:pt x="122" y="0"/>
                      </a:lnTo>
                      <a:close/>
                      <a:moveTo>
                        <a:pt x="1230" y="1288"/>
                      </a:moveTo>
                      <a:lnTo>
                        <a:pt x="1288" y="1356"/>
                      </a:lnTo>
                      <a:cubicBezTo>
                        <a:pt x="1270" y="1332"/>
                        <a:pt x="1250" y="1310"/>
                        <a:pt x="1230" y="128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65"/>
                <p:cNvSpPr/>
                <p:nvPr/>
              </p:nvSpPr>
              <p:spPr>
                <a:xfrm rot="211887" flipH="1">
                  <a:off x="8589525" y="1041054"/>
                  <a:ext cx="257411" cy="315372"/>
                </a:xfrm>
                <a:custGeom>
                  <a:avLst/>
                  <a:gdLst/>
                  <a:ahLst/>
                  <a:cxnLst/>
                  <a:rect l="l" t="t" r="r" b="b"/>
                  <a:pathLst>
                    <a:path w="1168" h="1431" extrusionOk="0">
                      <a:moveTo>
                        <a:pt x="220" y="1"/>
                      </a:moveTo>
                      <a:cubicBezTo>
                        <a:pt x="140" y="1"/>
                        <a:pt x="60" y="23"/>
                        <a:pt x="0" y="74"/>
                      </a:cubicBezTo>
                      <a:lnTo>
                        <a:pt x="1115" y="1370"/>
                      </a:lnTo>
                      <a:lnTo>
                        <a:pt x="1115" y="1370"/>
                      </a:lnTo>
                      <a:cubicBezTo>
                        <a:pt x="1059" y="1298"/>
                        <a:pt x="1014" y="1219"/>
                        <a:pt x="974" y="1136"/>
                      </a:cubicBezTo>
                      <a:cubicBezTo>
                        <a:pt x="911" y="1006"/>
                        <a:pt x="901" y="857"/>
                        <a:pt x="865" y="717"/>
                      </a:cubicBezTo>
                      <a:cubicBezTo>
                        <a:pt x="823" y="547"/>
                        <a:pt x="747" y="388"/>
                        <a:pt x="642" y="250"/>
                      </a:cubicBezTo>
                      <a:cubicBezTo>
                        <a:pt x="562" y="145"/>
                        <a:pt x="463" y="51"/>
                        <a:pt x="336" y="16"/>
                      </a:cubicBezTo>
                      <a:cubicBezTo>
                        <a:pt x="299" y="6"/>
                        <a:pt x="259" y="1"/>
                        <a:pt x="220" y="1"/>
                      </a:cubicBezTo>
                      <a:close/>
                      <a:moveTo>
                        <a:pt x="1115" y="1370"/>
                      </a:moveTo>
                      <a:cubicBezTo>
                        <a:pt x="1132" y="1391"/>
                        <a:pt x="1149" y="1411"/>
                        <a:pt x="1168" y="1431"/>
                      </a:cubicBezTo>
                      <a:lnTo>
                        <a:pt x="1115" y="137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5" name="Google Shape;7205;p65"/>
                <p:cNvGrpSpPr/>
                <p:nvPr/>
              </p:nvGrpSpPr>
              <p:grpSpPr>
                <a:xfrm rot="211878" flipH="1">
                  <a:off x="8271220" y="1084915"/>
                  <a:ext cx="539285" cy="612012"/>
                  <a:chOff x="5527659" y="1842605"/>
                  <a:chExt cx="104389" cy="118467"/>
                </a:xfrm>
              </p:grpSpPr>
              <p:sp>
                <p:nvSpPr>
                  <p:cNvPr id="7206" name="Google Shape;7206;p65"/>
                  <p:cNvSpPr/>
                  <p:nvPr/>
                </p:nvSpPr>
                <p:spPr>
                  <a:xfrm>
                    <a:off x="5530389" y="1842605"/>
                    <a:ext cx="101659" cy="118467"/>
                  </a:xfrm>
                  <a:custGeom>
                    <a:avLst/>
                    <a:gdLst/>
                    <a:ahLst/>
                    <a:cxnLst/>
                    <a:rect l="l" t="t" r="r" b="b"/>
                    <a:pathLst>
                      <a:path w="2383" h="2777" extrusionOk="0">
                        <a:moveTo>
                          <a:pt x="52" y="0"/>
                        </a:moveTo>
                        <a:cubicBezTo>
                          <a:pt x="25" y="0"/>
                          <a:pt x="1" y="38"/>
                          <a:pt x="25" y="66"/>
                        </a:cubicBezTo>
                        <a:cubicBezTo>
                          <a:pt x="154" y="217"/>
                          <a:pt x="284" y="369"/>
                          <a:pt x="412" y="521"/>
                        </a:cubicBezTo>
                        <a:cubicBezTo>
                          <a:pt x="570" y="708"/>
                          <a:pt x="727" y="894"/>
                          <a:pt x="884" y="1080"/>
                        </a:cubicBezTo>
                        <a:lnTo>
                          <a:pt x="1385" y="1677"/>
                        </a:lnTo>
                        <a:cubicBezTo>
                          <a:pt x="1544" y="1866"/>
                          <a:pt x="1704" y="2056"/>
                          <a:pt x="1863" y="2244"/>
                        </a:cubicBezTo>
                        <a:cubicBezTo>
                          <a:pt x="1996" y="2402"/>
                          <a:pt x="2130" y="2558"/>
                          <a:pt x="2264" y="2716"/>
                        </a:cubicBezTo>
                        <a:lnTo>
                          <a:pt x="2305" y="2764"/>
                        </a:lnTo>
                        <a:cubicBezTo>
                          <a:pt x="2312" y="2773"/>
                          <a:pt x="2321" y="2777"/>
                          <a:pt x="2330" y="2777"/>
                        </a:cubicBezTo>
                        <a:cubicBezTo>
                          <a:pt x="2358" y="2777"/>
                          <a:pt x="2382" y="2739"/>
                          <a:pt x="2358" y="2710"/>
                        </a:cubicBezTo>
                        <a:cubicBezTo>
                          <a:pt x="2229" y="2560"/>
                          <a:pt x="2099" y="2408"/>
                          <a:pt x="1971" y="2255"/>
                        </a:cubicBezTo>
                        <a:cubicBezTo>
                          <a:pt x="1813" y="2069"/>
                          <a:pt x="1656" y="1883"/>
                          <a:pt x="1499" y="1696"/>
                        </a:cubicBezTo>
                        <a:lnTo>
                          <a:pt x="998" y="1100"/>
                        </a:lnTo>
                        <a:cubicBezTo>
                          <a:pt x="839" y="910"/>
                          <a:pt x="679" y="721"/>
                          <a:pt x="520" y="532"/>
                        </a:cubicBezTo>
                        <a:cubicBezTo>
                          <a:pt x="387" y="375"/>
                          <a:pt x="253" y="217"/>
                          <a:pt x="119" y="60"/>
                        </a:cubicBezTo>
                        <a:lnTo>
                          <a:pt x="77" y="13"/>
                        </a:lnTo>
                        <a:cubicBezTo>
                          <a:pt x="69" y="4"/>
                          <a:pt x="61" y="0"/>
                          <a:pt x="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5"/>
                  <p:cNvSpPr/>
                  <p:nvPr/>
                </p:nvSpPr>
                <p:spPr>
                  <a:xfrm>
                    <a:off x="5560251" y="1928736"/>
                    <a:ext cx="64374" cy="24188"/>
                  </a:xfrm>
                  <a:custGeom>
                    <a:avLst/>
                    <a:gdLst/>
                    <a:ahLst/>
                    <a:cxnLst/>
                    <a:rect l="l" t="t" r="r" b="b"/>
                    <a:pathLst>
                      <a:path w="1509" h="567" extrusionOk="0">
                        <a:moveTo>
                          <a:pt x="45" y="1"/>
                        </a:moveTo>
                        <a:cubicBezTo>
                          <a:pt x="0" y="1"/>
                          <a:pt x="1" y="72"/>
                          <a:pt x="48" y="75"/>
                        </a:cubicBezTo>
                        <a:cubicBezTo>
                          <a:pt x="436" y="105"/>
                          <a:pt x="811" y="213"/>
                          <a:pt x="1156" y="393"/>
                        </a:cubicBezTo>
                        <a:cubicBezTo>
                          <a:pt x="1253" y="444"/>
                          <a:pt x="1347" y="499"/>
                          <a:pt x="1436" y="560"/>
                        </a:cubicBezTo>
                        <a:cubicBezTo>
                          <a:pt x="1443" y="565"/>
                          <a:pt x="1450" y="567"/>
                          <a:pt x="1456" y="567"/>
                        </a:cubicBezTo>
                        <a:cubicBezTo>
                          <a:pt x="1487" y="567"/>
                          <a:pt x="1508" y="518"/>
                          <a:pt x="1473" y="496"/>
                        </a:cubicBezTo>
                        <a:lnTo>
                          <a:pt x="1473" y="496"/>
                        </a:lnTo>
                        <a:lnTo>
                          <a:pt x="1475" y="497"/>
                        </a:lnTo>
                        <a:cubicBezTo>
                          <a:pt x="1145" y="274"/>
                          <a:pt x="774" y="120"/>
                          <a:pt x="383" y="46"/>
                        </a:cubicBezTo>
                        <a:cubicBezTo>
                          <a:pt x="273" y="25"/>
                          <a:pt x="161" y="10"/>
                          <a:pt x="48" y="1"/>
                        </a:cubicBezTo>
                        <a:cubicBezTo>
                          <a:pt x="47" y="1"/>
                          <a:pt x="46"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5"/>
                  <p:cNvSpPr/>
                  <p:nvPr/>
                </p:nvSpPr>
                <p:spPr>
                  <a:xfrm>
                    <a:off x="5527659" y="1892560"/>
                    <a:ext cx="77854" cy="36944"/>
                  </a:xfrm>
                  <a:custGeom>
                    <a:avLst/>
                    <a:gdLst/>
                    <a:ahLst/>
                    <a:cxnLst/>
                    <a:rect l="l" t="t" r="r" b="b"/>
                    <a:pathLst>
                      <a:path w="1825" h="866" extrusionOk="0">
                        <a:moveTo>
                          <a:pt x="56" y="1"/>
                        </a:moveTo>
                        <a:cubicBezTo>
                          <a:pt x="15" y="1"/>
                          <a:pt x="1" y="65"/>
                          <a:pt x="44" y="75"/>
                        </a:cubicBezTo>
                        <a:cubicBezTo>
                          <a:pt x="277" y="126"/>
                          <a:pt x="502" y="209"/>
                          <a:pt x="719" y="300"/>
                        </a:cubicBezTo>
                        <a:cubicBezTo>
                          <a:pt x="968" y="400"/>
                          <a:pt x="1210" y="518"/>
                          <a:pt x="1441" y="652"/>
                        </a:cubicBezTo>
                        <a:cubicBezTo>
                          <a:pt x="1547" y="712"/>
                          <a:pt x="1647" y="780"/>
                          <a:pt x="1741" y="856"/>
                        </a:cubicBezTo>
                        <a:cubicBezTo>
                          <a:pt x="1749" y="863"/>
                          <a:pt x="1757" y="865"/>
                          <a:pt x="1765" y="865"/>
                        </a:cubicBezTo>
                        <a:cubicBezTo>
                          <a:pt x="1797" y="865"/>
                          <a:pt x="1824" y="827"/>
                          <a:pt x="1795" y="803"/>
                        </a:cubicBezTo>
                        <a:cubicBezTo>
                          <a:pt x="1610" y="649"/>
                          <a:pt x="1393" y="533"/>
                          <a:pt x="1179" y="425"/>
                        </a:cubicBezTo>
                        <a:cubicBezTo>
                          <a:pt x="934" y="303"/>
                          <a:pt x="682" y="197"/>
                          <a:pt x="423" y="106"/>
                        </a:cubicBezTo>
                        <a:cubicBezTo>
                          <a:pt x="306" y="64"/>
                          <a:pt x="186" y="30"/>
                          <a:pt x="65" y="2"/>
                        </a:cubicBezTo>
                        <a:cubicBezTo>
                          <a:pt x="62" y="1"/>
                          <a:pt x="59"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5"/>
                  <p:cNvSpPr/>
                  <p:nvPr/>
                </p:nvSpPr>
                <p:spPr>
                  <a:xfrm>
                    <a:off x="5606239" y="1884711"/>
                    <a:ext cx="16979" cy="65739"/>
                  </a:xfrm>
                  <a:custGeom>
                    <a:avLst/>
                    <a:gdLst/>
                    <a:ahLst/>
                    <a:cxnLst/>
                    <a:rect l="l" t="t" r="r" b="b"/>
                    <a:pathLst>
                      <a:path w="398" h="1541" extrusionOk="0">
                        <a:moveTo>
                          <a:pt x="79" y="1"/>
                        </a:moveTo>
                        <a:cubicBezTo>
                          <a:pt x="60" y="1"/>
                          <a:pt x="41" y="13"/>
                          <a:pt x="39" y="37"/>
                        </a:cubicBezTo>
                        <a:cubicBezTo>
                          <a:pt x="0" y="548"/>
                          <a:pt x="96" y="1060"/>
                          <a:pt x="318" y="1520"/>
                        </a:cubicBezTo>
                        <a:cubicBezTo>
                          <a:pt x="324" y="1535"/>
                          <a:pt x="335" y="1540"/>
                          <a:pt x="347" y="1540"/>
                        </a:cubicBezTo>
                        <a:cubicBezTo>
                          <a:pt x="372" y="1540"/>
                          <a:pt x="398" y="1513"/>
                          <a:pt x="384" y="1483"/>
                        </a:cubicBezTo>
                        <a:cubicBezTo>
                          <a:pt x="167" y="1033"/>
                          <a:pt x="75" y="535"/>
                          <a:pt x="114" y="37"/>
                        </a:cubicBezTo>
                        <a:cubicBezTo>
                          <a:pt x="115" y="13"/>
                          <a:pt x="97" y="1"/>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5"/>
                  <p:cNvSpPr/>
                  <p:nvPr/>
                </p:nvSpPr>
                <p:spPr>
                  <a:xfrm>
                    <a:off x="5579662" y="1852630"/>
                    <a:ext cx="23463" cy="75167"/>
                  </a:xfrm>
                  <a:custGeom>
                    <a:avLst/>
                    <a:gdLst/>
                    <a:ahLst/>
                    <a:cxnLst/>
                    <a:rect l="l" t="t" r="r" b="b"/>
                    <a:pathLst>
                      <a:path w="550" h="1762" extrusionOk="0">
                        <a:moveTo>
                          <a:pt x="37" y="0"/>
                        </a:moveTo>
                        <a:cubicBezTo>
                          <a:pt x="19" y="0"/>
                          <a:pt x="1" y="13"/>
                          <a:pt x="3" y="37"/>
                        </a:cubicBezTo>
                        <a:cubicBezTo>
                          <a:pt x="19" y="262"/>
                          <a:pt x="52" y="488"/>
                          <a:pt x="103" y="708"/>
                        </a:cubicBezTo>
                        <a:cubicBezTo>
                          <a:pt x="154" y="950"/>
                          <a:pt x="224" y="1188"/>
                          <a:pt x="313" y="1421"/>
                        </a:cubicBezTo>
                        <a:cubicBezTo>
                          <a:pt x="355" y="1533"/>
                          <a:pt x="406" y="1640"/>
                          <a:pt x="467" y="1745"/>
                        </a:cubicBezTo>
                        <a:cubicBezTo>
                          <a:pt x="474" y="1757"/>
                          <a:pt x="486" y="1762"/>
                          <a:pt x="497" y="1762"/>
                        </a:cubicBezTo>
                        <a:cubicBezTo>
                          <a:pt x="524" y="1762"/>
                          <a:pt x="550" y="1735"/>
                          <a:pt x="532" y="1707"/>
                        </a:cubicBezTo>
                        <a:lnTo>
                          <a:pt x="531" y="1706"/>
                        </a:lnTo>
                        <a:cubicBezTo>
                          <a:pt x="417" y="1519"/>
                          <a:pt x="344" y="1308"/>
                          <a:pt x="282" y="1099"/>
                        </a:cubicBezTo>
                        <a:cubicBezTo>
                          <a:pt x="210" y="863"/>
                          <a:pt x="157" y="625"/>
                          <a:pt x="118" y="382"/>
                        </a:cubicBezTo>
                        <a:cubicBezTo>
                          <a:pt x="98" y="268"/>
                          <a:pt x="85" y="152"/>
                          <a:pt x="77" y="37"/>
                        </a:cubicBezTo>
                        <a:cubicBezTo>
                          <a:pt x="76" y="13"/>
                          <a:pt x="56" y="0"/>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1" name="Google Shape;7211;p65"/>
                <p:cNvGrpSpPr/>
                <p:nvPr/>
              </p:nvGrpSpPr>
              <p:grpSpPr>
                <a:xfrm flipH="1">
                  <a:off x="8187568" y="2622617"/>
                  <a:ext cx="528637" cy="655730"/>
                  <a:chOff x="4233367" y="2677217"/>
                  <a:chExt cx="528637" cy="655730"/>
                </a:xfrm>
              </p:grpSpPr>
              <p:grpSp>
                <p:nvGrpSpPr>
                  <p:cNvPr id="7212" name="Google Shape;7212;p65"/>
                  <p:cNvGrpSpPr/>
                  <p:nvPr/>
                </p:nvGrpSpPr>
                <p:grpSpPr>
                  <a:xfrm rot="-211878">
                    <a:off x="4248194" y="2692037"/>
                    <a:ext cx="496530" cy="496751"/>
                    <a:chOff x="5544467" y="2155047"/>
                    <a:chExt cx="96113" cy="96156"/>
                  </a:xfrm>
                </p:grpSpPr>
                <p:sp>
                  <p:nvSpPr>
                    <p:cNvPr id="7213" name="Google Shape;7213;p65"/>
                    <p:cNvSpPr/>
                    <p:nvPr/>
                  </p:nvSpPr>
                  <p:spPr>
                    <a:xfrm>
                      <a:off x="5558118" y="2230470"/>
                      <a:ext cx="44068" cy="20733"/>
                    </a:xfrm>
                    <a:custGeom>
                      <a:avLst/>
                      <a:gdLst/>
                      <a:ahLst/>
                      <a:cxnLst/>
                      <a:rect l="l" t="t" r="r" b="b"/>
                      <a:pathLst>
                        <a:path w="1033" h="486" extrusionOk="0">
                          <a:moveTo>
                            <a:pt x="248" y="1"/>
                          </a:moveTo>
                          <a:cubicBezTo>
                            <a:pt x="184" y="1"/>
                            <a:pt x="122" y="24"/>
                            <a:pt x="77" y="80"/>
                          </a:cubicBezTo>
                          <a:cubicBezTo>
                            <a:pt x="1" y="172"/>
                            <a:pt x="10" y="315"/>
                            <a:pt x="87" y="402"/>
                          </a:cubicBezTo>
                          <a:cubicBezTo>
                            <a:pt x="139" y="458"/>
                            <a:pt x="219" y="476"/>
                            <a:pt x="309" y="476"/>
                          </a:cubicBezTo>
                          <a:cubicBezTo>
                            <a:pt x="452" y="476"/>
                            <a:pt x="618" y="429"/>
                            <a:pt x="721" y="418"/>
                          </a:cubicBezTo>
                          <a:cubicBezTo>
                            <a:pt x="728" y="417"/>
                            <a:pt x="735" y="417"/>
                            <a:pt x="743" y="417"/>
                          </a:cubicBezTo>
                          <a:cubicBezTo>
                            <a:pt x="826" y="417"/>
                            <a:pt x="970" y="452"/>
                            <a:pt x="1033" y="485"/>
                          </a:cubicBezTo>
                          <a:lnTo>
                            <a:pt x="933" y="382"/>
                          </a:lnTo>
                          <a:cubicBezTo>
                            <a:pt x="720" y="303"/>
                            <a:pt x="575" y="121"/>
                            <a:pt x="372" y="29"/>
                          </a:cubicBezTo>
                          <a:cubicBezTo>
                            <a:pt x="332" y="11"/>
                            <a:pt x="290" y="1"/>
                            <a:pt x="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65"/>
                    <p:cNvSpPr/>
                    <p:nvPr/>
                  </p:nvSpPr>
                  <p:spPr>
                    <a:xfrm>
                      <a:off x="5544467" y="2198518"/>
                      <a:ext cx="51747" cy="32294"/>
                    </a:xfrm>
                    <a:custGeom>
                      <a:avLst/>
                      <a:gdLst/>
                      <a:ahLst/>
                      <a:cxnLst/>
                      <a:rect l="l" t="t" r="r" b="b"/>
                      <a:pathLst>
                        <a:path w="1213" h="757" extrusionOk="0">
                          <a:moveTo>
                            <a:pt x="306" y="0"/>
                          </a:moveTo>
                          <a:cubicBezTo>
                            <a:pt x="245" y="0"/>
                            <a:pt x="184" y="20"/>
                            <a:pt x="132" y="67"/>
                          </a:cubicBezTo>
                          <a:cubicBezTo>
                            <a:pt x="20" y="162"/>
                            <a:pt x="0" y="339"/>
                            <a:pt x="78" y="460"/>
                          </a:cubicBezTo>
                          <a:cubicBezTo>
                            <a:pt x="163" y="593"/>
                            <a:pt x="370" y="612"/>
                            <a:pt x="562" y="612"/>
                          </a:cubicBezTo>
                          <a:cubicBezTo>
                            <a:pt x="639" y="612"/>
                            <a:pt x="713" y="609"/>
                            <a:pt x="776" y="609"/>
                          </a:cubicBezTo>
                          <a:cubicBezTo>
                            <a:pt x="802" y="609"/>
                            <a:pt x="826" y="609"/>
                            <a:pt x="847" y="611"/>
                          </a:cubicBezTo>
                          <a:cubicBezTo>
                            <a:pt x="943" y="617"/>
                            <a:pt x="1137" y="700"/>
                            <a:pt x="1213" y="757"/>
                          </a:cubicBezTo>
                          <a:lnTo>
                            <a:pt x="1213" y="730"/>
                          </a:lnTo>
                          <a:cubicBezTo>
                            <a:pt x="968" y="590"/>
                            <a:pt x="731" y="220"/>
                            <a:pt x="501" y="65"/>
                          </a:cubicBezTo>
                          <a:cubicBezTo>
                            <a:pt x="442" y="24"/>
                            <a:pt x="374" y="0"/>
                            <a:pt x="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5"/>
                    <p:cNvSpPr/>
                    <p:nvPr/>
                  </p:nvSpPr>
                  <p:spPr>
                    <a:xfrm>
                      <a:off x="5589900" y="2164390"/>
                      <a:ext cx="29990" cy="57975"/>
                    </a:xfrm>
                    <a:custGeom>
                      <a:avLst/>
                      <a:gdLst/>
                      <a:ahLst/>
                      <a:cxnLst/>
                      <a:rect l="l" t="t" r="r" b="b"/>
                      <a:pathLst>
                        <a:path w="703" h="1359" extrusionOk="0">
                          <a:moveTo>
                            <a:pt x="302" y="1"/>
                          </a:moveTo>
                          <a:cubicBezTo>
                            <a:pt x="251" y="1"/>
                            <a:pt x="200" y="13"/>
                            <a:pt x="155" y="40"/>
                          </a:cubicBezTo>
                          <a:cubicBezTo>
                            <a:pt x="30" y="118"/>
                            <a:pt x="0" y="261"/>
                            <a:pt x="37" y="392"/>
                          </a:cubicBezTo>
                          <a:cubicBezTo>
                            <a:pt x="115" y="659"/>
                            <a:pt x="310" y="867"/>
                            <a:pt x="368" y="1144"/>
                          </a:cubicBezTo>
                          <a:lnTo>
                            <a:pt x="435" y="1353"/>
                          </a:lnTo>
                          <a:lnTo>
                            <a:pt x="435" y="1353"/>
                          </a:lnTo>
                          <a:cubicBezTo>
                            <a:pt x="406" y="1256"/>
                            <a:pt x="426" y="981"/>
                            <a:pt x="449" y="892"/>
                          </a:cubicBezTo>
                          <a:cubicBezTo>
                            <a:pt x="501" y="691"/>
                            <a:pt x="702" y="304"/>
                            <a:pt x="546" y="114"/>
                          </a:cubicBezTo>
                          <a:cubicBezTo>
                            <a:pt x="487" y="42"/>
                            <a:pt x="394" y="1"/>
                            <a:pt x="302" y="1"/>
                          </a:cubicBezTo>
                          <a:close/>
                          <a:moveTo>
                            <a:pt x="435" y="1353"/>
                          </a:moveTo>
                          <a:lnTo>
                            <a:pt x="435" y="1353"/>
                          </a:lnTo>
                          <a:cubicBezTo>
                            <a:pt x="436" y="1355"/>
                            <a:pt x="436" y="1357"/>
                            <a:pt x="437" y="1359"/>
                          </a:cubicBezTo>
                          <a:lnTo>
                            <a:pt x="435" y="13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5"/>
                    <p:cNvSpPr/>
                    <p:nvPr/>
                  </p:nvSpPr>
                  <p:spPr>
                    <a:xfrm>
                      <a:off x="5617117" y="2187170"/>
                      <a:ext cx="23463" cy="44878"/>
                    </a:xfrm>
                    <a:custGeom>
                      <a:avLst/>
                      <a:gdLst/>
                      <a:ahLst/>
                      <a:cxnLst/>
                      <a:rect l="l" t="t" r="r" b="b"/>
                      <a:pathLst>
                        <a:path w="550" h="1052" extrusionOk="0">
                          <a:moveTo>
                            <a:pt x="232" y="0"/>
                          </a:moveTo>
                          <a:cubicBezTo>
                            <a:pt x="208" y="0"/>
                            <a:pt x="183" y="4"/>
                            <a:pt x="160" y="12"/>
                          </a:cubicBezTo>
                          <a:cubicBezTo>
                            <a:pt x="46" y="51"/>
                            <a:pt x="0" y="160"/>
                            <a:pt x="8" y="271"/>
                          </a:cubicBezTo>
                          <a:cubicBezTo>
                            <a:pt x="23" y="495"/>
                            <a:pt x="142" y="693"/>
                            <a:pt x="140" y="922"/>
                          </a:cubicBezTo>
                          <a:lnTo>
                            <a:pt x="202" y="1051"/>
                          </a:lnTo>
                          <a:cubicBezTo>
                            <a:pt x="193" y="975"/>
                            <a:pt x="215" y="805"/>
                            <a:pt x="249" y="737"/>
                          </a:cubicBezTo>
                          <a:cubicBezTo>
                            <a:pt x="325" y="586"/>
                            <a:pt x="549" y="313"/>
                            <a:pt x="458" y="137"/>
                          </a:cubicBezTo>
                          <a:cubicBezTo>
                            <a:pt x="416" y="55"/>
                            <a:pt x="325" y="0"/>
                            <a:pt x="2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5"/>
                    <p:cNvSpPr/>
                    <p:nvPr/>
                  </p:nvSpPr>
                  <p:spPr>
                    <a:xfrm>
                      <a:off x="5550482" y="2156753"/>
                      <a:ext cx="43556" cy="55245"/>
                    </a:xfrm>
                    <a:custGeom>
                      <a:avLst/>
                      <a:gdLst/>
                      <a:ahLst/>
                      <a:cxnLst/>
                      <a:rect l="l" t="t" r="r" b="b"/>
                      <a:pathLst>
                        <a:path w="1021" h="1295" extrusionOk="0">
                          <a:moveTo>
                            <a:pt x="126" y="0"/>
                          </a:moveTo>
                          <a:cubicBezTo>
                            <a:pt x="41" y="58"/>
                            <a:pt x="1" y="169"/>
                            <a:pt x="2" y="273"/>
                          </a:cubicBezTo>
                          <a:cubicBezTo>
                            <a:pt x="4" y="388"/>
                            <a:pt x="62" y="494"/>
                            <a:pt x="134" y="585"/>
                          </a:cubicBezTo>
                          <a:cubicBezTo>
                            <a:pt x="228" y="706"/>
                            <a:pt x="347" y="805"/>
                            <a:pt x="481" y="879"/>
                          </a:cubicBezTo>
                          <a:cubicBezTo>
                            <a:pt x="593" y="940"/>
                            <a:pt x="718" y="981"/>
                            <a:pt x="815" y="1065"/>
                          </a:cubicBezTo>
                          <a:cubicBezTo>
                            <a:pt x="882" y="1119"/>
                            <a:pt x="940" y="1182"/>
                            <a:pt x="991" y="1251"/>
                          </a:cubicBezTo>
                          <a:lnTo>
                            <a:pt x="991" y="1251"/>
                          </a:lnTo>
                          <a:lnTo>
                            <a:pt x="126" y="0"/>
                          </a:lnTo>
                          <a:close/>
                          <a:moveTo>
                            <a:pt x="991" y="1251"/>
                          </a:moveTo>
                          <a:lnTo>
                            <a:pt x="1021" y="1295"/>
                          </a:lnTo>
                          <a:cubicBezTo>
                            <a:pt x="1011" y="1280"/>
                            <a:pt x="1001" y="1265"/>
                            <a:pt x="991" y="12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5"/>
                    <p:cNvSpPr/>
                    <p:nvPr/>
                  </p:nvSpPr>
                  <p:spPr>
                    <a:xfrm>
                      <a:off x="5555473" y="2155047"/>
                      <a:ext cx="38223" cy="57207"/>
                    </a:xfrm>
                    <a:custGeom>
                      <a:avLst/>
                      <a:gdLst/>
                      <a:ahLst/>
                      <a:cxnLst/>
                      <a:rect l="l" t="t" r="r" b="b"/>
                      <a:pathLst>
                        <a:path w="896" h="1341" extrusionOk="0">
                          <a:moveTo>
                            <a:pt x="160" y="0"/>
                          </a:moveTo>
                          <a:cubicBezTo>
                            <a:pt x="103" y="0"/>
                            <a:pt x="47" y="14"/>
                            <a:pt x="0" y="46"/>
                          </a:cubicBezTo>
                          <a:lnTo>
                            <a:pt x="866" y="1298"/>
                          </a:lnTo>
                          <a:lnTo>
                            <a:pt x="866" y="1298"/>
                          </a:lnTo>
                          <a:cubicBezTo>
                            <a:pt x="818" y="1226"/>
                            <a:pt x="781" y="1147"/>
                            <a:pt x="753" y="1065"/>
                          </a:cubicBezTo>
                          <a:cubicBezTo>
                            <a:pt x="710" y="945"/>
                            <a:pt x="715" y="814"/>
                            <a:pt x="697" y="687"/>
                          </a:cubicBezTo>
                          <a:cubicBezTo>
                            <a:pt x="676" y="535"/>
                            <a:pt x="624" y="389"/>
                            <a:pt x="545" y="259"/>
                          </a:cubicBezTo>
                          <a:cubicBezTo>
                            <a:pt x="485" y="161"/>
                            <a:pt x="406" y="69"/>
                            <a:pt x="299" y="27"/>
                          </a:cubicBezTo>
                          <a:cubicBezTo>
                            <a:pt x="255" y="10"/>
                            <a:pt x="208" y="0"/>
                            <a:pt x="160" y="0"/>
                          </a:cubicBezTo>
                          <a:close/>
                          <a:moveTo>
                            <a:pt x="866" y="1298"/>
                          </a:moveTo>
                          <a:cubicBezTo>
                            <a:pt x="875" y="1312"/>
                            <a:pt x="885" y="1327"/>
                            <a:pt x="895" y="1341"/>
                          </a:cubicBezTo>
                          <a:lnTo>
                            <a:pt x="866" y="129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9" name="Google Shape;7219;p65"/>
                  <p:cNvGrpSpPr/>
                  <p:nvPr/>
                </p:nvGrpSpPr>
                <p:grpSpPr>
                  <a:xfrm rot="-211878">
                    <a:off x="4303752" y="2738765"/>
                    <a:ext cx="440772" cy="581158"/>
                    <a:chOff x="5554151" y="2164390"/>
                    <a:chExt cx="85320" cy="112494"/>
                  </a:xfrm>
                </p:grpSpPr>
                <p:sp>
                  <p:nvSpPr>
                    <p:cNvPr id="7220" name="Google Shape;7220;p65"/>
                    <p:cNvSpPr/>
                    <p:nvPr/>
                  </p:nvSpPr>
                  <p:spPr>
                    <a:xfrm>
                      <a:off x="5561019" y="2164390"/>
                      <a:ext cx="78452" cy="112494"/>
                    </a:xfrm>
                    <a:custGeom>
                      <a:avLst/>
                      <a:gdLst/>
                      <a:ahLst/>
                      <a:cxnLst/>
                      <a:rect l="l" t="t" r="r" b="b"/>
                      <a:pathLst>
                        <a:path w="1839" h="2637" extrusionOk="0">
                          <a:moveTo>
                            <a:pt x="47" y="1"/>
                          </a:moveTo>
                          <a:cubicBezTo>
                            <a:pt x="23" y="1"/>
                            <a:pt x="0" y="24"/>
                            <a:pt x="18" y="49"/>
                          </a:cubicBezTo>
                          <a:cubicBezTo>
                            <a:pt x="116" y="194"/>
                            <a:pt x="216" y="339"/>
                            <a:pt x="316" y="485"/>
                          </a:cubicBezTo>
                          <a:cubicBezTo>
                            <a:pt x="435" y="661"/>
                            <a:pt x="556" y="838"/>
                            <a:pt x="676" y="1016"/>
                          </a:cubicBezTo>
                          <a:lnTo>
                            <a:pt x="1059" y="1584"/>
                          </a:lnTo>
                          <a:cubicBezTo>
                            <a:pt x="1181" y="1764"/>
                            <a:pt x="1302" y="1943"/>
                            <a:pt x="1424" y="2124"/>
                          </a:cubicBezTo>
                          <a:cubicBezTo>
                            <a:pt x="1526" y="2274"/>
                            <a:pt x="1628" y="2425"/>
                            <a:pt x="1731" y="2574"/>
                          </a:cubicBezTo>
                          <a:lnTo>
                            <a:pt x="1764" y="2622"/>
                          </a:lnTo>
                          <a:cubicBezTo>
                            <a:pt x="1771" y="2632"/>
                            <a:pt x="1781" y="2636"/>
                            <a:pt x="1791" y="2636"/>
                          </a:cubicBezTo>
                          <a:cubicBezTo>
                            <a:pt x="1815" y="2636"/>
                            <a:pt x="1839" y="2613"/>
                            <a:pt x="1821" y="2587"/>
                          </a:cubicBezTo>
                          <a:cubicBezTo>
                            <a:pt x="1722" y="2443"/>
                            <a:pt x="1622" y="2298"/>
                            <a:pt x="1523" y="2152"/>
                          </a:cubicBezTo>
                          <a:cubicBezTo>
                            <a:pt x="1403" y="1976"/>
                            <a:pt x="1282" y="1799"/>
                            <a:pt x="1163" y="1621"/>
                          </a:cubicBezTo>
                          <a:lnTo>
                            <a:pt x="780" y="1051"/>
                          </a:lnTo>
                          <a:cubicBezTo>
                            <a:pt x="658" y="873"/>
                            <a:pt x="537" y="692"/>
                            <a:pt x="415" y="513"/>
                          </a:cubicBezTo>
                          <a:cubicBezTo>
                            <a:pt x="313" y="363"/>
                            <a:pt x="210" y="212"/>
                            <a:pt x="107" y="63"/>
                          </a:cubicBezTo>
                          <a:lnTo>
                            <a:pt x="75" y="15"/>
                          </a:lnTo>
                          <a:cubicBezTo>
                            <a:pt x="67" y="5"/>
                            <a:pt x="57" y="1"/>
                            <a:pt x="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65"/>
                    <p:cNvSpPr/>
                    <p:nvPr/>
                  </p:nvSpPr>
                  <p:spPr>
                    <a:xfrm>
                      <a:off x="5578979" y="2242457"/>
                      <a:ext cx="54775" cy="26663"/>
                    </a:xfrm>
                    <a:custGeom>
                      <a:avLst/>
                      <a:gdLst/>
                      <a:ahLst/>
                      <a:cxnLst/>
                      <a:rect l="l" t="t" r="r" b="b"/>
                      <a:pathLst>
                        <a:path w="1284" h="625" extrusionOk="0">
                          <a:moveTo>
                            <a:pt x="51" y="1"/>
                          </a:moveTo>
                          <a:cubicBezTo>
                            <a:pt x="14" y="1"/>
                            <a:pt x="0" y="57"/>
                            <a:pt x="40" y="65"/>
                          </a:cubicBezTo>
                          <a:cubicBezTo>
                            <a:pt x="472" y="143"/>
                            <a:pt x="876" y="332"/>
                            <a:pt x="1212" y="616"/>
                          </a:cubicBezTo>
                          <a:cubicBezTo>
                            <a:pt x="1219" y="622"/>
                            <a:pt x="1226" y="625"/>
                            <a:pt x="1234" y="625"/>
                          </a:cubicBezTo>
                          <a:cubicBezTo>
                            <a:pt x="1260" y="625"/>
                            <a:pt x="1284" y="592"/>
                            <a:pt x="1258" y="569"/>
                          </a:cubicBezTo>
                          <a:cubicBezTo>
                            <a:pt x="991" y="343"/>
                            <a:pt x="680" y="173"/>
                            <a:pt x="346" y="71"/>
                          </a:cubicBezTo>
                          <a:cubicBezTo>
                            <a:pt x="250" y="42"/>
                            <a:pt x="155" y="19"/>
                            <a:pt x="58" y="1"/>
                          </a:cubicBezTo>
                          <a:cubicBezTo>
                            <a:pt x="55" y="1"/>
                            <a:pt x="53" y="1"/>
                            <a:pt x="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65"/>
                    <p:cNvSpPr/>
                    <p:nvPr/>
                  </p:nvSpPr>
                  <p:spPr>
                    <a:xfrm>
                      <a:off x="5554151" y="2207732"/>
                      <a:ext cx="64758" cy="39205"/>
                    </a:xfrm>
                    <a:custGeom>
                      <a:avLst/>
                      <a:gdLst/>
                      <a:ahLst/>
                      <a:cxnLst/>
                      <a:rect l="l" t="t" r="r" b="b"/>
                      <a:pathLst>
                        <a:path w="1518" h="919" extrusionOk="0">
                          <a:moveTo>
                            <a:pt x="44" y="1"/>
                          </a:moveTo>
                          <a:cubicBezTo>
                            <a:pt x="11" y="1"/>
                            <a:pt x="1" y="55"/>
                            <a:pt x="36" y="67"/>
                          </a:cubicBezTo>
                          <a:cubicBezTo>
                            <a:pt x="233" y="132"/>
                            <a:pt x="421" y="226"/>
                            <a:pt x="602" y="325"/>
                          </a:cubicBezTo>
                          <a:cubicBezTo>
                            <a:pt x="811" y="437"/>
                            <a:pt x="1011" y="562"/>
                            <a:pt x="1202" y="701"/>
                          </a:cubicBezTo>
                          <a:cubicBezTo>
                            <a:pt x="1290" y="763"/>
                            <a:pt x="1372" y="833"/>
                            <a:pt x="1448" y="909"/>
                          </a:cubicBezTo>
                          <a:cubicBezTo>
                            <a:pt x="1455" y="916"/>
                            <a:pt x="1462" y="919"/>
                            <a:pt x="1470" y="919"/>
                          </a:cubicBezTo>
                          <a:cubicBezTo>
                            <a:pt x="1495" y="919"/>
                            <a:pt x="1517" y="886"/>
                            <a:pt x="1494" y="862"/>
                          </a:cubicBezTo>
                          <a:lnTo>
                            <a:pt x="1496" y="862"/>
                          </a:lnTo>
                          <a:cubicBezTo>
                            <a:pt x="1348" y="711"/>
                            <a:pt x="1169" y="590"/>
                            <a:pt x="992" y="477"/>
                          </a:cubicBezTo>
                          <a:cubicBezTo>
                            <a:pt x="789" y="347"/>
                            <a:pt x="579" y="231"/>
                            <a:pt x="361" y="128"/>
                          </a:cubicBezTo>
                          <a:cubicBezTo>
                            <a:pt x="261" y="80"/>
                            <a:pt x="158" y="38"/>
                            <a:pt x="55" y="3"/>
                          </a:cubicBezTo>
                          <a:cubicBezTo>
                            <a:pt x="51" y="1"/>
                            <a:pt x="48" y="1"/>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5"/>
                    <p:cNvSpPr/>
                    <p:nvPr/>
                  </p:nvSpPr>
                  <p:spPr>
                    <a:xfrm>
                      <a:off x="5622322" y="2208287"/>
                      <a:ext cx="10281" cy="58530"/>
                    </a:xfrm>
                    <a:custGeom>
                      <a:avLst/>
                      <a:gdLst/>
                      <a:ahLst/>
                      <a:cxnLst/>
                      <a:rect l="l" t="t" r="r" b="b"/>
                      <a:pathLst>
                        <a:path w="241" h="1372" extrusionOk="0">
                          <a:moveTo>
                            <a:pt x="92" y="0"/>
                          </a:moveTo>
                          <a:cubicBezTo>
                            <a:pt x="79" y="0"/>
                            <a:pt x="67" y="7"/>
                            <a:pt x="63" y="24"/>
                          </a:cubicBezTo>
                          <a:cubicBezTo>
                            <a:pt x="1" y="367"/>
                            <a:pt x="8" y="720"/>
                            <a:pt x="86" y="1062"/>
                          </a:cubicBezTo>
                          <a:cubicBezTo>
                            <a:pt x="108" y="1159"/>
                            <a:pt x="135" y="1254"/>
                            <a:pt x="169" y="1348"/>
                          </a:cubicBezTo>
                          <a:cubicBezTo>
                            <a:pt x="174" y="1364"/>
                            <a:pt x="188" y="1371"/>
                            <a:pt x="201" y="1371"/>
                          </a:cubicBezTo>
                          <a:cubicBezTo>
                            <a:pt x="221" y="1371"/>
                            <a:pt x="241" y="1355"/>
                            <a:pt x="232" y="1330"/>
                          </a:cubicBezTo>
                          <a:lnTo>
                            <a:pt x="233" y="1330"/>
                          </a:lnTo>
                          <a:cubicBezTo>
                            <a:pt x="118" y="1010"/>
                            <a:pt x="71" y="670"/>
                            <a:pt x="92" y="330"/>
                          </a:cubicBezTo>
                          <a:cubicBezTo>
                            <a:pt x="97" y="233"/>
                            <a:pt x="109" y="137"/>
                            <a:pt x="127" y="42"/>
                          </a:cubicBezTo>
                          <a:cubicBezTo>
                            <a:pt x="132" y="17"/>
                            <a:pt x="111"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5"/>
                    <p:cNvSpPr/>
                    <p:nvPr/>
                  </p:nvSpPr>
                  <p:spPr>
                    <a:xfrm>
                      <a:off x="5603125" y="2177614"/>
                      <a:ext cx="13864" cy="67659"/>
                    </a:xfrm>
                    <a:custGeom>
                      <a:avLst/>
                      <a:gdLst/>
                      <a:ahLst/>
                      <a:cxnLst/>
                      <a:rect l="l" t="t" r="r" b="b"/>
                      <a:pathLst>
                        <a:path w="325" h="1586" extrusionOk="0">
                          <a:moveTo>
                            <a:pt x="40" y="0"/>
                          </a:moveTo>
                          <a:cubicBezTo>
                            <a:pt x="24" y="0"/>
                            <a:pt x="7" y="11"/>
                            <a:pt x="6" y="32"/>
                          </a:cubicBezTo>
                          <a:cubicBezTo>
                            <a:pt x="0" y="231"/>
                            <a:pt x="9" y="431"/>
                            <a:pt x="33" y="630"/>
                          </a:cubicBezTo>
                          <a:cubicBezTo>
                            <a:pt x="55" y="846"/>
                            <a:pt x="94" y="1061"/>
                            <a:pt x="149" y="1272"/>
                          </a:cubicBezTo>
                          <a:cubicBezTo>
                            <a:pt x="176" y="1374"/>
                            <a:pt x="212" y="1472"/>
                            <a:pt x="255" y="1569"/>
                          </a:cubicBezTo>
                          <a:cubicBezTo>
                            <a:pt x="261" y="1581"/>
                            <a:pt x="271" y="1585"/>
                            <a:pt x="280" y="1585"/>
                          </a:cubicBezTo>
                          <a:cubicBezTo>
                            <a:pt x="302" y="1585"/>
                            <a:pt x="325" y="1562"/>
                            <a:pt x="313" y="1535"/>
                          </a:cubicBezTo>
                          <a:cubicBezTo>
                            <a:pt x="231" y="1360"/>
                            <a:pt x="187" y="1168"/>
                            <a:pt x="151" y="980"/>
                          </a:cubicBezTo>
                          <a:cubicBezTo>
                            <a:pt x="112" y="770"/>
                            <a:pt x="87" y="555"/>
                            <a:pt x="75" y="340"/>
                          </a:cubicBezTo>
                          <a:cubicBezTo>
                            <a:pt x="70" y="237"/>
                            <a:pt x="67" y="135"/>
                            <a:pt x="72" y="32"/>
                          </a:cubicBezTo>
                          <a:cubicBezTo>
                            <a:pt x="73" y="11"/>
                            <a:pt x="56" y="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25" name="Google Shape;7225;p65"/>
                <p:cNvGrpSpPr/>
                <p:nvPr/>
              </p:nvGrpSpPr>
              <p:grpSpPr>
                <a:xfrm rot="211878" flipH="1">
                  <a:off x="7985987" y="1493732"/>
                  <a:ext cx="1164521" cy="1035815"/>
                  <a:chOff x="5454454" y="1921185"/>
                  <a:chExt cx="225415" cy="200502"/>
                </a:xfrm>
              </p:grpSpPr>
              <p:sp>
                <p:nvSpPr>
                  <p:cNvPr id="7226" name="Google Shape;7226;p65"/>
                  <p:cNvSpPr/>
                  <p:nvPr/>
                </p:nvSpPr>
                <p:spPr>
                  <a:xfrm>
                    <a:off x="5467722" y="1921185"/>
                    <a:ext cx="212148" cy="194700"/>
                  </a:xfrm>
                  <a:custGeom>
                    <a:avLst/>
                    <a:gdLst/>
                    <a:ahLst/>
                    <a:cxnLst/>
                    <a:rect l="l" t="t" r="r" b="b"/>
                    <a:pathLst>
                      <a:path w="4973" h="4564" extrusionOk="0">
                        <a:moveTo>
                          <a:pt x="50" y="1"/>
                        </a:moveTo>
                        <a:cubicBezTo>
                          <a:pt x="25" y="1"/>
                          <a:pt x="1" y="20"/>
                          <a:pt x="7" y="51"/>
                        </a:cubicBezTo>
                        <a:cubicBezTo>
                          <a:pt x="117" y="627"/>
                          <a:pt x="363" y="1287"/>
                          <a:pt x="702" y="1908"/>
                        </a:cubicBezTo>
                        <a:cubicBezTo>
                          <a:pt x="1045" y="2537"/>
                          <a:pt x="1444" y="3056"/>
                          <a:pt x="1828" y="3372"/>
                        </a:cubicBezTo>
                        <a:cubicBezTo>
                          <a:pt x="2609" y="4015"/>
                          <a:pt x="3848" y="4493"/>
                          <a:pt x="4911" y="4563"/>
                        </a:cubicBezTo>
                        <a:lnTo>
                          <a:pt x="4914" y="4563"/>
                        </a:lnTo>
                        <a:cubicBezTo>
                          <a:pt x="4915" y="4563"/>
                          <a:pt x="4915" y="4563"/>
                          <a:pt x="4916" y="4563"/>
                        </a:cubicBezTo>
                        <a:cubicBezTo>
                          <a:pt x="4971" y="4563"/>
                          <a:pt x="4972" y="4481"/>
                          <a:pt x="4917" y="4478"/>
                        </a:cubicBezTo>
                        <a:cubicBezTo>
                          <a:pt x="3869" y="4410"/>
                          <a:pt x="2649" y="3939"/>
                          <a:pt x="1881" y="3306"/>
                        </a:cubicBezTo>
                        <a:cubicBezTo>
                          <a:pt x="1507" y="2998"/>
                          <a:pt x="1115" y="2486"/>
                          <a:pt x="776" y="1867"/>
                        </a:cubicBezTo>
                        <a:cubicBezTo>
                          <a:pt x="442" y="1253"/>
                          <a:pt x="198" y="603"/>
                          <a:pt x="90" y="36"/>
                        </a:cubicBezTo>
                        <a:cubicBezTo>
                          <a:pt x="86" y="12"/>
                          <a:pt x="68" y="1"/>
                          <a:pt x="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65"/>
                  <p:cNvSpPr/>
                  <p:nvPr/>
                </p:nvSpPr>
                <p:spPr>
                  <a:xfrm>
                    <a:off x="5454454" y="1960731"/>
                    <a:ext cx="74570" cy="82206"/>
                  </a:xfrm>
                  <a:custGeom>
                    <a:avLst/>
                    <a:gdLst/>
                    <a:ahLst/>
                    <a:cxnLst/>
                    <a:rect l="l" t="t" r="r" b="b"/>
                    <a:pathLst>
                      <a:path w="1748" h="1927" extrusionOk="0">
                        <a:moveTo>
                          <a:pt x="1590" y="1"/>
                        </a:moveTo>
                        <a:cubicBezTo>
                          <a:pt x="1566" y="1"/>
                          <a:pt x="1548" y="20"/>
                          <a:pt x="1547" y="44"/>
                        </a:cubicBezTo>
                        <a:cubicBezTo>
                          <a:pt x="1541" y="629"/>
                          <a:pt x="1594" y="1176"/>
                          <a:pt x="1650" y="1753"/>
                        </a:cubicBezTo>
                        <a:lnTo>
                          <a:pt x="1657" y="1822"/>
                        </a:lnTo>
                        <a:cubicBezTo>
                          <a:pt x="1075" y="1604"/>
                          <a:pt x="542" y="1273"/>
                          <a:pt x="91" y="846"/>
                        </a:cubicBezTo>
                        <a:cubicBezTo>
                          <a:pt x="82" y="838"/>
                          <a:pt x="72" y="834"/>
                          <a:pt x="62" y="834"/>
                        </a:cubicBezTo>
                        <a:cubicBezTo>
                          <a:pt x="28" y="834"/>
                          <a:pt x="1" y="878"/>
                          <a:pt x="33" y="908"/>
                        </a:cubicBezTo>
                        <a:cubicBezTo>
                          <a:pt x="509" y="1358"/>
                          <a:pt x="1074" y="1704"/>
                          <a:pt x="1691" y="1923"/>
                        </a:cubicBezTo>
                        <a:cubicBezTo>
                          <a:pt x="1696" y="1925"/>
                          <a:pt x="1700" y="1926"/>
                          <a:pt x="1706" y="1926"/>
                        </a:cubicBezTo>
                        <a:cubicBezTo>
                          <a:pt x="1715" y="1926"/>
                          <a:pt x="1724" y="1923"/>
                          <a:pt x="1732" y="1917"/>
                        </a:cubicBezTo>
                        <a:cubicBezTo>
                          <a:pt x="1742" y="1908"/>
                          <a:pt x="1748" y="1893"/>
                          <a:pt x="1746" y="1880"/>
                        </a:cubicBezTo>
                        <a:lnTo>
                          <a:pt x="1735" y="1746"/>
                        </a:lnTo>
                        <a:cubicBezTo>
                          <a:pt x="1678" y="1170"/>
                          <a:pt x="1626" y="626"/>
                          <a:pt x="1632" y="44"/>
                        </a:cubicBezTo>
                        <a:cubicBezTo>
                          <a:pt x="1632" y="20"/>
                          <a:pt x="1614" y="2"/>
                          <a:pt x="15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65"/>
                  <p:cNvSpPr/>
                  <p:nvPr/>
                </p:nvSpPr>
                <p:spPr>
                  <a:xfrm>
                    <a:off x="5487729" y="2018322"/>
                    <a:ext cx="91634" cy="68299"/>
                  </a:xfrm>
                  <a:custGeom>
                    <a:avLst/>
                    <a:gdLst/>
                    <a:ahLst/>
                    <a:cxnLst/>
                    <a:rect l="l" t="t" r="r" b="b"/>
                    <a:pathLst>
                      <a:path w="2148" h="1601" extrusionOk="0">
                        <a:moveTo>
                          <a:pt x="1620" y="0"/>
                        </a:moveTo>
                        <a:cubicBezTo>
                          <a:pt x="1595" y="0"/>
                          <a:pt x="1570" y="20"/>
                          <a:pt x="1578" y="51"/>
                        </a:cubicBezTo>
                        <a:lnTo>
                          <a:pt x="1584" y="82"/>
                        </a:lnTo>
                        <a:cubicBezTo>
                          <a:pt x="1691" y="569"/>
                          <a:pt x="1800" y="1068"/>
                          <a:pt x="2027" y="1515"/>
                        </a:cubicBezTo>
                        <a:lnTo>
                          <a:pt x="2024" y="1515"/>
                        </a:lnTo>
                        <a:cubicBezTo>
                          <a:pt x="1342" y="1515"/>
                          <a:pt x="673" y="1335"/>
                          <a:pt x="85" y="992"/>
                        </a:cubicBezTo>
                        <a:cubicBezTo>
                          <a:pt x="77" y="987"/>
                          <a:pt x="69" y="985"/>
                          <a:pt x="62" y="985"/>
                        </a:cubicBezTo>
                        <a:cubicBezTo>
                          <a:pt x="24" y="985"/>
                          <a:pt x="1" y="1041"/>
                          <a:pt x="42" y="1065"/>
                        </a:cubicBezTo>
                        <a:cubicBezTo>
                          <a:pt x="643" y="1416"/>
                          <a:pt x="1327" y="1600"/>
                          <a:pt x="2022" y="1600"/>
                        </a:cubicBezTo>
                        <a:cubicBezTo>
                          <a:pt x="2048" y="1600"/>
                          <a:pt x="2071" y="1600"/>
                          <a:pt x="2095" y="1599"/>
                        </a:cubicBezTo>
                        <a:cubicBezTo>
                          <a:pt x="2128" y="1599"/>
                          <a:pt x="2148" y="1565"/>
                          <a:pt x="2133" y="1536"/>
                        </a:cubicBezTo>
                        <a:cubicBezTo>
                          <a:pt x="1891" y="1085"/>
                          <a:pt x="1776" y="566"/>
                          <a:pt x="1667" y="65"/>
                        </a:cubicBezTo>
                        <a:lnTo>
                          <a:pt x="1660" y="33"/>
                        </a:lnTo>
                        <a:cubicBezTo>
                          <a:pt x="1655" y="10"/>
                          <a:pt x="1637" y="0"/>
                          <a:pt x="1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65"/>
                  <p:cNvSpPr/>
                  <p:nvPr/>
                </p:nvSpPr>
                <p:spPr>
                  <a:xfrm>
                    <a:off x="5600608" y="2042254"/>
                    <a:ext cx="47011" cy="67573"/>
                  </a:xfrm>
                  <a:custGeom>
                    <a:avLst/>
                    <a:gdLst/>
                    <a:ahLst/>
                    <a:cxnLst/>
                    <a:rect l="l" t="t" r="r" b="b"/>
                    <a:pathLst>
                      <a:path w="1102" h="1584" extrusionOk="0">
                        <a:moveTo>
                          <a:pt x="64" y="1"/>
                        </a:moveTo>
                        <a:cubicBezTo>
                          <a:pt x="31" y="1"/>
                          <a:pt x="1" y="44"/>
                          <a:pt x="34" y="75"/>
                        </a:cubicBezTo>
                        <a:cubicBezTo>
                          <a:pt x="411" y="497"/>
                          <a:pt x="841" y="974"/>
                          <a:pt x="1014" y="1554"/>
                        </a:cubicBezTo>
                        <a:cubicBezTo>
                          <a:pt x="1018" y="1572"/>
                          <a:pt x="1034" y="1584"/>
                          <a:pt x="1054" y="1584"/>
                        </a:cubicBezTo>
                        <a:cubicBezTo>
                          <a:pt x="1058" y="1584"/>
                          <a:pt x="1063" y="1582"/>
                          <a:pt x="1066" y="1582"/>
                        </a:cubicBezTo>
                        <a:cubicBezTo>
                          <a:pt x="1088" y="1575"/>
                          <a:pt x="1102" y="1551"/>
                          <a:pt x="1094" y="1529"/>
                        </a:cubicBezTo>
                        <a:cubicBezTo>
                          <a:pt x="917" y="932"/>
                          <a:pt x="481" y="447"/>
                          <a:pt x="96" y="20"/>
                        </a:cubicBezTo>
                        <a:cubicBezTo>
                          <a:pt x="87" y="6"/>
                          <a:pt x="75"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5"/>
                  <p:cNvSpPr/>
                  <p:nvPr/>
                </p:nvSpPr>
                <p:spPr>
                  <a:xfrm>
                    <a:off x="5564133" y="2105689"/>
                    <a:ext cx="77812" cy="15997"/>
                  </a:xfrm>
                  <a:custGeom>
                    <a:avLst/>
                    <a:gdLst/>
                    <a:ahLst/>
                    <a:cxnLst/>
                    <a:rect l="l" t="t" r="r" b="b"/>
                    <a:pathLst>
                      <a:path w="1824" h="375" extrusionOk="0">
                        <a:moveTo>
                          <a:pt x="1762" y="0"/>
                        </a:moveTo>
                        <a:cubicBezTo>
                          <a:pt x="1755" y="0"/>
                          <a:pt x="1747" y="2"/>
                          <a:pt x="1739" y="7"/>
                        </a:cubicBezTo>
                        <a:cubicBezTo>
                          <a:pt x="1579" y="107"/>
                          <a:pt x="1341" y="226"/>
                          <a:pt x="1154" y="256"/>
                        </a:cubicBezTo>
                        <a:cubicBezTo>
                          <a:pt x="1061" y="272"/>
                          <a:pt x="944" y="291"/>
                          <a:pt x="777" y="291"/>
                        </a:cubicBezTo>
                        <a:cubicBezTo>
                          <a:pt x="604" y="291"/>
                          <a:pt x="379" y="271"/>
                          <a:pt x="70" y="206"/>
                        </a:cubicBezTo>
                        <a:cubicBezTo>
                          <a:pt x="66" y="205"/>
                          <a:pt x="63" y="204"/>
                          <a:pt x="60" y="204"/>
                        </a:cubicBezTo>
                        <a:cubicBezTo>
                          <a:pt x="13" y="204"/>
                          <a:pt x="1" y="276"/>
                          <a:pt x="52" y="288"/>
                        </a:cubicBezTo>
                        <a:cubicBezTo>
                          <a:pt x="365" y="355"/>
                          <a:pt x="601" y="374"/>
                          <a:pt x="779" y="374"/>
                        </a:cubicBezTo>
                        <a:cubicBezTo>
                          <a:pt x="910" y="374"/>
                          <a:pt x="1041" y="362"/>
                          <a:pt x="1169" y="340"/>
                        </a:cubicBezTo>
                        <a:cubicBezTo>
                          <a:pt x="1368" y="308"/>
                          <a:pt x="1618" y="185"/>
                          <a:pt x="1784" y="79"/>
                        </a:cubicBezTo>
                        <a:cubicBezTo>
                          <a:pt x="1823" y="54"/>
                          <a:pt x="1799" y="0"/>
                          <a:pt x="17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31" name="Google Shape;7231;p65"/>
              <p:cNvGrpSpPr/>
              <p:nvPr/>
            </p:nvGrpSpPr>
            <p:grpSpPr>
              <a:xfrm rot="-211878">
                <a:off x="3638315" y="1493732"/>
                <a:ext cx="1164521" cy="1035815"/>
                <a:chOff x="5454454" y="1921185"/>
                <a:chExt cx="225415" cy="200502"/>
              </a:xfrm>
            </p:grpSpPr>
            <p:sp>
              <p:nvSpPr>
                <p:cNvPr id="7232" name="Google Shape;7232;p65"/>
                <p:cNvSpPr/>
                <p:nvPr/>
              </p:nvSpPr>
              <p:spPr>
                <a:xfrm>
                  <a:off x="5467722" y="1921185"/>
                  <a:ext cx="212148" cy="194700"/>
                </a:xfrm>
                <a:custGeom>
                  <a:avLst/>
                  <a:gdLst/>
                  <a:ahLst/>
                  <a:cxnLst/>
                  <a:rect l="l" t="t" r="r" b="b"/>
                  <a:pathLst>
                    <a:path w="4973" h="4564" extrusionOk="0">
                      <a:moveTo>
                        <a:pt x="50" y="1"/>
                      </a:moveTo>
                      <a:cubicBezTo>
                        <a:pt x="25" y="1"/>
                        <a:pt x="1" y="20"/>
                        <a:pt x="7" y="51"/>
                      </a:cubicBezTo>
                      <a:cubicBezTo>
                        <a:pt x="117" y="627"/>
                        <a:pt x="363" y="1287"/>
                        <a:pt x="702" y="1908"/>
                      </a:cubicBezTo>
                      <a:cubicBezTo>
                        <a:pt x="1045" y="2537"/>
                        <a:pt x="1444" y="3056"/>
                        <a:pt x="1828" y="3372"/>
                      </a:cubicBezTo>
                      <a:cubicBezTo>
                        <a:pt x="2609" y="4015"/>
                        <a:pt x="3848" y="4493"/>
                        <a:pt x="4911" y="4563"/>
                      </a:cubicBezTo>
                      <a:lnTo>
                        <a:pt x="4914" y="4563"/>
                      </a:lnTo>
                      <a:cubicBezTo>
                        <a:pt x="4915" y="4563"/>
                        <a:pt x="4915" y="4563"/>
                        <a:pt x="4916" y="4563"/>
                      </a:cubicBezTo>
                      <a:cubicBezTo>
                        <a:pt x="4971" y="4563"/>
                        <a:pt x="4972" y="4481"/>
                        <a:pt x="4917" y="4478"/>
                      </a:cubicBezTo>
                      <a:cubicBezTo>
                        <a:pt x="3869" y="4410"/>
                        <a:pt x="2649" y="3939"/>
                        <a:pt x="1881" y="3306"/>
                      </a:cubicBezTo>
                      <a:cubicBezTo>
                        <a:pt x="1507" y="2998"/>
                        <a:pt x="1115" y="2486"/>
                        <a:pt x="776" y="1867"/>
                      </a:cubicBezTo>
                      <a:cubicBezTo>
                        <a:pt x="442" y="1253"/>
                        <a:pt x="198" y="603"/>
                        <a:pt x="90" y="36"/>
                      </a:cubicBezTo>
                      <a:cubicBezTo>
                        <a:pt x="86" y="12"/>
                        <a:pt x="68" y="1"/>
                        <a:pt x="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65"/>
                <p:cNvSpPr/>
                <p:nvPr/>
              </p:nvSpPr>
              <p:spPr>
                <a:xfrm>
                  <a:off x="5454454" y="1960731"/>
                  <a:ext cx="74570" cy="82206"/>
                </a:xfrm>
                <a:custGeom>
                  <a:avLst/>
                  <a:gdLst/>
                  <a:ahLst/>
                  <a:cxnLst/>
                  <a:rect l="l" t="t" r="r" b="b"/>
                  <a:pathLst>
                    <a:path w="1748" h="1927" extrusionOk="0">
                      <a:moveTo>
                        <a:pt x="1590" y="1"/>
                      </a:moveTo>
                      <a:cubicBezTo>
                        <a:pt x="1566" y="1"/>
                        <a:pt x="1548" y="20"/>
                        <a:pt x="1547" y="44"/>
                      </a:cubicBezTo>
                      <a:cubicBezTo>
                        <a:pt x="1541" y="629"/>
                        <a:pt x="1594" y="1176"/>
                        <a:pt x="1650" y="1753"/>
                      </a:cubicBezTo>
                      <a:lnTo>
                        <a:pt x="1657" y="1822"/>
                      </a:lnTo>
                      <a:cubicBezTo>
                        <a:pt x="1075" y="1604"/>
                        <a:pt x="542" y="1273"/>
                        <a:pt x="91" y="846"/>
                      </a:cubicBezTo>
                      <a:cubicBezTo>
                        <a:pt x="82" y="838"/>
                        <a:pt x="72" y="834"/>
                        <a:pt x="62" y="834"/>
                      </a:cubicBezTo>
                      <a:cubicBezTo>
                        <a:pt x="28" y="834"/>
                        <a:pt x="1" y="878"/>
                        <a:pt x="33" y="908"/>
                      </a:cubicBezTo>
                      <a:cubicBezTo>
                        <a:pt x="509" y="1358"/>
                        <a:pt x="1074" y="1704"/>
                        <a:pt x="1691" y="1923"/>
                      </a:cubicBezTo>
                      <a:cubicBezTo>
                        <a:pt x="1696" y="1925"/>
                        <a:pt x="1700" y="1926"/>
                        <a:pt x="1706" y="1926"/>
                      </a:cubicBezTo>
                      <a:cubicBezTo>
                        <a:pt x="1715" y="1926"/>
                        <a:pt x="1724" y="1923"/>
                        <a:pt x="1732" y="1917"/>
                      </a:cubicBezTo>
                      <a:cubicBezTo>
                        <a:pt x="1742" y="1908"/>
                        <a:pt x="1748" y="1893"/>
                        <a:pt x="1746" y="1880"/>
                      </a:cubicBezTo>
                      <a:lnTo>
                        <a:pt x="1735" y="1746"/>
                      </a:lnTo>
                      <a:cubicBezTo>
                        <a:pt x="1678" y="1170"/>
                        <a:pt x="1626" y="626"/>
                        <a:pt x="1632" y="44"/>
                      </a:cubicBezTo>
                      <a:cubicBezTo>
                        <a:pt x="1632" y="20"/>
                        <a:pt x="1614" y="2"/>
                        <a:pt x="15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65"/>
                <p:cNvSpPr/>
                <p:nvPr/>
              </p:nvSpPr>
              <p:spPr>
                <a:xfrm>
                  <a:off x="5487729" y="2018322"/>
                  <a:ext cx="91634" cy="68299"/>
                </a:xfrm>
                <a:custGeom>
                  <a:avLst/>
                  <a:gdLst/>
                  <a:ahLst/>
                  <a:cxnLst/>
                  <a:rect l="l" t="t" r="r" b="b"/>
                  <a:pathLst>
                    <a:path w="2148" h="1601" extrusionOk="0">
                      <a:moveTo>
                        <a:pt x="1620" y="0"/>
                      </a:moveTo>
                      <a:cubicBezTo>
                        <a:pt x="1595" y="0"/>
                        <a:pt x="1570" y="20"/>
                        <a:pt x="1578" y="51"/>
                      </a:cubicBezTo>
                      <a:lnTo>
                        <a:pt x="1584" y="82"/>
                      </a:lnTo>
                      <a:cubicBezTo>
                        <a:pt x="1691" y="569"/>
                        <a:pt x="1800" y="1068"/>
                        <a:pt x="2027" y="1515"/>
                      </a:cubicBezTo>
                      <a:lnTo>
                        <a:pt x="2024" y="1515"/>
                      </a:lnTo>
                      <a:cubicBezTo>
                        <a:pt x="1342" y="1515"/>
                        <a:pt x="673" y="1335"/>
                        <a:pt x="85" y="992"/>
                      </a:cubicBezTo>
                      <a:cubicBezTo>
                        <a:pt x="77" y="987"/>
                        <a:pt x="69" y="985"/>
                        <a:pt x="62" y="985"/>
                      </a:cubicBezTo>
                      <a:cubicBezTo>
                        <a:pt x="24" y="985"/>
                        <a:pt x="1" y="1041"/>
                        <a:pt x="42" y="1065"/>
                      </a:cubicBezTo>
                      <a:cubicBezTo>
                        <a:pt x="643" y="1416"/>
                        <a:pt x="1327" y="1600"/>
                        <a:pt x="2022" y="1600"/>
                      </a:cubicBezTo>
                      <a:cubicBezTo>
                        <a:pt x="2048" y="1600"/>
                        <a:pt x="2071" y="1600"/>
                        <a:pt x="2095" y="1599"/>
                      </a:cubicBezTo>
                      <a:cubicBezTo>
                        <a:pt x="2128" y="1599"/>
                        <a:pt x="2148" y="1565"/>
                        <a:pt x="2133" y="1536"/>
                      </a:cubicBezTo>
                      <a:cubicBezTo>
                        <a:pt x="1891" y="1085"/>
                        <a:pt x="1776" y="566"/>
                        <a:pt x="1667" y="65"/>
                      </a:cubicBezTo>
                      <a:lnTo>
                        <a:pt x="1660" y="33"/>
                      </a:lnTo>
                      <a:cubicBezTo>
                        <a:pt x="1655" y="10"/>
                        <a:pt x="1637" y="0"/>
                        <a:pt x="1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65"/>
                <p:cNvSpPr/>
                <p:nvPr/>
              </p:nvSpPr>
              <p:spPr>
                <a:xfrm>
                  <a:off x="5600608" y="2042254"/>
                  <a:ext cx="47011" cy="67573"/>
                </a:xfrm>
                <a:custGeom>
                  <a:avLst/>
                  <a:gdLst/>
                  <a:ahLst/>
                  <a:cxnLst/>
                  <a:rect l="l" t="t" r="r" b="b"/>
                  <a:pathLst>
                    <a:path w="1102" h="1584" extrusionOk="0">
                      <a:moveTo>
                        <a:pt x="64" y="1"/>
                      </a:moveTo>
                      <a:cubicBezTo>
                        <a:pt x="31" y="1"/>
                        <a:pt x="1" y="44"/>
                        <a:pt x="34" y="75"/>
                      </a:cubicBezTo>
                      <a:cubicBezTo>
                        <a:pt x="411" y="497"/>
                        <a:pt x="841" y="974"/>
                        <a:pt x="1014" y="1554"/>
                      </a:cubicBezTo>
                      <a:cubicBezTo>
                        <a:pt x="1018" y="1572"/>
                        <a:pt x="1034" y="1584"/>
                        <a:pt x="1054" y="1584"/>
                      </a:cubicBezTo>
                      <a:cubicBezTo>
                        <a:pt x="1058" y="1584"/>
                        <a:pt x="1063" y="1582"/>
                        <a:pt x="1066" y="1582"/>
                      </a:cubicBezTo>
                      <a:cubicBezTo>
                        <a:pt x="1088" y="1575"/>
                        <a:pt x="1102" y="1551"/>
                        <a:pt x="1094" y="1529"/>
                      </a:cubicBezTo>
                      <a:cubicBezTo>
                        <a:pt x="917" y="932"/>
                        <a:pt x="481" y="447"/>
                        <a:pt x="96" y="20"/>
                      </a:cubicBezTo>
                      <a:cubicBezTo>
                        <a:pt x="87" y="6"/>
                        <a:pt x="75"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65"/>
                <p:cNvSpPr/>
                <p:nvPr/>
              </p:nvSpPr>
              <p:spPr>
                <a:xfrm>
                  <a:off x="5564133" y="2105689"/>
                  <a:ext cx="77812" cy="15997"/>
                </a:xfrm>
                <a:custGeom>
                  <a:avLst/>
                  <a:gdLst/>
                  <a:ahLst/>
                  <a:cxnLst/>
                  <a:rect l="l" t="t" r="r" b="b"/>
                  <a:pathLst>
                    <a:path w="1824" h="375" extrusionOk="0">
                      <a:moveTo>
                        <a:pt x="1762" y="0"/>
                      </a:moveTo>
                      <a:cubicBezTo>
                        <a:pt x="1755" y="0"/>
                        <a:pt x="1747" y="2"/>
                        <a:pt x="1739" y="7"/>
                      </a:cubicBezTo>
                      <a:cubicBezTo>
                        <a:pt x="1579" y="107"/>
                        <a:pt x="1341" y="226"/>
                        <a:pt x="1154" y="256"/>
                      </a:cubicBezTo>
                      <a:cubicBezTo>
                        <a:pt x="1061" y="272"/>
                        <a:pt x="944" y="291"/>
                        <a:pt x="777" y="291"/>
                      </a:cubicBezTo>
                      <a:cubicBezTo>
                        <a:pt x="604" y="291"/>
                        <a:pt x="379" y="271"/>
                        <a:pt x="70" y="206"/>
                      </a:cubicBezTo>
                      <a:cubicBezTo>
                        <a:pt x="66" y="205"/>
                        <a:pt x="63" y="204"/>
                        <a:pt x="60" y="204"/>
                      </a:cubicBezTo>
                      <a:cubicBezTo>
                        <a:pt x="13" y="204"/>
                        <a:pt x="1" y="276"/>
                        <a:pt x="52" y="288"/>
                      </a:cubicBezTo>
                      <a:cubicBezTo>
                        <a:pt x="365" y="355"/>
                        <a:pt x="601" y="374"/>
                        <a:pt x="779" y="374"/>
                      </a:cubicBezTo>
                      <a:cubicBezTo>
                        <a:pt x="910" y="374"/>
                        <a:pt x="1041" y="362"/>
                        <a:pt x="1169" y="340"/>
                      </a:cubicBezTo>
                      <a:cubicBezTo>
                        <a:pt x="1368" y="308"/>
                        <a:pt x="1618" y="185"/>
                        <a:pt x="1784" y="79"/>
                      </a:cubicBezTo>
                      <a:cubicBezTo>
                        <a:pt x="1823" y="54"/>
                        <a:pt x="1799" y="0"/>
                        <a:pt x="17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237" name="Google Shape;7237;p65"/>
          <p:cNvSpPr txBox="1">
            <a:spLocks noGrp="1"/>
          </p:cNvSpPr>
          <p:nvPr>
            <p:ph type="title"/>
          </p:nvPr>
        </p:nvSpPr>
        <p:spPr>
          <a:xfrm>
            <a:off x="246010" y="775256"/>
            <a:ext cx="2597400" cy="101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SWAGGER</a:t>
            </a:r>
            <a:endParaRPr dirty="0"/>
          </a:p>
        </p:txBody>
      </p:sp>
      <p:grpSp>
        <p:nvGrpSpPr>
          <p:cNvPr id="7238" name="Google Shape;7238;p65"/>
          <p:cNvGrpSpPr/>
          <p:nvPr/>
        </p:nvGrpSpPr>
        <p:grpSpPr>
          <a:xfrm>
            <a:off x="2946050" y="200138"/>
            <a:ext cx="5575650" cy="4377224"/>
            <a:chOff x="944075" y="1247775"/>
            <a:chExt cx="3619500" cy="2921850"/>
          </a:xfrm>
        </p:grpSpPr>
        <p:sp>
          <p:nvSpPr>
            <p:cNvPr id="7239" name="Google Shape;7239;p65"/>
            <p:cNvSpPr/>
            <p:nvPr/>
          </p:nvSpPr>
          <p:spPr>
            <a:xfrm>
              <a:off x="2176325" y="3757725"/>
              <a:ext cx="1155000" cy="277800"/>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5"/>
            <p:cNvSpPr/>
            <p:nvPr/>
          </p:nvSpPr>
          <p:spPr>
            <a:xfrm>
              <a:off x="2114375" y="4035525"/>
              <a:ext cx="1278900" cy="134100"/>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5"/>
            <p:cNvSpPr/>
            <p:nvPr/>
          </p:nvSpPr>
          <p:spPr>
            <a:xfrm>
              <a:off x="944075" y="1247775"/>
              <a:ext cx="3619500" cy="2499900"/>
            </a:xfrm>
            <a:prstGeom prst="roundRect">
              <a:avLst>
                <a:gd name="adj" fmla="val 9525"/>
              </a:avLst>
            </a:prstGeom>
            <a:solidFill>
              <a:schemeClr val="lt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42" name="Google Shape;7242;p65"/>
            <p:cNvCxnSpPr/>
            <p:nvPr/>
          </p:nvCxnSpPr>
          <p:spPr>
            <a:xfrm>
              <a:off x="965375" y="3448050"/>
              <a:ext cx="3576900" cy="0"/>
            </a:xfrm>
            <a:prstGeom prst="straightConnector1">
              <a:avLst/>
            </a:prstGeom>
            <a:noFill/>
            <a:ln w="9525" cap="flat" cmpd="sng">
              <a:solidFill>
                <a:schemeClr val="accent3"/>
              </a:solidFill>
              <a:prstDash val="solid"/>
              <a:round/>
              <a:headEnd type="none" w="med" len="med"/>
              <a:tailEnd type="none" w="med" len="med"/>
            </a:ln>
          </p:spPr>
        </p:cxnSp>
      </p:grpSp>
      <p:sp>
        <p:nvSpPr>
          <p:cNvPr id="7243" name="Google Shape;7243;p65"/>
          <p:cNvSpPr/>
          <p:nvPr/>
        </p:nvSpPr>
        <p:spPr>
          <a:xfrm>
            <a:off x="342960" y="1955957"/>
            <a:ext cx="844200" cy="102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44" name="Google Shape;7244;p65"/>
          <p:cNvPicPr preferRelativeResize="0"/>
          <p:nvPr/>
        </p:nvPicPr>
        <p:blipFill rotWithShape="1">
          <a:blip r:embed="rId3">
            <a:alphaModFix/>
          </a:blip>
          <a:srcRect l="2527" r="1374"/>
          <a:stretch/>
        </p:blipFill>
        <p:spPr>
          <a:xfrm>
            <a:off x="3212303" y="447716"/>
            <a:ext cx="5067994" cy="2884929"/>
          </a:xfrm>
          <a:prstGeom prst="rect">
            <a:avLst/>
          </a:prstGeom>
          <a:noFill/>
          <a:ln>
            <a:noFill/>
          </a:ln>
        </p:spPr>
      </p:pic>
      <p:sp>
        <p:nvSpPr>
          <p:cNvPr id="7245" name="Google Shape;7245;p65"/>
          <p:cNvSpPr txBox="1">
            <a:spLocks noGrp="1"/>
          </p:cNvSpPr>
          <p:nvPr>
            <p:ph type="subTitle" idx="1"/>
          </p:nvPr>
        </p:nvSpPr>
        <p:spPr>
          <a:xfrm>
            <a:off x="246010" y="2079806"/>
            <a:ext cx="2480400" cy="137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FR" b="0" i="0" dirty="0">
                <a:solidFill>
                  <a:schemeClr val="tx1"/>
                </a:solidFill>
                <a:effectLst/>
                <a:latin typeface="Libre Baskerville" panose="02000000000000000000" pitchFamily="2" charset="0"/>
              </a:rPr>
              <a:t>This </a:t>
            </a:r>
            <a:r>
              <a:rPr lang="fr-FR" b="0" i="0" dirty="0" err="1">
                <a:solidFill>
                  <a:schemeClr val="tx1"/>
                </a:solidFill>
                <a:effectLst/>
                <a:latin typeface="Libre Baskerville" panose="02000000000000000000" pitchFamily="2" charset="0"/>
              </a:rPr>
              <a:t>Swagger</a:t>
            </a:r>
            <a:r>
              <a:rPr lang="fr-FR" b="0" i="0" dirty="0">
                <a:solidFill>
                  <a:schemeClr val="tx1"/>
                </a:solidFill>
                <a:effectLst/>
                <a:latin typeface="Libre Baskerville" panose="02000000000000000000" pitchFamily="2" charset="0"/>
              </a:rPr>
              <a:t> documentation </a:t>
            </a:r>
            <a:r>
              <a:rPr lang="fr-FR" b="0" i="0" dirty="0" err="1">
                <a:solidFill>
                  <a:schemeClr val="tx1"/>
                </a:solidFill>
                <a:effectLst/>
                <a:latin typeface="Libre Baskerville" panose="02000000000000000000" pitchFamily="2" charset="0"/>
              </a:rPr>
              <a:t>outlines</a:t>
            </a:r>
            <a:r>
              <a:rPr lang="fr-FR" b="0" i="0" dirty="0">
                <a:solidFill>
                  <a:schemeClr val="tx1"/>
                </a:solidFill>
                <a:effectLst/>
                <a:latin typeface="Libre Baskerville" panose="02000000000000000000" pitchFamily="2" charset="0"/>
              </a:rPr>
              <a:t> the structure of the French Population, Establishments, and Salaries API</a:t>
            </a:r>
            <a:endParaRPr dirty="0">
              <a:solidFill>
                <a:schemeClr val="tx1"/>
              </a:solidFill>
              <a:latin typeface="Libre Baskerville" panose="02000000000000000000" pitchFamily="2" charset="0"/>
            </a:endParaRPr>
          </a:p>
        </p:txBody>
      </p:sp>
      <p:pic>
        <p:nvPicPr>
          <p:cNvPr id="2" name="Image 1">
            <a:extLst>
              <a:ext uri="{FF2B5EF4-FFF2-40B4-BE49-F238E27FC236}">
                <a16:creationId xmlns:a16="http://schemas.microsoft.com/office/drawing/2014/main" id="{1B9A8D1A-85EA-E646-B5CA-26E391660CD3}"/>
              </a:ext>
            </a:extLst>
          </p:cNvPr>
          <p:cNvPicPr>
            <a:picLocks noChangeAspect="1"/>
          </p:cNvPicPr>
          <p:nvPr/>
        </p:nvPicPr>
        <p:blipFill rotWithShape="1">
          <a:blip r:embed="rId4"/>
          <a:srcRect b="5393"/>
          <a:stretch/>
        </p:blipFill>
        <p:spPr>
          <a:xfrm>
            <a:off x="3165882" y="430365"/>
            <a:ext cx="5114415" cy="2919629"/>
          </a:xfrm>
          <a:prstGeom prst="rect">
            <a:avLst/>
          </a:prstGeom>
        </p:spPr>
      </p:pic>
      <p:sp>
        <p:nvSpPr>
          <p:cNvPr id="3" name="ZoneTexte 2">
            <a:extLst>
              <a:ext uri="{FF2B5EF4-FFF2-40B4-BE49-F238E27FC236}">
                <a16:creationId xmlns:a16="http://schemas.microsoft.com/office/drawing/2014/main" id="{EF6B1BB4-4436-A487-438A-EC69715A629E}"/>
              </a:ext>
            </a:extLst>
          </p:cNvPr>
          <p:cNvSpPr txBox="1"/>
          <p:nvPr/>
        </p:nvSpPr>
        <p:spPr>
          <a:xfrm>
            <a:off x="8701548" y="4807974"/>
            <a:ext cx="401072" cy="307777"/>
          </a:xfrm>
          <a:prstGeom prst="rect">
            <a:avLst/>
          </a:prstGeom>
          <a:noFill/>
        </p:spPr>
        <p:txBody>
          <a:bodyPr wrap="none" rtlCol="0">
            <a:spAutoFit/>
          </a:bodyPr>
          <a:lstStyle/>
          <a:p>
            <a:r>
              <a:rPr lang="en-US" dirty="0">
                <a:solidFill>
                  <a:schemeClr val="accent6"/>
                </a:solidFill>
                <a:latin typeface="Libre Baskerville" panose="02000000000000000000" pitchFamily="2" charset="0"/>
              </a:rPr>
              <a:t>34</a:t>
            </a:r>
          </a:p>
        </p:txBody>
      </p:sp>
    </p:spTree>
    <p:extLst>
      <p:ext uri="{BB962C8B-B14F-4D97-AF65-F5344CB8AC3E}">
        <p14:creationId xmlns:p14="http://schemas.microsoft.com/office/powerpoint/2010/main" val="4323927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155"/>
        <p:cNvGrpSpPr/>
        <p:nvPr/>
      </p:nvGrpSpPr>
      <p:grpSpPr>
        <a:xfrm>
          <a:off x="0" y="0"/>
          <a:ext cx="0" cy="0"/>
          <a:chOff x="0" y="0"/>
          <a:chExt cx="0" cy="0"/>
        </a:xfrm>
      </p:grpSpPr>
      <p:grpSp>
        <p:nvGrpSpPr>
          <p:cNvPr id="7156" name="Google Shape;7156;p65"/>
          <p:cNvGrpSpPr/>
          <p:nvPr/>
        </p:nvGrpSpPr>
        <p:grpSpPr>
          <a:xfrm>
            <a:off x="-154042" y="423393"/>
            <a:ext cx="9452084" cy="3734139"/>
            <a:chOff x="3467105" y="1033426"/>
            <a:chExt cx="5614912" cy="2244921"/>
          </a:xfrm>
        </p:grpSpPr>
        <p:sp>
          <p:nvSpPr>
            <p:cNvPr id="7157" name="Google Shape;7157;p65"/>
            <p:cNvSpPr/>
            <p:nvPr/>
          </p:nvSpPr>
          <p:spPr>
            <a:xfrm rot="-211887">
              <a:off x="3633306" y="1365902"/>
              <a:ext cx="191956" cy="501158"/>
            </a:xfrm>
            <a:custGeom>
              <a:avLst/>
              <a:gdLst/>
              <a:ahLst/>
              <a:cxnLst/>
              <a:rect l="l" t="t" r="r" b="b"/>
              <a:pathLst>
                <a:path w="871" h="2274" extrusionOk="0">
                  <a:moveTo>
                    <a:pt x="1" y="1"/>
                  </a:moveTo>
                  <a:lnTo>
                    <a:pt x="29" y="655"/>
                  </a:lnTo>
                  <a:cubicBezTo>
                    <a:pt x="43" y="968"/>
                    <a:pt x="57" y="1286"/>
                    <a:pt x="157" y="1581"/>
                  </a:cubicBezTo>
                  <a:cubicBezTo>
                    <a:pt x="259" y="1878"/>
                    <a:pt x="460" y="2155"/>
                    <a:pt x="749" y="2273"/>
                  </a:cubicBezTo>
                  <a:cubicBezTo>
                    <a:pt x="796" y="2182"/>
                    <a:pt x="870" y="1884"/>
                    <a:pt x="864" y="1783"/>
                  </a:cubicBezTo>
                  <a:cubicBezTo>
                    <a:pt x="837" y="1356"/>
                    <a:pt x="699" y="1035"/>
                    <a:pt x="491" y="663"/>
                  </a:cubicBezTo>
                  <a:cubicBezTo>
                    <a:pt x="360" y="426"/>
                    <a:pt x="172" y="209"/>
                    <a:pt x="1" y="1"/>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5"/>
            <p:cNvSpPr/>
            <p:nvPr/>
          </p:nvSpPr>
          <p:spPr>
            <a:xfrm rot="-211887">
              <a:off x="3475336" y="1838830"/>
              <a:ext cx="452232" cy="281213"/>
            </a:xfrm>
            <a:custGeom>
              <a:avLst/>
              <a:gdLst/>
              <a:ahLst/>
              <a:cxnLst/>
              <a:rect l="l" t="t" r="r" b="b"/>
              <a:pathLst>
                <a:path w="2052" h="1276" extrusionOk="0">
                  <a:moveTo>
                    <a:pt x="0" y="1"/>
                  </a:moveTo>
                  <a:lnTo>
                    <a:pt x="0" y="1"/>
                  </a:lnTo>
                  <a:cubicBezTo>
                    <a:pt x="151" y="159"/>
                    <a:pt x="301" y="319"/>
                    <a:pt x="450" y="478"/>
                  </a:cubicBezTo>
                  <a:cubicBezTo>
                    <a:pt x="665" y="706"/>
                    <a:pt x="883" y="937"/>
                    <a:pt x="1153" y="1096"/>
                  </a:cubicBezTo>
                  <a:cubicBezTo>
                    <a:pt x="1340" y="1205"/>
                    <a:pt x="1557" y="1276"/>
                    <a:pt x="1772" y="1276"/>
                  </a:cubicBezTo>
                  <a:cubicBezTo>
                    <a:pt x="1867" y="1276"/>
                    <a:pt x="1961" y="1262"/>
                    <a:pt x="2052" y="1231"/>
                  </a:cubicBezTo>
                  <a:cubicBezTo>
                    <a:pt x="1906" y="657"/>
                    <a:pt x="1315" y="368"/>
                    <a:pt x="805" y="181"/>
                  </a:cubicBezTo>
                  <a:cubicBezTo>
                    <a:pt x="550" y="87"/>
                    <a:pt x="269" y="47"/>
                    <a:pt x="0" y="1"/>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5"/>
            <p:cNvSpPr/>
            <p:nvPr/>
          </p:nvSpPr>
          <p:spPr>
            <a:xfrm rot="-211887">
              <a:off x="3667483" y="2179261"/>
              <a:ext cx="503362" cy="194160"/>
            </a:xfrm>
            <a:custGeom>
              <a:avLst/>
              <a:gdLst/>
              <a:ahLst/>
              <a:cxnLst/>
              <a:rect l="l" t="t" r="r" b="b"/>
              <a:pathLst>
                <a:path w="2284" h="881" extrusionOk="0">
                  <a:moveTo>
                    <a:pt x="551" y="1"/>
                  </a:moveTo>
                  <a:cubicBezTo>
                    <a:pt x="367" y="1"/>
                    <a:pt x="180" y="17"/>
                    <a:pt x="0" y="29"/>
                  </a:cubicBezTo>
                  <a:lnTo>
                    <a:pt x="549" y="387"/>
                  </a:lnTo>
                  <a:cubicBezTo>
                    <a:pt x="810" y="559"/>
                    <a:pt x="1077" y="732"/>
                    <a:pt x="1377" y="821"/>
                  </a:cubicBezTo>
                  <a:cubicBezTo>
                    <a:pt x="1502" y="859"/>
                    <a:pt x="1635" y="881"/>
                    <a:pt x="1767" y="881"/>
                  </a:cubicBezTo>
                  <a:cubicBezTo>
                    <a:pt x="1950" y="881"/>
                    <a:pt x="2130" y="839"/>
                    <a:pt x="2283" y="742"/>
                  </a:cubicBezTo>
                  <a:cubicBezTo>
                    <a:pt x="2006" y="220"/>
                    <a:pt x="1363" y="77"/>
                    <a:pt x="824" y="16"/>
                  </a:cubicBezTo>
                  <a:cubicBezTo>
                    <a:pt x="734" y="5"/>
                    <a:pt x="643" y="1"/>
                    <a:pt x="551" y="1"/>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5"/>
            <p:cNvSpPr/>
            <p:nvPr/>
          </p:nvSpPr>
          <p:spPr>
            <a:xfrm rot="-211887">
              <a:off x="4010930" y="2419840"/>
              <a:ext cx="526723" cy="151846"/>
            </a:xfrm>
            <a:custGeom>
              <a:avLst/>
              <a:gdLst/>
              <a:ahLst/>
              <a:cxnLst/>
              <a:rect l="l" t="t" r="r" b="b"/>
              <a:pathLst>
                <a:path w="2390" h="689" extrusionOk="0">
                  <a:moveTo>
                    <a:pt x="1319" y="0"/>
                  </a:moveTo>
                  <a:cubicBezTo>
                    <a:pt x="1141" y="0"/>
                    <a:pt x="963" y="17"/>
                    <a:pt x="797" y="39"/>
                  </a:cubicBezTo>
                  <a:cubicBezTo>
                    <a:pt x="527" y="75"/>
                    <a:pt x="259" y="172"/>
                    <a:pt x="1" y="254"/>
                  </a:cubicBezTo>
                  <a:lnTo>
                    <a:pt x="621" y="467"/>
                  </a:lnTo>
                  <a:cubicBezTo>
                    <a:pt x="916" y="570"/>
                    <a:pt x="1217" y="673"/>
                    <a:pt x="1529" y="686"/>
                  </a:cubicBezTo>
                  <a:cubicBezTo>
                    <a:pt x="1552" y="688"/>
                    <a:pt x="1575" y="688"/>
                    <a:pt x="1597" y="688"/>
                  </a:cubicBezTo>
                  <a:cubicBezTo>
                    <a:pt x="1890" y="688"/>
                    <a:pt x="2189" y="598"/>
                    <a:pt x="2389" y="388"/>
                  </a:cubicBezTo>
                  <a:cubicBezTo>
                    <a:pt x="2115" y="85"/>
                    <a:pt x="1717" y="0"/>
                    <a:pt x="1319" y="0"/>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65"/>
            <p:cNvSpPr/>
            <p:nvPr/>
          </p:nvSpPr>
          <p:spPr>
            <a:xfrm rot="-211887">
              <a:off x="3885885" y="1524422"/>
              <a:ext cx="174766" cy="527384"/>
            </a:xfrm>
            <a:custGeom>
              <a:avLst/>
              <a:gdLst/>
              <a:ahLst/>
              <a:cxnLst/>
              <a:rect l="l" t="t" r="r" b="b"/>
              <a:pathLst>
                <a:path w="793" h="2393" extrusionOk="0">
                  <a:moveTo>
                    <a:pt x="488" y="0"/>
                  </a:moveTo>
                  <a:cubicBezTo>
                    <a:pt x="383" y="251"/>
                    <a:pt x="262" y="509"/>
                    <a:pt x="202" y="774"/>
                  </a:cubicBezTo>
                  <a:cubicBezTo>
                    <a:pt x="80" y="1302"/>
                    <a:pt x="1" y="1957"/>
                    <a:pt x="402" y="2392"/>
                  </a:cubicBezTo>
                  <a:cubicBezTo>
                    <a:pt x="648" y="2197"/>
                    <a:pt x="763" y="1876"/>
                    <a:pt x="778" y="1563"/>
                  </a:cubicBezTo>
                  <a:cubicBezTo>
                    <a:pt x="793" y="1252"/>
                    <a:pt x="718" y="943"/>
                    <a:pt x="643" y="639"/>
                  </a:cubicBezTo>
                  <a:cubicBezTo>
                    <a:pt x="593" y="427"/>
                    <a:pt x="541" y="214"/>
                    <a:pt x="488" y="0"/>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5"/>
            <p:cNvSpPr/>
            <p:nvPr/>
          </p:nvSpPr>
          <p:spPr>
            <a:xfrm rot="-211887">
              <a:off x="4108206" y="1770601"/>
              <a:ext cx="188210" cy="513059"/>
            </a:xfrm>
            <a:custGeom>
              <a:avLst/>
              <a:gdLst/>
              <a:ahLst/>
              <a:cxnLst/>
              <a:rect l="l" t="t" r="r" b="b"/>
              <a:pathLst>
                <a:path w="854" h="2328" extrusionOk="0">
                  <a:moveTo>
                    <a:pt x="81" y="1"/>
                  </a:moveTo>
                  <a:cubicBezTo>
                    <a:pt x="46" y="271"/>
                    <a:pt x="0" y="553"/>
                    <a:pt x="14" y="823"/>
                  </a:cubicBezTo>
                  <a:cubicBezTo>
                    <a:pt x="40" y="1365"/>
                    <a:pt x="142" y="2016"/>
                    <a:pt x="646" y="2327"/>
                  </a:cubicBezTo>
                  <a:cubicBezTo>
                    <a:pt x="829" y="2074"/>
                    <a:pt x="853" y="1732"/>
                    <a:pt x="783" y="1427"/>
                  </a:cubicBezTo>
                  <a:cubicBezTo>
                    <a:pt x="712" y="1122"/>
                    <a:pt x="556" y="845"/>
                    <a:pt x="403" y="574"/>
                  </a:cubicBezTo>
                  <a:lnTo>
                    <a:pt x="81" y="1"/>
                  </a:ln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5"/>
            <p:cNvSpPr/>
            <p:nvPr/>
          </p:nvSpPr>
          <p:spPr>
            <a:xfrm rot="-211887">
              <a:off x="4318243" y="1966776"/>
              <a:ext cx="327494" cy="425786"/>
            </a:xfrm>
            <a:custGeom>
              <a:avLst/>
              <a:gdLst/>
              <a:ahLst/>
              <a:cxnLst/>
              <a:rect l="l" t="t" r="r" b="b"/>
              <a:pathLst>
                <a:path w="1486" h="1932" extrusionOk="0">
                  <a:moveTo>
                    <a:pt x="0" y="0"/>
                  </a:moveTo>
                  <a:lnTo>
                    <a:pt x="0" y="0"/>
                  </a:lnTo>
                  <a:cubicBezTo>
                    <a:pt x="72" y="261"/>
                    <a:pt x="138" y="540"/>
                    <a:pt x="254" y="785"/>
                  </a:cubicBezTo>
                  <a:cubicBezTo>
                    <a:pt x="486" y="1275"/>
                    <a:pt x="828" y="1837"/>
                    <a:pt x="1413" y="1931"/>
                  </a:cubicBezTo>
                  <a:cubicBezTo>
                    <a:pt x="1486" y="1627"/>
                    <a:pt x="1377" y="1302"/>
                    <a:pt x="1195" y="1047"/>
                  </a:cubicBezTo>
                  <a:cubicBezTo>
                    <a:pt x="1013" y="794"/>
                    <a:pt x="762" y="597"/>
                    <a:pt x="516" y="404"/>
                  </a:cubicBezTo>
                  <a:lnTo>
                    <a:pt x="0" y="0"/>
                  </a:ln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65"/>
            <p:cNvSpPr/>
            <p:nvPr/>
          </p:nvSpPr>
          <p:spPr>
            <a:xfrm rot="-211887">
              <a:off x="4028261" y="1472706"/>
              <a:ext cx="265345" cy="118568"/>
            </a:xfrm>
            <a:custGeom>
              <a:avLst/>
              <a:gdLst/>
              <a:ahLst/>
              <a:cxnLst/>
              <a:rect l="l" t="t" r="r" b="b"/>
              <a:pathLst>
                <a:path w="1204" h="538" extrusionOk="0">
                  <a:moveTo>
                    <a:pt x="292" y="1"/>
                  </a:moveTo>
                  <a:cubicBezTo>
                    <a:pt x="207" y="1"/>
                    <a:pt x="126" y="35"/>
                    <a:pt x="74" y="113"/>
                  </a:cubicBezTo>
                  <a:cubicBezTo>
                    <a:pt x="1" y="225"/>
                    <a:pt x="27" y="388"/>
                    <a:pt x="126" y="476"/>
                  </a:cubicBezTo>
                  <a:cubicBezTo>
                    <a:pt x="176" y="521"/>
                    <a:pt x="244" y="537"/>
                    <a:pt x="319" y="537"/>
                  </a:cubicBezTo>
                  <a:cubicBezTo>
                    <a:pt x="496" y="537"/>
                    <a:pt x="714" y="446"/>
                    <a:pt x="845" y="418"/>
                  </a:cubicBezTo>
                  <a:cubicBezTo>
                    <a:pt x="864" y="413"/>
                    <a:pt x="889" y="412"/>
                    <a:pt x="918" y="412"/>
                  </a:cubicBezTo>
                  <a:cubicBezTo>
                    <a:pt x="1013" y="412"/>
                    <a:pt x="1142" y="432"/>
                    <a:pt x="1204" y="456"/>
                  </a:cubicBezTo>
                  <a:lnTo>
                    <a:pt x="1079" y="353"/>
                  </a:lnTo>
                  <a:cubicBezTo>
                    <a:pt x="828" y="289"/>
                    <a:pt x="643" y="100"/>
                    <a:pt x="402" y="19"/>
                  </a:cubicBezTo>
                  <a:cubicBezTo>
                    <a:pt x="366" y="7"/>
                    <a:pt x="328" y="1"/>
                    <a:pt x="2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65"/>
            <p:cNvSpPr/>
            <p:nvPr/>
          </p:nvSpPr>
          <p:spPr>
            <a:xfrm rot="-211887">
              <a:off x="3923784" y="1297767"/>
              <a:ext cx="313168" cy="165289"/>
            </a:xfrm>
            <a:custGeom>
              <a:avLst/>
              <a:gdLst/>
              <a:ahLst/>
              <a:cxnLst/>
              <a:rect l="l" t="t" r="r" b="b"/>
              <a:pathLst>
                <a:path w="1421" h="750" extrusionOk="0">
                  <a:moveTo>
                    <a:pt x="340" y="0"/>
                  </a:moveTo>
                  <a:cubicBezTo>
                    <a:pt x="258" y="0"/>
                    <a:pt x="178" y="30"/>
                    <a:pt x="115" y="98"/>
                  </a:cubicBezTo>
                  <a:cubicBezTo>
                    <a:pt x="1" y="219"/>
                    <a:pt x="1" y="421"/>
                    <a:pt x="103" y="550"/>
                  </a:cubicBezTo>
                  <a:cubicBezTo>
                    <a:pt x="181" y="648"/>
                    <a:pt x="320" y="676"/>
                    <a:pt x="471" y="676"/>
                  </a:cubicBezTo>
                  <a:cubicBezTo>
                    <a:pt x="656" y="676"/>
                    <a:pt x="860" y="634"/>
                    <a:pt x="991" y="629"/>
                  </a:cubicBezTo>
                  <a:cubicBezTo>
                    <a:pt x="995" y="628"/>
                    <a:pt x="999" y="628"/>
                    <a:pt x="1004" y="628"/>
                  </a:cubicBezTo>
                  <a:cubicBezTo>
                    <a:pt x="1116" y="628"/>
                    <a:pt x="1331" y="696"/>
                    <a:pt x="1420" y="749"/>
                  </a:cubicBezTo>
                  <a:lnTo>
                    <a:pt x="1416" y="718"/>
                  </a:lnTo>
                  <a:cubicBezTo>
                    <a:pt x="1122" y="588"/>
                    <a:pt x="810" y="201"/>
                    <a:pt x="533" y="52"/>
                  </a:cubicBezTo>
                  <a:cubicBezTo>
                    <a:pt x="472" y="19"/>
                    <a:pt x="405" y="0"/>
                    <a:pt x="3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65"/>
            <p:cNvSpPr/>
            <p:nvPr/>
          </p:nvSpPr>
          <p:spPr>
            <a:xfrm rot="-211887">
              <a:off x="4156241" y="1060376"/>
              <a:ext cx="176309" cy="334987"/>
            </a:xfrm>
            <a:custGeom>
              <a:avLst/>
              <a:gdLst/>
              <a:ahLst/>
              <a:cxnLst/>
              <a:rect l="l" t="t" r="r" b="b"/>
              <a:pathLst>
                <a:path w="800" h="1520" extrusionOk="0">
                  <a:moveTo>
                    <a:pt x="350" y="1"/>
                  </a:moveTo>
                  <a:cubicBezTo>
                    <a:pt x="278" y="1"/>
                    <a:pt x="207" y="21"/>
                    <a:pt x="150" y="65"/>
                  </a:cubicBezTo>
                  <a:cubicBezTo>
                    <a:pt x="17" y="164"/>
                    <a:pt x="1" y="331"/>
                    <a:pt x="60" y="476"/>
                  </a:cubicBezTo>
                  <a:cubicBezTo>
                    <a:pt x="178" y="767"/>
                    <a:pt x="426" y="979"/>
                    <a:pt x="523" y="1284"/>
                  </a:cubicBezTo>
                  <a:lnTo>
                    <a:pt x="624" y="1516"/>
                  </a:lnTo>
                  <a:lnTo>
                    <a:pt x="624" y="1516"/>
                  </a:lnTo>
                  <a:cubicBezTo>
                    <a:pt x="580" y="1413"/>
                    <a:pt x="569" y="1097"/>
                    <a:pt x="585" y="991"/>
                  </a:cubicBezTo>
                  <a:cubicBezTo>
                    <a:pt x="619" y="756"/>
                    <a:pt x="800" y="296"/>
                    <a:pt x="602" y="100"/>
                  </a:cubicBezTo>
                  <a:cubicBezTo>
                    <a:pt x="536" y="35"/>
                    <a:pt x="442" y="1"/>
                    <a:pt x="350" y="1"/>
                  </a:cubicBezTo>
                  <a:close/>
                  <a:moveTo>
                    <a:pt x="624" y="1516"/>
                  </a:moveTo>
                  <a:lnTo>
                    <a:pt x="624" y="1516"/>
                  </a:lnTo>
                  <a:cubicBezTo>
                    <a:pt x="624" y="1517"/>
                    <a:pt x="625" y="1519"/>
                    <a:pt x="625" y="1520"/>
                  </a:cubicBezTo>
                  <a:lnTo>
                    <a:pt x="624" y="15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65"/>
            <p:cNvSpPr/>
            <p:nvPr/>
          </p:nvSpPr>
          <p:spPr>
            <a:xfrm rot="-211887">
              <a:off x="4332013" y="1168698"/>
              <a:ext cx="140386" cy="262920"/>
            </a:xfrm>
            <a:custGeom>
              <a:avLst/>
              <a:gdLst/>
              <a:ahLst/>
              <a:cxnLst/>
              <a:rect l="l" t="t" r="r" b="b"/>
              <a:pathLst>
                <a:path w="637" h="1193" extrusionOk="0">
                  <a:moveTo>
                    <a:pt x="272" y="1"/>
                  </a:moveTo>
                  <a:cubicBezTo>
                    <a:pt x="234" y="1"/>
                    <a:pt x="197" y="8"/>
                    <a:pt x="163" y="25"/>
                  </a:cubicBezTo>
                  <a:cubicBezTo>
                    <a:pt x="40" y="81"/>
                    <a:pt x="0" y="211"/>
                    <a:pt x="22" y="335"/>
                  </a:cubicBezTo>
                  <a:cubicBezTo>
                    <a:pt x="66" y="585"/>
                    <a:pt x="225" y="796"/>
                    <a:pt x="251" y="1054"/>
                  </a:cubicBezTo>
                  <a:lnTo>
                    <a:pt x="334" y="1192"/>
                  </a:lnTo>
                  <a:cubicBezTo>
                    <a:pt x="316" y="1107"/>
                    <a:pt x="319" y="913"/>
                    <a:pt x="349" y="831"/>
                  </a:cubicBezTo>
                  <a:cubicBezTo>
                    <a:pt x="418" y="652"/>
                    <a:pt x="637" y="318"/>
                    <a:pt x="513" y="129"/>
                  </a:cubicBezTo>
                  <a:cubicBezTo>
                    <a:pt x="462" y="50"/>
                    <a:pt x="366" y="1"/>
                    <a:pt x="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65"/>
            <p:cNvSpPr/>
            <p:nvPr/>
          </p:nvSpPr>
          <p:spPr>
            <a:xfrm rot="-211887">
              <a:off x="3917831" y="1056280"/>
              <a:ext cx="283857" cy="298843"/>
            </a:xfrm>
            <a:custGeom>
              <a:avLst/>
              <a:gdLst/>
              <a:ahLst/>
              <a:cxnLst/>
              <a:rect l="l" t="t" r="r" b="b"/>
              <a:pathLst>
                <a:path w="1288" h="1356" extrusionOk="0">
                  <a:moveTo>
                    <a:pt x="122" y="0"/>
                  </a:moveTo>
                  <a:cubicBezTo>
                    <a:pt x="32" y="76"/>
                    <a:pt x="1" y="208"/>
                    <a:pt x="14" y="322"/>
                  </a:cubicBezTo>
                  <a:cubicBezTo>
                    <a:pt x="29" y="454"/>
                    <a:pt x="107" y="567"/>
                    <a:pt x="199" y="659"/>
                  </a:cubicBezTo>
                  <a:cubicBezTo>
                    <a:pt x="320" y="786"/>
                    <a:pt x="466" y="885"/>
                    <a:pt x="627" y="952"/>
                  </a:cubicBezTo>
                  <a:cubicBezTo>
                    <a:pt x="761" y="1007"/>
                    <a:pt x="908" y="1040"/>
                    <a:pt x="1025" y="1122"/>
                  </a:cubicBezTo>
                  <a:cubicBezTo>
                    <a:pt x="1099" y="1172"/>
                    <a:pt x="1169" y="1225"/>
                    <a:pt x="1230" y="1288"/>
                  </a:cubicBezTo>
                  <a:lnTo>
                    <a:pt x="1230" y="1288"/>
                  </a:lnTo>
                  <a:lnTo>
                    <a:pt x="122" y="0"/>
                  </a:lnTo>
                  <a:close/>
                  <a:moveTo>
                    <a:pt x="1230" y="1288"/>
                  </a:moveTo>
                  <a:lnTo>
                    <a:pt x="1288" y="1356"/>
                  </a:lnTo>
                  <a:cubicBezTo>
                    <a:pt x="1270" y="1332"/>
                    <a:pt x="1250" y="1310"/>
                    <a:pt x="1230" y="128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65"/>
            <p:cNvSpPr/>
            <p:nvPr/>
          </p:nvSpPr>
          <p:spPr>
            <a:xfrm rot="-211887">
              <a:off x="3941886" y="1041054"/>
              <a:ext cx="257411" cy="315372"/>
            </a:xfrm>
            <a:custGeom>
              <a:avLst/>
              <a:gdLst/>
              <a:ahLst/>
              <a:cxnLst/>
              <a:rect l="l" t="t" r="r" b="b"/>
              <a:pathLst>
                <a:path w="1168" h="1431" extrusionOk="0">
                  <a:moveTo>
                    <a:pt x="220" y="1"/>
                  </a:moveTo>
                  <a:cubicBezTo>
                    <a:pt x="140" y="1"/>
                    <a:pt x="60" y="23"/>
                    <a:pt x="0" y="74"/>
                  </a:cubicBezTo>
                  <a:lnTo>
                    <a:pt x="1115" y="1370"/>
                  </a:lnTo>
                  <a:lnTo>
                    <a:pt x="1115" y="1370"/>
                  </a:lnTo>
                  <a:cubicBezTo>
                    <a:pt x="1059" y="1298"/>
                    <a:pt x="1014" y="1219"/>
                    <a:pt x="974" y="1136"/>
                  </a:cubicBezTo>
                  <a:cubicBezTo>
                    <a:pt x="911" y="1006"/>
                    <a:pt x="901" y="857"/>
                    <a:pt x="865" y="717"/>
                  </a:cubicBezTo>
                  <a:cubicBezTo>
                    <a:pt x="823" y="547"/>
                    <a:pt x="747" y="388"/>
                    <a:pt x="642" y="250"/>
                  </a:cubicBezTo>
                  <a:cubicBezTo>
                    <a:pt x="562" y="145"/>
                    <a:pt x="463" y="51"/>
                    <a:pt x="336" y="16"/>
                  </a:cubicBezTo>
                  <a:cubicBezTo>
                    <a:pt x="299" y="6"/>
                    <a:pt x="259" y="1"/>
                    <a:pt x="220" y="1"/>
                  </a:cubicBezTo>
                  <a:close/>
                  <a:moveTo>
                    <a:pt x="1115" y="1370"/>
                  </a:moveTo>
                  <a:cubicBezTo>
                    <a:pt x="1132" y="1391"/>
                    <a:pt x="1149" y="1411"/>
                    <a:pt x="1168" y="1431"/>
                  </a:cubicBezTo>
                  <a:lnTo>
                    <a:pt x="1115" y="137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0" name="Google Shape;7170;p65"/>
            <p:cNvGrpSpPr/>
            <p:nvPr/>
          </p:nvGrpSpPr>
          <p:grpSpPr>
            <a:xfrm rot="-211878">
              <a:off x="3978317" y="1084915"/>
              <a:ext cx="539285" cy="612012"/>
              <a:chOff x="5527659" y="1842605"/>
              <a:chExt cx="104389" cy="118467"/>
            </a:xfrm>
          </p:grpSpPr>
          <p:sp>
            <p:nvSpPr>
              <p:cNvPr id="7171" name="Google Shape;7171;p65"/>
              <p:cNvSpPr/>
              <p:nvPr/>
            </p:nvSpPr>
            <p:spPr>
              <a:xfrm>
                <a:off x="5530389" y="1842605"/>
                <a:ext cx="101659" cy="118467"/>
              </a:xfrm>
              <a:custGeom>
                <a:avLst/>
                <a:gdLst/>
                <a:ahLst/>
                <a:cxnLst/>
                <a:rect l="l" t="t" r="r" b="b"/>
                <a:pathLst>
                  <a:path w="2383" h="2777" extrusionOk="0">
                    <a:moveTo>
                      <a:pt x="52" y="0"/>
                    </a:moveTo>
                    <a:cubicBezTo>
                      <a:pt x="25" y="0"/>
                      <a:pt x="1" y="38"/>
                      <a:pt x="25" y="66"/>
                    </a:cubicBezTo>
                    <a:cubicBezTo>
                      <a:pt x="154" y="217"/>
                      <a:pt x="284" y="369"/>
                      <a:pt x="412" y="521"/>
                    </a:cubicBezTo>
                    <a:cubicBezTo>
                      <a:pt x="570" y="708"/>
                      <a:pt x="727" y="894"/>
                      <a:pt x="884" y="1080"/>
                    </a:cubicBezTo>
                    <a:lnTo>
                      <a:pt x="1385" y="1677"/>
                    </a:lnTo>
                    <a:cubicBezTo>
                      <a:pt x="1544" y="1866"/>
                      <a:pt x="1704" y="2056"/>
                      <a:pt x="1863" y="2244"/>
                    </a:cubicBezTo>
                    <a:cubicBezTo>
                      <a:pt x="1996" y="2402"/>
                      <a:pt x="2130" y="2558"/>
                      <a:pt x="2264" y="2716"/>
                    </a:cubicBezTo>
                    <a:lnTo>
                      <a:pt x="2305" y="2764"/>
                    </a:lnTo>
                    <a:cubicBezTo>
                      <a:pt x="2312" y="2773"/>
                      <a:pt x="2321" y="2777"/>
                      <a:pt x="2330" y="2777"/>
                    </a:cubicBezTo>
                    <a:cubicBezTo>
                      <a:pt x="2358" y="2777"/>
                      <a:pt x="2382" y="2739"/>
                      <a:pt x="2358" y="2710"/>
                    </a:cubicBezTo>
                    <a:cubicBezTo>
                      <a:pt x="2229" y="2560"/>
                      <a:pt x="2099" y="2408"/>
                      <a:pt x="1971" y="2255"/>
                    </a:cubicBezTo>
                    <a:cubicBezTo>
                      <a:pt x="1813" y="2069"/>
                      <a:pt x="1656" y="1883"/>
                      <a:pt x="1499" y="1696"/>
                    </a:cubicBezTo>
                    <a:lnTo>
                      <a:pt x="998" y="1100"/>
                    </a:lnTo>
                    <a:cubicBezTo>
                      <a:pt x="839" y="910"/>
                      <a:pt x="679" y="721"/>
                      <a:pt x="520" y="532"/>
                    </a:cubicBezTo>
                    <a:cubicBezTo>
                      <a:pt x="387" y="375"/>
                      <a:pt x="253" y="217"/>
                      <a:pt x="119" y="60"/>
                    </a:cubicBezTo>
                    <a:lnTo>
                      <a:pt x="77" y="13"/>
                    </a:lnTo>
                    <a:cubicBezTo>
                      <a:pt x="69" y="4"/>
                      <a:pt x="61" y="0"/>
                      <a:pt x="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65"/>
              <p:cNvSpPr/>
              <p:nvPr/>
            </p:nvSpPr>
            <p:spPr>
              <a:xfrm>
                <a:off x="5560251" y="1928736"/>
                <a:ext cx="64374" cy="24188"/>
              </a:xfrm>
              <a:custGeom>
                <a:avLst/>
                <a:gdLst/>
                <a:ahLst/>
                <a:cxnLst/>
                <a:rect l="l" t="t" r="r" b="b"/>
                <a:pathLst>
                  <a:path w="1509" h="567" extrusionOk="0">
                    <a:moveTo>
                      <a:pt x="45" y="1"/>
                    </a:moveTo>
                    <a:cubicBezTo>
                      <a:pt x="0" y="1"/>
                      <a:pt x="1" y="72"/>
                      <a:pt x="48" y="75"/>
                    </a:cubicBezTo>
                    <a:cubicBezTo>
                      <a:pt x="436" y="105"/>
                      <a:pt x="811" y="213"/>
                      <a:pt x="1156" y="393"/>
                    </a:cubicBezTo>
                    <a:cubicBezTo>
                      <a:pt x="1253" y="444"/>
                      <a:pt x="1347" y="499"/>
                      <a:pt x="1436" y="560"/>
                    </a:cubicBezTo>
                    <a:cubicBezTo>
                      <a:pt x="1443" y="565"/>
                      <a:pt x="1450" y="567"/>
                      <a:pt x="1456" y="567"/>
                    </a:cubicBezTo>
                    <a:cubicBezTo>
                      <a:pt x="1487" y="567"/>
                      <a:pt x="1508" y="518"/>
                      <a:pt x="1473" y="496"/>
                    </a:cubicBezTo>
                    <a:lnTo>
                      <a:pt x="1473" y="496"/>
                    </a:lnTo>
                    <a:lnTo>
                      <a:pt x="1475" y="497"/>
                    </a:lnTo>
                    <a:cubicBezTo>
                      <a:pt x="1145" y="274"/>
                      <a:pt x="774" y="120"/>
                      <a:pt x="383" y="46"/>
                    </a:cubicBezTo>
                    <a:cubicBezTo>
                      <a:pt x="273" y="25"/>
                      <a:pt x="161" y="10"/>
                      <a:pt x="48" y="1"/>
                    </a:cubicBezTo>
                    <a:cubicBezTo>
                      <a:pt x="47" y="1"/>
                      <a:pt x="46"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5"/>
              <p:cNvSpPr/>
              <p:nvPr/>
            </p:nvSpPr>
            <p:spPr>
              <a:xfrm>
                <a:off x="5527659" y="1892560"/>
                <a:ext cx="77854" cy="36944"/>
              </a:xfrm>
              <a:custGeom>
                <a:avLst/>
                <a:gdLst/>
                <a:ahLst/>
                <a:cxnLst/>
                <a:rect l="l" t="t" r="r" b="b"/>
                <a:pathLst>
                  <a:path w="1825" h="866" extrusionOk="0">
                    <a:moveTo>
                      <a:pt x="56" y="1"/>
                    </a:moveTo>
                    <a:cubicBezTo>
                      <a:pt x="15" y="1"/>
                      <a:pt x="1" y="65"/>
                      <a:pt x="44" y="75"/>
                    </a:cubicBezTo>
                    <a:cubicBezTo>
                      <a:pt x="277" y="126"/>
                      <a:pt x="502" y="209"/>
                      <a:pt x="719" y="300"/>
                    </a:cubicBezTo>
                    <a:cubicBezTo>
                      <a:pt x="968" y="400"/>
                      <a:pt x="1210" y="518"/>
                      <a:pt x="1441" y="652"/>
                    </a:cubicBezTo>
                    <a:cubicBezTo>
                      <a:pt x="1547" y="712"/>
                      <a:pt x="1647" y="780"/>
                      <a:pt x="1741" y="856"/>
                    </a:cubicBezTo>
                    <a:cubicBezTo>
                      <a:pt x="1749" y="863"/>
                      <a:pt x="1757" y="865"/>
                      <a:pt x="1765" y="865"/>
                    </a:cubicBezTo>
                    <a:cubicBezTo>
                      <a:pt x="1797" y="865"/>
                      <a:pt x="1824" y="827"/>
                      <a:pt x="1795" y="803"/>
                    </a:cubicBezTo>
                    <a:cubicBezTo>
                      <a:pt x="1610" y="649"/>
                      <a:pt x="1393" y="533"/>
                      <a:pt x="1179" y="425"/>
                    </a:cubicBezTo>
                    <a:cubicBezTo>
                      <a:pt x="934" y="303"/>
                      <a:pt x="682" y="197"/>
                      <a:pt x="423" y="106"/>
                    </a:cubicBezTo>
                    <a:cubicBezTo>
                      <a:pt x="306" y="64"/>
                      <a:pt x="186" y="30"/>
                      <a:pt x="65" y="2"/>
                    </a:cubicBezTo>
                    <a:cubicBezTo>
                      <a:pt x="62" y="1"/>
                      <a:pt x="59"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5"/>
              <p:cNvSpPr/>
              <p:nvPr/>
            </p:nvSpPr>
            <p:spPr>
              <a:xfrm>
                <a:off x="5606239" y="1884711"/>
                <a:ext cx="16979" cy="65739"/>
              </a:xfrm>
              <a:custGeom>
                <a:avLst/>
                <a:gdLst/>
                <a:ahLst/>
                <a:cxnLst/>
                <a:rect l="l" t="t" r="r" b="b"/>
                <a:pathLst>
                  <a:path w="398" h="1541" extrusionOk="0">
                    <a:moveTo>
                      <a:pt x="79" y="1"/>
                    </a:moveTo>
                    <a:cubicBezTo>
                      <a:pt x="60" y="1"/>
                      <a:pt x="41" y="13"/>
                      <a:pt x="39" y="37"/>
                    </a:cubicBezTo>
                    <a:cubicBezTo>
                      <a:pt x="0" y="548"/>
                      <a:pt x="96" y="1060"/>
                      <a:pt x="318" y="1520"/>
                    </a:cubicBezTo>
                    <a:cubicBezTo>
                      <a:pt x="324" y="1535"/>
                      <a:pt x="335" y="1540"/>
                      <a:pt x="347" y="1540"/>
                    </a:cubicBezTo>
                    <a:cubicBezTo>
                      <a:pt x="372" y="1540"/>
                      <a:pt x="398" y="1513"/>
                      <a:pt x="384" y="1483"/>
                    </a:cubicBezTo>
                    <a:cubicBezTo>
                      <a:pt x="167" y="1033"/>
                      <a:pt x="75" y="535"/>
                      <a:pt x="114" y="37"/>
                    </a:cubicBezTo>
                    <a:cubicBezTo>
                      <a:pt x="115" y="13"/>
                      <a:pt x="97" y="1"/>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5"/>
              <p:cNvSpPr/>
              <p:nvPr/>
            </p:nvSpPr>
            <p:spPr>
              <a:xfrm>
                <a:off x="5579662" y="1852630"/>
                <a:ext cx="23463" cy="75167"/>
              </a:xfrm>
              <a:custGeom>
                <a:avLst/>
                <a:gdLst/>
                <a:ahLst/>
                <a:cxnLst/>
                <a:rect l="l" t="t" r="r" b="b"/>
                <a:pathLst>
                  <a:path w="550" h="1762" extrusionOk="0">
                    <a:moveTo>
                      <a:pt x="37" y="0"/>
                    </a:moveTo>
                    <a:cubicBezTo>
                      <a:pt x="19" y="0"/>
                      <a:pt x="1" y="13"/>
                      <a:pt x="3" y="37"/>
                    </a:cubicBezTo>
                    <a:cubicBezTo>
                      <a:pt x="19" y="262"/>
                      <a:pt x="52" y="488"/>
                      <a:pt x="103" y="708"/>
                    </a:cubicBezTo>
                    <a:cubicBezTo>
                      <a:pt x="154" y="950"/>
                      <a:pt x="224" y="1188"/>
                      <a:pt x="313" y="1421"/>
                    </a:cubicBezTo>
                    <a:cubicBezTo>
                      <a:pt x="355" y="1533"/>
                      <a:pt x="406" y="1640"/>
                      <a:pt x="467" y="1745"/>
                    </a:cubicBezTo>
                    <a:cubicBezTo>
                      <a:pt x="474" y="1757"/>
                      <a:pt x="486" y="1762"/>
                      <a:pt x="497" y="1762"/>
                    </a:cubicBezTo>
                    <a:cubicBezTo>
                      <a:pt x="524" y="1762"/>
                      <a:pt x="550" y="1735"/>
                      <a:pt x="532" y="1707"/>
                    </a:cubicBezTo>
                    <a:lnTo>
                      <a:pt x="531" y="1706"/>
                    </a:lnTo>
                    <a:cubicBezTo>
                      <a:pt x="417" y="1519"/>
                      <a:pt x="344" y="1308"/>
                      <a:pt x="282" y="1099"/>
                    </a:cubicBezTo>
                    <a:cubicBezTo>
                      <a:pt x="210" y="863"/>
                      <a:pt x="157" y="625"/>
                      <a:pt x="118" y="382"/>
                    </a:cubicBezTo>
                    <a:cubicBezTo>
                      <a:pt x="98" y="268"/>
                      <a:pt x="85" y="152"/>
                      <a:pt x="77" y="37"/>
                    </a:cubicBezTo>
                    <a:cubicBezTo>
                      <a:pt x="76" y="13"/>
                      <a:pt x="56" y="0"/>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65"/>
            <p:cNvGrpSpPr/>
            <p:nvPr/>
          </p:nvGrpSpPr>
          <p:grpSpPr>
            <a:xfrm>
              <a:off x="4072599" y="2622404"/>
              <a:ext cx="528639" cy="655731"/>
              <a:chOff x="4233349" y="2677004"/>
              <a:chExt cx="528639" cy="655731"/>
            </a:xfrm>
          </p:grpSpPr>
          <p:grpSp>
            <p:nvGrpSpPr>
              <p:cNvPr id="7177" name="Google Shape;7177;p65"/>
              <p:cNvGrpSpPr/>
              <p:nvPr/>
            </p:nvGrpSpPr>
            <p:grpSpPr>
              <a:xfrm rot="-211900">
                <a:off x="4248178" y="2691825"/>
                <a:ext cx="496529" cy="496749"/>
                <a:chOff x="5544467" y="2155047"/>
                <a:chExt cx="96113" cy="96156"/>
              </a:xfrm>
            </p:grpSpPr>
            <p:sp>
              <p:nvSpPr>
                <p:cNvPr id="7178" name="Google Shape;7178;p65"/>
                <p:cNvSpPr/>
                <p:nvPr/>
              </p:nvSpPr>
              <p:spPr>
                <a:xfrm>
                  <a:off x="5558118" y="2230470"/>
                  <a:ext cx="44068" cy="20733"/>
                </a:xfrm>
                <a:custGeom>
                  <a:avLst/>
                  <a:gdLst/>
                  <a:ahLst/>
                  <a:cxnLst/>
                  <a:rect l="l" t="t" r="r" b="b"/>
                  <a:pathLst>
                    <a:path w="1033" h="486" extrusionOk="0">
                      <a:moveTo>
                        <a:pt x="248" y="1"/>
                      </a:moveTo>
                      <a:cubicBezTo>
                        <a:pt x="184" y="1"/>
                        <a:pt x="122" y="24"/>
                        <a:pt x="77" y="80"/>
                      </a:cubicBezTo>
                      <a:cubicBezTo>
                        <a:pt x="1" y="172"/>
                        <a:pt x="10" y="315"/>
                        <a:pt x="87" y="402"/>
                      </a:cubicBezTo>
                      <a:cubicBezTo>
                        <a:pt x="139" y="458"/>
                        <a:pt x="219" y="476"/>
                        <a:pt x="309" y="476"/>
                      </a:cubicBezTo>
                      <a:cubicBezTo>
                        <a:pt x="452" y="476"/>
                        <a:pt x="618" y="429"/>
                        <a:pt x="721" y="418"/>
                      </a:cubicBezTo>
                      <a:cubicBezTo>
                        <a:pt x="728" y="417"/>
                        <a:pt x="735" y="417"/>
                        <a:pt x="743" y="417"/>
                      </a:cubicBezTo>
                      <a:cubicBezTo>
                        <a:pt x="826" y="417"/>
                        <a:pt x="970" y="452"/>
                        <a:pt x="1033" y="485"/>
                      </a:cubicBezTo>
                      <a:lnTo>
                        <a:pt x="933" y="382"/>
                      </a:lnTo>
                      <a:cubicBezTo>
                        <a:pt x="720" y="303"/>
                        <a:pt x="575" y="121"/>
                        <a:pt x="372" y="29"/>
                      </a:cubicBezTo>
                      <a:cubicBezTo>
                        <a:pt x="332" y="11"/>
                        <a:pt x="290" y="1"/>
                        <a:pt x="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65"/>
                <p:cNvSpPr/>
                <p:nvPr/>
              </p:nvSpPr>
              <p:spPr>
                <a:xfrm>
                  <a:off x="5544467" y="2198518"/>
                  <a:ext cx="51747" cy="32294"/>
                </a:xfrm>
                <a:custGeom>
                  <a:avLst/>
                  <a:gdLst/>
                  <a:ahLst/>
                  <a:cxnLst/>
                  <a:rect l="l" t="t" r="r" b="b"/>
                  <a:pathLst>
                    <a:path w="1213" h="757" extrusionOk="0">
                      <a:moveTo>
                        <a:pt x="306" y="0"/>
                      </a:moveTo>
                      <a:cubicBezTo>
                        <a:pt x="245" y="0"/>
                        <a:pt x="184" y="20"/>
                        <a:pt x="132" y="67"/>
                      </a:cubicBezTo>
                      <a:cubicBezTo>
                        <a:pt x="20" y="162"/>
                        <a:pt x="0" y="339"/>
                        <a:pt x="78" y="460"/>
                      </a:cubicBezTo>
                      <a:cubicBezTo>
                        <a:pt x="163" y="593"/>
                        <a:pt x="370" y="612"/>
                        <a:pt x="562" y="612"/>
                      </a:cubicBezTo>
                      <a:cubicBezTo>
                        <a:pt x="639" y="612"/>
                        <a:pt x="713" y="609"/>
                        <a:pt x="776" y="609"/>
                      </a:cubicBezTo>
                      <a:cubicBezTo>
                        <a:pt x="802" y="609"/>
                        <a:pt x="826" y="609"/>
                        <a:pt x="847" y="611"/>
                      </a:cubicBezTo>
                      <a:cubicBezTo>
                        <a:pt x="943" y="617"/>
                        <a:pt x="1137" y="700"/>
                        <a:pt x="1213" y="757"/>
                      </a:cubicBezTo>
                      <a:lnTo>
                        <a:pt x="1213" y="730"/>
                      </a:lnTo>
                      <a:cubicBezTo>
                        <a:pt x="968" y="590"/>
                        <a:pt x="731" y="220"/>
                        <a:pt x="501" y="65"/>
                      </a:cubicBezTo>
                      <a:cubicBezTo>
                        <a:pt x="442" y="24"/>
                        <a:pt x="374" y="0"/>
                        <a:pt x="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65"/>
                <p:cNvSpPr/>
                <p:nvPr/>
              </p:nvSpPr>
              <p:spPr>
                <a:xfrm>
                  <a:off x="5589900" y="2164390"/>
                  <a:ext cx="29990" cy="57975"/>
                </a:xfrm>
                <a:custGeom>
                  <a:avLst/>
                  <a:gdLst/>
                  <a:ahLst/>
                  <a:cxnLst/>
                  <a:rect l="l" t="t" r="r" b="b"/>
                  <a:pathLst>
                    <a:path w="703" h="1359" extrusionOk="0">
                      <a:moveTo>
                        <a:pt x="302" y="1"/>
                      </a:moveTo>
                      <a:cubicBezTo>
                        <a:pt x="251" y="1"/>
                        <a:pt x="200" y="13"/>
                        <a:pt x="155" y="40"/>
                      </a:cubicBezTo>
                      <a:cubicBezTo>
                        <a:pt x="30" y="118"/>
                        <a:pt x="0" y="261"/>
                        <a:pt x="37" y="392"/>
                      </a:cubicBezTo>
                      <a:cubicBezTo>
                        <a:pt x="115" y="659"/>
                        <a:pt x="310" y="867"/>
                        <a:pt x="368" y="1144"/>
                      </a:cubicBezTo>
                      <a:lnTo>
                        <a:pt x="435" y="1353"/>
                      </a:lnTo>
                      <a:lnTo>
                        <a:pt x="435" y="1353"/>
                      </a:lnTo>
                      <a:cubicBezTo>
                        <a:pt x="406" y="1256"/>
                        <a:pt x="426" y="981"/>
                        <a:pt x="449" y="892"/>
                      </a:cubicBezTo>
                      <a:cubicBezTo>
                        <a:pt x="501" y="691"/>
                        <a:pt x="702" y="304"/>
                        <a:pt x="546" y="114"/>
                      </a:cubicBezTo>
                      <a:cubicBezTo>
                        <a:pt x="487" y="42"/>
                        <a:pt x="394" y="1"/>
                        <a:pt x="302" y="1"/>
                      </a:cubicBezTo>
                      <a:close/>
                      <a:moveTo>
                        <a:pt x="435" y="1353"/>
                      </a:moveTo>
                      <a:lnTo>
                        <a:pt x="435" y="1353"/>
                      </a:lnTo>
                      <a:cubicBezTo>
                        <a:pt x="436" y="1355"/>
                        <a:pt x="436" y="1357"/>
                        <a:pt x="437" y="1359"/>
                      </a:cubicBezTo>
                      <a:lnTo>
                        <a:pt x="435" y="13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5"/>
                <p:cNvSpPr/>
                <p:nvPr/>
              </p:nvSpPr>
              <p:spPr>
                <a:xfrm>
                  <a:off x="5617117" y="2187170"/>
                  <a:ext cx="23463" cy="44878"/>
                </a:xfrm>
                <a:custGeom>
                  <a:avLst/>
                  <a:gdLst/>
                  <a:ahLst/>
                  <a:cxnLst/>
                  <a:rect l="l" t="t" r="r" b="b"/>
                  <a:pathLst>
                    <a:path w="550" h="1052" extrusionOk="0">
                      <a:moveTo>
                        <a:pt x="232" y="0"/>
                      </a:moveTo>
                      <a:cubicBezTo>
                        <a:pt x="208" y="0"/>
                        <a:pt x="183" y="4"/>
                        <a:pt x="160" y="12"/>
                      </a:cubicBezTo>
                      <a:cubicBezTo>
                        <a:pt x="46" y="51"/>
                        <a:pt x="0" y="160"/>
                        <a:pt x="8" y="271"/>
                      </a:cubicBezTo>
                      <a:cubicBezTo>
                        <a:pt x="23" y="495"/>
                        <a:pt x="142" y="693"/>
                        <a:pt x="140" y="922"/>
                      </a:cubicBezTo>
                      <a:lnTo>
                        <a:pt x="202" y="1051"/>
                      </a:lnTo>
                      <a:cubicBezTo>
                        <a:pt x="193" y="975"/>
                        <a:pt x="215" y="805"/>
                        <a:pt x="249" y="737"/>
                      </a:cubicBezTo>
                      <a:cubicBezTo>
                        <a:pt x="325" y="586"/>
                        <a:pt x="549" y="313"/>
                        <a:pt x="458" y="137"/>
                      </a:cubicBezTo>
                      <a:cubicBezTo>
                        <a:pt x="416" y="55"/>
                        <a:pt x="325" y="0"/>
                        <a:pt x="2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65"/>
                <p:cNvSpPr/>
                <p:nvPr/>
              </p:nvSpPr>
              <p:spPr>
                <a:xfrm>
                  <a:off x="5550482" y="2156753"/>
                  <a:ext cx="43556" cy="55245"/>
                </a:xfrm>
                <a:custGeom>
                  <a:avLst/>
                  <a:gdLst/>
                  <a:ahLst/>
                  <a:cxnLst/>
                  <a:rect l="l" t="t" r="r" b="b"/>
                  <a:pathLst>
                    <a:path w="1021" h="1295" extrusionOk="0">
                      <a:moveTo>
                        <a:pt x="126" y="0"/>
                      </a:moveTo>
                      <a:cubicBezTo>
                        <a:pt x="41" y="58"/>
                        <a:pt x="1" y="169"/>
                        <a:pt x="2" y="273"/>
                      </a:cubicBezTo>
                      <a:cubicBezTo>
                        <a:pt x="4" y="388"/>
                        <a:pt x="62" y="494"/>
                        <a:pt x="134" y="585"/>
                      </a:cubicBezTo>
                      <a:cubicBezTo>
                        <a:pt x="228" y="706"/>
                        <a:pt x="347" y="805"/>
                        <a:pt x="481" y="879"/>
                      </a:cubicBezTo>
                      <a:cubicBezTo>
                        <a:pt x="593" y="940"/>
                        <a:pt x="718" y="981"/>
                        <a:pt x="815" y="1065"/>
                      </a:cubicBezTo>
                      <a:cubicBezTo>
                        <a:pt x="882" y="1119"/>
                        <a:pt x="940" y="1182"/>
                        <a:pt x="991" y="1251"/>
                      </a:cubicBezTo>
                      <a:lnTo>
                        <a:pt x="991" y="1251"/>
                      </a:lnTo>
                      <a:lnTo>
                        <a:pt x="126" y="0"/>
                      </a:lnTo>
                      <a:close/>
                      <a:moveTo>
                        <a:pt x="991" y="1251"/>
                      </a:moveTo>
                      <a:lnTo>
                        <a:pt x="1021" y="1295"/>
                      </a:lnTo>
                      <a:cubicBezTo>
                        <a:pt x="1011" y="1280"/>
                        <a:pt x="1001" y="1265"/>
                        <a:pt x="991" y="12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5"/>
                <p:cNvSpPr/>
                <p:nvPr/>
              </p:nvSpPr>
              <p:spPr>
                <a:xfrm>
                  <a:off x="5555473" y="2155047"/>
                  <a:ext cx="38223" cy="57207"/>
                </a:xfrm>
                <a:custGeom>
                  <a:avLst/>
                  <a:gdLst/>
                  <a:ahLst/>
                  <a:cxnLst/>
                  <a:rect l="l" t="t" r="r" b="b"/>
                  <a:pathLst>
                    <a:path w="896" h="1341" extrusionOk="0">
                      <a:moveTo>
                        <a:pt x="160" y="0"/>
                      </a:moveTo>
                      <a:cubicBezTo>
                        <a:pt x="103" y="0"/>
                        <a:pt x="47" y="14"/>
                        <a:pt x="0" y="46"/>
                      </a:cubicBezTo>
                      <a:lnTo>
                        <a:pt x="866" y="1298"/>
                      </a:lnTo>
                      <a:lnTo>
                        <a:pt x="866" y="1298"/>
                      </a:lnTo>
                      <a:cubicBezTo>
                        <a:pt x="818" y="1226"/>
                        <a:pt x="781" y="1147"/>
                        <a:pt x="753" y="1065"/>
                      </a:cubicBezTo>
                      <a:cubicBezTo>
                        <a:pt x="710" y="945"/>
                        <a:pt x="715" y="814"/>
                        <a:pt x="697" y="687"/>
                      </a:cubicBezTo>
                      <a:cubicBezTo>
                        <a:pt x="676" y="535"/>
                        <a:pt x="624" y="389"/>
                        <a:pt x="545" y="259"/>
                      </a:cubicBezTo>
                      <a:cubicBezTo>
                        <a:pt x="485" y="161"/>
                        <a:pt x="406" y="69"/>
                        <a:pt x="299" y="27"/>
                      </a:cubicBezTo>
                      <a:cubicBezTo>
                        <a:pt x="255" y="10"/>
                        <a:pt x="208" y="0"/>
                        <a:pt x="160" y="0"/>
                      </a:cubicBezTo>
                      <a:close/>
                      <a:moveTo>
                        <a:pt x="866" y="1298"/>
                      </a:moveTo>
                      <a:cubicBezTo>
                        <a:pt x="875" y="1312"/>
                        <a:pt x="885" y="1327"/>
                        <a:pt x="895" y="1341"/>
                      </a:cubicBezTo>
                      <a:lnTo>
                        <a:pt x="866" y="129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4" name="Google Shape;7184;p65"/>
              <p:cNvGrpSpPr/>
              <p:nvPr/>
            </p:nvGrpSpPr>
            <p:grpSpPr>
              <a:xfrm rot="-211900">
                <a:off x="4303736" y="2738554"/>
                <a:ext cx="440771" cy="581157"/>
                <a:chOff x="5554151" y="2164390"/>
                <a:chExt cx="85320" cy="112494"/>
              </a:xfrm>
            </p:grpSpPr>
            <p:sp>
              <p:nvSpPr>
                <p:cNvPr id="7185" name="Google Shape;7185;p65"/>
                <p:cNvSpPr/>
                <p:nvPr/>
              </p:nvSpPr>
              <p:spPr>
                <a:xfrm>
                  <a:off x="5561019" y="2164390"/>
                  <a:ext cx="78452" cy="112494"/>
                </a:xfrm>
                <a:custGeom>
                  <a:avLst/>
                  <a:gdLst/>
                  <a:ahLst/>
                  <a:cxnLst/>
                  <a:rect l="l" t="t" r="r" b="b"/>
                  <a:pathLst>
                    <a:path w="1839" h="2637" extrusionOk="0">
                      <a:moveTo>
                        <a:pt x="47" y="1"/>
                      </a:moveTo>
                      <a:cubicBezTo>
                        <a:pt x="23" y="1"/>
                        <a:pt x="0" y="24"/>
                        <a:pt x="18" y="49"/>
                      </a:cubicBezTo>
                      <a:cubicBezTo>
                        <a:pt x="116" y="194"/>
                        <a:pt x="216" y="339"/>
                        <a:pt x="316" y="485"/>
                      </a:cubicBezTo>
                      <a:cubicBezTo>
                        <a:pt x="435" y="661"/>
                        <a:pt x="556" y="838"/>
                        <a:pt x="676" y="1016"/>
                      </a:cubicBezTo>
                      <a:lnTo>
                        <a:pt x="1059" y="1584"/>
                      </a:lnTo>
                      <a:cubicBezTo>
                        <a:pt x="1181" y="1764"/>
                        <a:pt x="1302" y="1943"/>
                        <a:pt x="1424" y="2124"/>
                      </a:cubicBezTo>
                      <a:cubicBezTo>
                        <a:pt x="1526" y="2274"/>
                        <a:pt x="1628" y="2425"/>
                        <a:pt x="1731" y="2574"/>
                      </a:cubicBezTo>
                      <a:lnTo>
                        <a:pt x="1764" y="2622"/>
                      </a:lnTo>
                      <a:cubicBezTo>
                        <a:pt x="1771" y="2632"/>
                        <a:pt x="1781" y="2636"/>
                        <a:pt x="1791" y="2636"/>
                      </a:cubicBezTo>
                      <a:cubicBezTo>
                        <a:pt x="1815" y="2636"/>
                        <a:pt x="1839" y="2613"/>
                        <a:pt x="1821" y="2587"/>
                      </a:cubicBezTo>
                      <a:cubicBezTo>
                        <a:pt x="1722" y="2443"/>
                        <a:pt x="1622" y="2298"/>
                        <a:pt x="1523" y="2152"/>
                      </a:cubicBezTo>
                      <a:cubicBezTo>
                        <a:pt x="1403" y="1976"/>
                        <a:pt x="1282" y="1799"/>
                        <a:pt x="1163" y="1621"/>
                      </a:cubicBezTo>
                      <a:lnTo>
                        <a:pt x="780" y="1051"/>
                      </a:lnTo>
                      <a:cubicBezTo>
                        <a:pt x="658" y="873"/>
                        <a:pt x="537" y="692"/>
                        <a:pt x="415" y="513"/>
                      </a:cubicBezTo>
                      <a:cubicBezTo>
                        <a:pt x="313" y="363"/>
                        <a:pt x="210" y="212"/>
                        <a:pt x="107" y="63"/>
                      </a:cubicBezTo>
                      <a:lnTo>
                        <a:pt x="75" y="15"/>
                      </a:lnTo>
                      <a:cubicBezTo>
                        <a:pt x="67" y="5"/>
                        <a:pt x="57" y="1"/>
                        <a:pt x="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5"/>
                <p:cNvSpPr/>
                <p:nvPr/>
              </p:nvSpPr>
              <p:spPr>
                <a:xfrm>
                  <a:off x="5578979" y="2242457"/>
                  <a:ext cx="54775" cy="26663"/>
                </a:xfrm>
                <a:custGeom>
                  <a:avLst/>
                  <a:gdLst/>
                  <a:ahLst/>
                  <a:cxnLst/>
                  <a:rect l="l" t="t" r="r" b="b"/>
                  <a:pathLst>
                    <a:path w="1284" h="625" extrusionOk="0">
                      <a:moveTo>
                        <a:pt x="51" y="1"/>
                      </a:moveTo>
                      <a:cubicBezTo>
                        <a:pt x="14" y="1"/>
                        <a:pt x="0" y="57"/>
                        <a:pt x="40" y="65"/>
                      </a:cubicBezTo>
                      <a:cubicBezTo>
                        <a:pt x="472" y="143"/>
                        <a:pt x="876" y="332"/>
                        <a:pt x="1212" y="616"/>
                      </a:cubicBezTo>
                      <a:cubicBezTo>
                        <a:pt x="1219" y="622"/>
                        <a:pt x="1226" y="625"/>
                        <a:pt x="1234" y="625"/>
                      </a:cubicBezTo>
                      <a:cubicBezTo>
                        <a:pt x="1260" y="625"/>
                        <a:pt x="1284" y="592"/>
                        <a:pt x="1258" y="569"/>
                      </a:cubicBezTo>
                      <a:cubicBezTo>
                        <a:pt x="991" y="343"/>
                        <a:pt x="680" y="173"/>
                        <a:pt x="346" y="71"/>
                      </a:cubicBezTo>
                      <a:cubicBezTo>
                        <a:pt x="250" y="42"/>
                        <a:pt x="155" y="19"/>
                        <a:pt x="58" y="1"/>
                      </a:cubicBezTo>
                      <a:cubicBezTo>
                        <a:pt x="55" y="1"/>
                        <a:pt x="53" y="1"/>
                        <a:pt x="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5"/>
                <p:cNvSpPr/>
                <p:nvPr/>
              </p:nvSpPr>
              <p:spPr>
                <a:xfrm>
                  <a:off x="5554151" y="2207732"/>
                  <a:ext cx="64758" cy="39205"/>
                </a:xfrm>
                <a:custGeom>
                  <a:avLst/>
                  <a:gdLst/>
                  <a:ahLst/>
                  <a:cxnLst/>
                  <a:rect l="l" t="t" r="r" b="b"/>
                  <a:pathLst>
                    <a:path w="1518" h="919" extrusionOk="0">
                      <a:moveTo>
                        <a:pt x="44" y="1"/>
                      </a:moveTo>
                      <a:cubicBezTo>
                        <a:pt x="11" y="1"/>
                        <a:pt x="1" y="55"/>
                        <a:pt x="36" y="67"/>
                      </a:cubicBezTo>
                      <a:cubicBezTo>
                        <a:pt x="233" y="132"/>
                        <a:pt x="421" y="226"/>
                        <a:pt x="602" y="325"/>
                      </a:cubicBezTo>
                      <a:cubicBezTo>
                        <a:pt x="811" y="437"/>
                        <a:pt x="1011" y="562"/>
                        <a:pt x="1202" y="701"/>
                      </a:cubicBezTo>
                      <a:cubicBezTo>
                        <a:pt x="1290" y="763"/>
                        <a:pt x="1372" y="833"/>
                        <a:pt x="1448" y="909"/>
                      </a:cubicBezTo>
                      <a:cubicBezTo>
                        <a:pt x="1455" y="916"/>
                        <a:pt x="1462" y="919"/>
                        <a:pt x="1470" y="919"/>
                      </a:cubicBezTo>
                      <a:cubicBezTo>
                        <a:pt x="1495" y="919"/>
                        <a:pt x="1517" y="886"/>
                        <a:pt x="1494" y="862"/>
                      </a:cubicBezTo>
                      <a:lnTo>
                        <a:pt x="1496" y="862"/>
                      </a:lnTo>
                      <a:cubicBezTo>
                        <a:pt x="1348" y="711"/>
                        <a:pt x="1169" y="590"/>
                        <a:pt x="992" y="477"/>
                      </a:cubicBezTo>
                      <a:cubicBezTo>
                        <a:pt x="789" y="347"/>
                        <a:pt x="579" y="231"/>
                        <a:pt x="361" y="128"/>
                      </a:cubicBezTo>
                      <a:cubicBezTo>
                        <a:pt x="261" y="80"/>
                        <a:pt x="158" y="38"/>
                        <a:pt x="55" y="3"/>
                      </a:cubicBezTo>
                      <a:cubicBezTo>
                        <a:pt x="51" y="1"/>
                        <a:pt x="48" y="1"/>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5"/>
                <p:cNvSpPr/>
                <p:nvPr/>
              </p:nvSpPr>
              <p:spPr>
                <a:xfrm>
                  <a:off x="5622322" y="2208287"/>
                  <a:ext cx="10281" cy="58530"/>
                </a:xfrm>
                <a:custGeom>
                  <a:avLst/>
                  <a:gdLst/>
                  <a:ahLst/>
                  <a:cxnLst/>
                  <a:rect l="l" t="t" r="r" b="b"/>
                  <a:pathLst>
                    <a:path w="241" h="1372" extrusionOk="0">
                      <a:moveTo>
                        <a:pt x="92" y="0"/>
                      </a:moveTo>
                      <a:cubicBezTo>
                        <a:pt x="79" y="0"/>
                        <a:pt x="67" y="7"/>
                        <a:pt x="63" y="24"/>
                      </a:cubicBezTo>
                      <a:cubicBezTo>
                        <a:pt x="1" y="367"/>
                        <a:pt x="8" y="720"/>
                        <a:pt x="86" y="1062"/>
                      </a:cubicBezTo>
                      <a:cubicBezTo>
                        <a:pt x="108" y="1159"/>
                        <a:pt x="135" y="1254"/>
                        <a:pt x="169" y="1348"/>
                      </a:cubicBezTo>
                      <a:cubicBezTo>
                        <a:pt x="174" y="1364"/>
                        <a:pt x="188" y="1371"/>
                        <a:pt x="201" y="1371"/>
                      </a:cubicBezTo>
                      <a:cubicBezTo>
                        <a:pt x="221" y="1371"/>
                        <a:pt x="241" y="1355"/>
                        <a:pt x="232" y="1330"/>
                      </a:cubicBezTo>
                      <a:lnTo>
                        <a:pt x="233" y="1330"/>
                      </a:lnTo>
                      <a:cubicBezTo>
                        <a:pt x="118" y="1010"/>
                        <a:pt x="71" y="670"/>
                        <a:pt x="92" y="330"/>
                      </a:cubicBezTo>
                      <a:cubicBezTo>
                        <a:pt x="97" y="233"/>
                        <a:pt x="109" y="137"/>
                        <a:pt x="127" y="42"/>
                      </a:cubicBezTo>
                      <a:cubicBezTo>
                        <a:pt x="132" y="17"/>
                        <a:pt x="111"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65"/>
                <p:cNvSpPr/>
                <p:nvPr/>
              </p:nvSpPr>
              <p:spPr>
                <a:xfrm>
                  <a:off x="5603125" y="2177614"/>
                  <a:ext cx="13864" cy="67659"/>
                </a:xfrm>
                <a:custGeom>
                  <a:avLst/>
                  <a:gdLst/>
                  <a:ahLst/>
                  <a:cxnLst/>
                  <a:rect l="l" t="t" r="r" b="b"/>
                  <a:pathLst>
                    <a:path w="325" h="1586" extrusionOk="0">
                      <a:moveTo>
                        <a:pt x="40" y="0"/>
                      </a:moveTo>
                      <a:cubicBezTo>
                        <a:pt x="24" y="0"/>
                        <a:pt x="7" y="11"/>
                        <a:pt x="6" y="32"/>
                      </a:cubicBezTo>
                      <a:cubicBezTo>
                        <a:pt x="0" y="231"/>
                        <a:pt x="9" y="431"/>
                        <a:pt x="33" y="630"/>
                      </a:cubicBezTo>
                      <a:cubicBezTo>
                        <a:pt x="55" y="846"/>
                        <a:pt x="94" y="1061"/>
                        <a:pt x="149" y="1272"/>
                      </a:cubicBezTo>
                      <a:cubicBezTo>
                        <a:pt x="176" y="1374"/>
                        <a:pt x="212" y="1472"/>
                        <a:pt x="255" y="1569"/>
                      </a:cubicBezTo>
                      <a:cubicBezTo>
                        <a:pt x="261" y="1581"/>
                        <a:pt x="271" y="1585"/>
                        <a:pt x="280" y="1585"/>
                      </a:cubicBezTo>
                      <a:cubicBezTo>
                        <a:pt x="302" y="1585"/>
                        <a:pt x="325" y="1562"/>
                        <a:pt x="313" y="1535"/>
                      </a:cubicBezTo>
                      <a:cubicBezTo>
                        <a:pt x="231" y="1360"/>
                        <a:pt x="187" y="1168"/>
                        <a:pt x="151" y="980"/>
                      </a:cubicBezTo>
                      <a:cubicBezTo>
                        <a:pt x="112" y="770"/>
                        <a:pt x="87" y="555"/>
                        <a:pt x="75" y="340"/>
                      </a:cubicBezTo>
                      <a:cubicBezTo>
                        <a:pt x="70" y="237"/>
                        <a:pt x="67" y="135"/>
                        <a:pt x="72" y="32"/>
                      </a:cubicBezTo>
                      <a:cubicBezTo>
                        <a:pt x="73" y="11"/>
                        <a:pt x="56" y="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90" name="Google Shape;7190;p65"/>
            <p:cNvGrpSpPr/>
            <p:nvPr/>
          </p:nvGrpSpPr>
          <p:grpSpPr>
            <a:xfrm>
              <a:off x="3607520" y="1033426"/>
              <a:ext cx="5474497" cy="2244921"/>
              <a:chOff x="3607520" y="1033426"/>
              <a:chExt cx="5474497" cy="2244921"/>
            </a:xfrm>
          </p:grpSpPr>
          <p:grpSp>
            <p:nvGrpSpPr>
              <p:cNvPr id="7191" name="Google Shape;7191;p65"/>
              <p:cNvGrpSpPr/>
              <p:nvPr/>
            </p:nvGrpSpPr>
            <p:grpSpPr>
              <a:xfrm>
                <a:off x="7715492" y="1033426"/>
                <a:ext cx="1366525" cy="2244921"/>
                <a:chOff x="7955192" y="1033426"/>
                <a:chExt cx="1366525" cy="2244921"/>
              </a:xfrm>
            </p:grpSpPr>
            <p:sp>
              <p:nvSpPr>
                <p:cNvPr id="7192" name="Google Shape;7192;p65"/>
                <p:cNvSpPr/>
                <p:nvPr/>
              </p:nvSpPr>
              <p:spPr>
                <a:xfrm rot="211887" flipH="1">
                  <a:off x="8963560" y="1365902"/>
                  <a:ext cx="191956" cy="501158"/>
                </a:xfrm>
                <a:custGeom>
                  <a:avLst/>
                  <a:gdLst/>
                  <a:ahLst/>
                  <a:cxnLst/>
                  <a:rect l="l" t="t" r="r" b="b"/>
                  <a:pathLst>
                    <a:path w="871" h="2274" extrusionOk="0">
                      <a:moveTo>
                        <a:pt x="1" y="1"/>
                      </a:moveTo>
                      <a:lnTo>
                        <a:pt x="29" y="655"/>
                      </a:lnTo>
                      <a:cubicBezTo>
                        <a:pt x="43" y="968"/>
                        <a:pt x="57" y="1286"/>
                        <a:pt x="157" y="1581"/>
                      </a:cubicBezTo>
                      <a:cubicBezTo>
                        <a:pt x="259" y="1878"/>
                        <a:pt x="460" y="2155"/>
                        <a:pt x="749" y="2273"/>
                      </a:cubicBezTo>
                      <a:cubicBezTo>
                        <a:pt x="796" y="2182"/>
                        <a:pt x="870" y="1884"/>
                        <a:pt x="864" y="1783"/>
                      </a:cubicBezTo>
                      <a:cubicBezTo>
                        <a:pt x="837" y="1356"/>
                        <a:pt x="699" y="1035"/>
                        <a:pt x="491" y="663"/>
                      </a:cubicBezTo>
                      <a:cubicBezTo>
                        <a:pt x="360" y="426"/>
                        <a:pt x="172" y="209"/>
                        <a:pt x="1" y="1"/>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5"/>
                <p:cNvSpPr/>
                <p:nvPr/>
              </p:nvSpPr>
              <p:spPr>
                <a:xfrm rot="211887" flipH="1">
                  <a:off x="8861254" y="1838830"/>
                  <a:ext cx="452232" cy="281213"/>
                </a:xfrm>
                <a:custGeom>
                  <a:avLst/>
                  <a:gdLst/>
                  <a:ahLst/>
                  <a:cxnLst/>
                  <a:rect l="l" t="t" r="r" b="b"/>
                  <a:pathLst>
                    <a:path w="2052" h="1276" extrusionOk="0">
                      <a:moveTo>
                        <a:pt x="0" y="1"/>
                      </a:moveTo>
                      <a:lnTo>
                        <a:pt x="0" y="1"/>
                      </a:lnTo>
                      <a:cubicBezTo>
                        <a:pt x="151" y="159"/>
                        <a:pt x="301" y="319"/>
                        <a:pt x="450" y="478"/>
                      </a:cubicBezTo>
                      <a:cubicBezTo>
                        <a:pt x="665" y="706"/>
                        <a:pt x="883" y="937"/>
                        <a:pt x="1153" y="1096"/>
                      </a:cubicBezTo>
                      <a:cubicBezTo>
                        <a:pt x="1340" y="1205"/>
                        <a:pt x="1557" y="1276"/>
                        <a:pt x="1772" y="1276"/>
                      </a:cubicBezTo>
                      <a:cubicBezTo>
                        <a:pt x="1867" y="1276"/>
                        <a:pt x="1961" y="1262"/>
                        <a:pt x="2052" y="1231"/>
                      </a:cubicBezTo>
                      <a:cubicBezTo>
                        <a:pt x="1906" y="657"/>
                        <a:pt x="1315" y="368"/>
                        <a:pt x="805" y="181"/>
                      </a:cubicBezTo>
                      <a:cubicBezTo>
                        <a:pt x="550" y="87"/>
                        <a:pt x="269" y="47"/>
                        <a:pt x="0" y="1"/>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65"/>
                <p:cNvSpPr/>
                <p:nvPr/>
              </p:nvSpPr>
              <p:spPr>
                <a:xfrm rot="211887" flipH="1">
                  <a:off x="8617978" y="2179261"/>
                  <a:ext cx="503362" cy="194160"/>
                </a:xfrm>
                <a:custGeom>
                  <a:avLst/>
                  <a:gdLst/>
                  <a:ahLst/>
                  <a:cxnLst/>
                  <a:rect l="l" t="t" r="r" b="b"/>
                  <a:pathLst>
                    <a:path w="2284" h="881" extrusionOk="0">
                      <a:moveTo>
                        <a:pt x="551" y="1"/>
                      </a:moveTo>
                      <a:cubicBezTo>
                        <a:pt x="367" y="1"/>
                        <a:pt x="180" y="17"/>
                        <a:pt x="0" y="29"/>
                      </a:cubicBezTo>
                      <a:lnTo>
                        <a:pt x="549" y="387"/>
                      </a:lnTo>
                      <a:cubicBezTo>
                        <a:pt x="810" y="559"/>
                        <a:pt x="1077" y="732"/>
                        <a:pt x="1377" y="821"/>
                      </a:cubicBezTo>
                      <a:cubicBezTo>
                        <a:pt x="1502" y="859"/>
                        <a:pt x="1635" y="881"/>
                        <a:pt x="1767" y="881"/>
                      </a:cubicBezTo>
                      <a:cubicBezTo>
                        <a:pt x="1950" y="881"/>
                        <a:pt x="2130" y="839"/>
                        <a:pt x="2283" y="742"/>
                      </a:cubicBezTo>
                      <a:cubicBezTo>
                        <a:pt x="2006" y="220"/>
                        <a:pt x="1363" y="77"/>
                        <a:pt x="824" y="16"/>
                      </a:cubicBezTo>
                      <a:cubicBezTo>
                        <a:pt x="734" y="5"/>
                        <a:pt x="643" y="1"/>
                        <a:pt x="551" y="1"/>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65"/>
                <p:cNvSpPr/>
                <p:nvPr/>
              </p:nvSpPr>
              <p:spPr>
                <a:xfrm rot="211887" flipH="1">
                  <a:off x="8251170" y="2419840"/>
                  <a:ext cx="526723" cy="151846"/>
                </a:xfrm>
                <a:custGeom>
                  <a:avLst/>
                  <a:gdLst/>
                  <a:ahLst/>
                  <a:cxnLst/>
                  <a:rect l="l" t="t" r="r" b="b"/>
                  <a:pathLst>
                    <a:path w="2390" h="689" extrusionOk="0">
                      <a:moveTo>
                        <a:pt x="1319" y="0"/>
                      </a:moveTo>
                      <a:cubicBezTo>
                        <a:pt x="1141" y="0"/>
                        <a:pt x="963" y="17"/>
                        <a:pt x="797" y="39"/>
                      </a:cubicBezTo>
                      <a:cubicBezTo>
                        <a:pt x="527" y="75"/>
                        <a:pt x="259" y="172"/>
                        <a:pt x="1" y="254"/>
                      </a:cubicBezTo>
                      <a:lnTo>
                        <a:pt x="621" y="467"/>
                      </a:lnTo>
                      <a:cubicBezTo>
                        <a:pt x="916" y="570"/>
                        <a:pt x="1217" y="673"/>
                        <a:pt x="1529" y="686"/>
                      </a:cubicBezTo>
                      <a:cubicBezTo>
                        <a:pt x="1552" y="688"/>
                        <a:pt x="1575" y="688"/>
                        <a:pt x="1597" y="688"/>
                      </a:cubicBezTo>
                      <a:cubicBezTo>
                        <a:pt x="1890" y="688"/>
                        <a:pt x="2189" y="598"/>
                        <a:pt x="2389" y="388"/>
                      </a:cubicBezTo>
                      <a:cubicBezTo>
                        <a:pt x="2115" y="85"/>
                        <a:pt x="1717" y="0"/>
                        <a:pt x="1319" y="0"/>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65"/>
                <p:cNvSpPr/>
                <p:nvPr/>
              </p:nvSpPr>
              <p:spPr>
                <a:xfrm rot="211887" flipH="1">
                  <a:off x="8728171" y="1524422"/>
                  <a:ext cx="174766" cy="527384"/>
                </a:xfrm>
                <a:custGeom>
                  <a:avLst/>
                  <a:gdLst/>
                  <a:ahLst/>
                  <a:cxnLst/>
                  <a:rect l="l" t="t" r="r" b="b"/>
                  <a:pathLst>
                    <a:path w="793" h="2393" extrusionOk="0">
                      <a:moveTo>
                        <a:pt x="488" y="0"/>
                      </a:moveTo>
                      <a:cubicBezTo>
                        <a:pt x="383" y="251"/>
                        <a:pt x="262" y="509"/>
                        <a:pt x="202" y="774"/>
                      </a:cubicBezTo>
                      <a:cubicBezTo>
                        <a:pt x="80" y="1302"/>
                        <a:pt x="1" y="1957"/>
                        <a:pt x="402" y="2392"/>
                      </a:cubicBezTo>
                      <a:cubicBezTo>
                        <a:pt x="648" y="2197"/>
                        <a:pt x="763" y="1876"/>
                        <a:pt x="778" y="1563"/>
                      </a:cubicBezTo>
                      <a:cubicBezTo>
                        <a:pt x="793" y="1252"/>
                        <a:pt x="718" y="943"/>
                        <a:pt x="643" y="639"/>
                      </a:cubicBezTo>
                      <a:cubicBezTo>
                        <a:pt x="593" y="427"/>
                        <a:pt x="541" y="214"/>
                        <a:pt x="488" y="0"/>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65"/>
                <p:cNvSpPr/>
                <p:nvPr/>
              </p:nvSpPr>
              <p:spPr>
                <a:xfrm rot="211887" flipH="1">
                  <a:off x="8492407" y="1770601"/>
                  <a:ext cx="188210" cy="513059"/>
                </a:xfrm>
                <a:custGeom>
                  <a:avLst/>
                  <a:gdLst/>
                  <a:ahLst/>
                  <a:cxnLst/>
                  <a:rect l="l" t="t" r="r" b="b"/>
                  <a:pathLst>
                    <a:path w="854" h="2328" extrusionOk="0">
                      <a:moveTo>
                        <a:pt x="81" y="1"/>
                      </a:moveTo>
                      <a:cubicBezTo>
                        <a:pt x="46" y="271"/>
                        <a:pt x="0" y="553"/>
                        <a:pt x="14" y="823"/>
                      </a:cubicBezTo>
                      <a:cubicBezTo>
                        <a:pt x="40" y="1365"/>
                        <a:pt x="142" y="2016"/>
                        <a:pt x="646" y="2327"/>
                      </a:cubicBezTo>
                      <a:cubicBezTo>
                        <a:pt x="829" y="2074"/>
                        <a:pt x="853" y="1732"/>
                        <a:pt x="783" y="1427"/>
                      </a:cubicBezTo>
                      <a:cubicBezTo>
                        <a:pt x="712" y="1122"/>
                        <a:pt x="556" y="845"/>
                        <a:pt x="403" y="574"/>
                      </a:cubicBezTo>
                      <a:lnTo>
                        <a:pt x="81" y="1"/>
                      </a:ln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5"/>
                <p:cNvSpPr/>
                <p:nvPr/>
              </p:nvSpPr>
              <p:spPr>
                <a:xfrm rot="211887" flipH="1">
                  <a:off x="8143085" y="1966776"/>
                  <a:ext cx="327494" cy="425786"/>
                </a:xfrm>
                <a:custGeom>
                  <a:avLst/>
                  <a:gdLst/>
                  <a:ahLst/>
                  <a:cxnLst/>
                  <a:rect l="l" t="t" r="r" b="b"/>
                  <a:pathLst>
                    <a:path w="1486" h="1932" extrusionOk="0">
                      <a:moveTo>
                        <a:pt x="0" y="0"/>
                      </a:moveTo>
                      <a:lnTo>
                        <a:pt x="0" y="0"/>
                      </a:lnTo>
                      <a:cubicBezTo>
                        <a:pt x="72" y="261"/>
                        <a:pt x="138" y="540"/>
                        <a:pt x="254" y="785"/>
                      </a:cubicBezTo>
                      <a:cubicBezTo>
                        <a:pt x="486" y="1275"/>
                        <a:pt x="828" y="1837"/>
                        <a:pt x="1413" y="1931"/>
                      </a:cubicBezTo>
                      <a:cubicBezTo>
                        <a:pt x="1486" y="1627"/>
                        <a:pt x="1377" y="1302"/>
                        <a:pt x="1195" y="1047"/>
                      </a:cubicBezTo>
                      <a:cubicBezTo>
                        <a:pt x="1013" y="794"/>
                        <a:pt x="762" y="597"/>
                        <a:pt x="516" y="404"/>
                      </a:cubicBezTo>
                      <a:lnTo>
                        <a:pt x="0" y="0"/>
                      </a:ln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65"/>
                <p:cNvSpPr/>
                <p:nvPr/>
              </p:nvSpPr>
              <p:spPr>
                <a:xfrm rot="211887" flipH="1">
                  <a:off x="8495217" y="1472706"/>
                  <a:ext cx="265345" cy="118568"/>
                </a:xfrm>
                <a:custGeom>
                  <a:avLst/>
                  <a:gdLst/>
                  <a:ahLst/>
                  <a:cxnLst/>
                  <a:rect l="l" t="t" r="r" b="b"/>
                  <a:pathLst>
                    <a:path w="1204" h="538" extrusionOk="0">
                      <a:moveTo>
                        <a:pt x="292" y="1"/>
                      </a:moveTo>
                      <a:cubicBezTo>
                        <a:pt x="207" y="1"/>
                        <a:pt x="126" y="35"/>
                        <a:pt x="74" y="113"/>
                      </a:cubicBezTo>
                      <a:cubicBezTo>
                        <a:pt x="1" y="225"/>
                        <a:pt x="27" y="388"/>
                        <a:pt x="126" y="476"/>
                      </a:cubicBezTo>
                      <a:cubicBezTo>
                        <a:pt x="176" y="521"/>
                        <a:pt x="244" y="537"/>
                        <a:pt x="319" y="537"/>
                      </a:cubicBezTo>
                      <a:cubicBezTo>
                        <a:pt x="496" y="537"/>
                        <a:pt x="714" y="446"/>
                        <a:pt x="845" y="418"/>
                      </a:cubicBezTo>
                      <a:cubicBezTo>
                        <a:pt x="864" y="413"/>
                        <a:pt x="889" y="412"/>
                        <a:pt x="918" y="412"/>
                      </a:cubicBezTo>
                      <a:cubicBezTo>
                        <a:pt x="1013" y="412"/>
                        <a:pt x="1142" y="432"/>
                        <a:pt x="1204" y="456"/>
                      </a:cubicBezTo>
                      <a:lnTo>
                        <a:pt x="1079" y="353"/>
                      </a:lnTo>
                      <a:cubicBezTo>
                        <a:pt x="828" y="289"/>
                        <a:pt x="643" y="100"/>
                        <a:pt x="402" y="19"/>
                      </a:cubicBezTo>
                      <a:cubicBezTo>
                        <a:pt x="366" y="7"/>
                        <a:pt x="328" y="1"/>
                        <a:pt x="2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5"/>
                <p:cNvSpPr/>
                <p:nvPr/>
              </p:nvSpPr>
              <p:spPr>
                <a:xfrm rot="211887" flipH="1">
                  <a:off x="8551869" y="1297767"/>
                  <a:ext cx="313168" cy="165289"/>
                </a:xfrm>
                <a:custGeom>
                  <a:avLst/>
                  <a:gdLst/>
                  <a:ahLst/>
                  <a:cxnLst/>
                  <a:rect l="l" t="t" r="r" b="b"/>
                  <a:pathLst>
                    <a:path w="1421" h="750" extrusionOk="0">
                      <a:moveTo>
                        <a:pt x="340" y="0"/>
                      </a:moveTo>
                      <a:cubicBezTo>
                        <a:pt x="258" y="0"/>
                        <a:pt x="178" y="30"/>
                        <a:pt x="115" y="98"/>
                      </a:cubicBezTo>
                      <a:cubicBezTo>
                        <a:pt x="1" y="219"/>
                        <a:pt x="1" y="421"/>
                        <a:pt x="103" y="550"/>
                      </a:cubicBezTo>
                      <a:cubicBezTo>
                        <a:pt x="181" y="648"/>
                        <a:pt x="320" y="676"/>
                        <a:pt x="471" y="676"/>
                      </a:cubicBezTo>
                      <a:cubicBezTo>
                        <a:pt x="656" y="676"/>
                        <a:pt x="860" y="634"/>
                        <a:pt x="991" y="629"/>
                      </a:cubicBezTo>
                      <a:cubicBezTo>
                        <a:pt x="995" y="628"/>
                        <a:pt x="999" y="628"/>
                        <a:pt x="1004" y="628"/>
                      </a:cubicBezTo>
                      <a:cubicBezTo>
                        <a:pt x="1116" y="628"/>
                        <a:pt x="1331" y="696"/>
                        <a:pt x="1420" y="749"/>
                      </a:cubicBezTo>
                      <a:lnTo>
                        <a:pt x="1416" y="718"/>
                      </a:lnTo>
                      <a:cubicBezTo>
                        <a:pt x="1122" y="588"/>
                        <a:pt x="810" y="201"/>
                        <a:pt x="533" y="52"/>
                      </a:cubicBezTo>
                      <a:cubicBezTo>
                        <a:pt x="472" y="19"/>
                        <a:pt x="405" y="0"/>
                        <a:pt x="3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5"/>
                <p:cNvSpPr/>
                <p:nvPr/>
              </p:nvSpPr>
              <p:spPr>
                <a:xfrm rot="211887" flipH="1">
                  <a:off x="8456272" y="1060376"/>
                  <a:ext cx="176309" cy="334987"/>
                </a:xfrm>
                <a:custGeom>
                  <a:avLst/>
                  <a:gdLst/>
                  <a:ahLst/>
                  <a:cxnLst/>
                  <a:rect l="l" t="t" r="r" b="b"/>
                  <a:pathLst>
                    <a:path w="800" h="1520" extrusionOk="0">
                      <a:moveTo>
                        <a:pt x="350" y="1"/>
                      </a:moveTo>
                      <a:cubicBezTo>
                        <a:pt x="278" y="1"/>
                        <a:pt x="207" y="21"/>
                        <a:pt x="150" y="65"/>
                      </a:cubicBezTo>
                      <a:cubicBezTo>
                        <a:pt x="17" y="164"/>
                        <a:pt x="1" y="331"/>
                        <a:pt x="60" y="476"/>
                      </a:cubicBezTo>
                      <a:cubicBezTo>
                        <a:pt x="178" y="767"/>
                        <a:pt x="426" y="979"/>
                        <a:pt x="523" y="1284"/>
                      </a:cubicBezTo>
                      <a:lnTo>
                        <a:pt x="624" y="1516"/>
                      </a:lnTo>
                      <a:lnTo>
                        <a:pt x="624" y="1516"/>
                      </a:lnTo>
                      <a:cubicBezTo>
                        <a:pt x="580" y="1413"/>
                        <a:pt x="569" y="1097"/>
                        <a:pt x="585" y="991"/>
                      </a:cubicBezTo>
                      <a:cubicBezTo>
                        <a:pt x="619" y="756"/>
                        <a:pt x="800" y="296"/>
                        <a:pt x="602" y="100"/>
                      </a:cubicBezTo>
                      <a:cubicBezTo>
                        <a:pt x="536" y="35"/>
                        <a:pt x="442" y="1"/>
                        <a:pt x="350" y="1"/>
                      </a:cubicBezTo>
                      <a:close/>
                      <a:moveTo>
                        <a:pt x="624" y="1516"/>
                      </a:moveTo>
                      <a:lnTo>
                        <a:pt x="624" y="1516"/>
                      </a:lnTo>
                      <a:cubicBezTo>
                        <a:pt x="624" y="1517"/>
                        <a:pt x="625" y="1519"/>
                        <a:pt x="625" y="1520"/>
                      </a:cubicBezTo>
                      <a:lnTo>
                        <a:pt x="624" y="15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65"/>
                <p:cNvSpPr/>
                <p:nvPr/>
              </p:nvSpPr>
              <p:spPr>
                <a:xfrm rot="211887" flipH="1">
                  <a:off x="8316423" y="1168698"/>
                  <a:ext cx="140386" cy="262920"/>
                </a:xfrm>
                <a:custGeom>
                  <a:avLst/>
                  <a:gdLst/>
                  <a:ahLst/>
                  <a:cxnLst/>
                  <a:rect l="l" t="t" r="r" b="b"/>
                  <a:pathLst>
                    <a:path w="637" h="1193" extrusionOk="0">
                      <a:moveTo>
                        <a:pt x="272" y="1"/>
                      </a:moveTo>
                      <a:cubicBezTo>
                        <a:pt x="234" y="1"/>
                        <a:pt x="197" y="8"/>
                        <a:pt x="163" y="25"/>
                      </a:cubicBezTo>
                      <a:cubicBezTo>
                        <a:pt x="40" y="81"/>
                        <a:pt x="0" y="211"/>
                        <a:pt x="22" y="335"/>
                      </a:cubicBezTo>
                      <a:cubicBezTo>
                        <a:pt x="66" y="585"/>
                        <a:pt x="225" y="796"/>
                        <a:pt x="251" y="1054"/>
                      </a:cubicBezTo>
                      <a:lnTo>
                        <a:pt x="334" y="1192"/>
                      </a:lnTo>
                      <a:cubicBezTo>
                        <a:pt x="316" y="1107"/>
                        <a:pt x="319" y="913"/>
                        <a:pt x="349" y="831"/>
                      </a:cubicBezTo>
                      <a:cubicBezTo>
                        <a:pt x="418" y="652"/>
                        <a:pt x="637" y="318"/>
                        <a:pt x="513" y="129"/>
                      </a:cubicBezTo>
                      <a:cubicBezTo>
                        <a:pt x="462" y="50"/>
                        <a:pt x="366" y="1"/>
                        <a:pt x="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65"/>
                <p:cNvSpPr/>
                <p:nvPr/>
              </p:nvSpPr>
              <p:spPr>
                <a:xfrm rot="211887" flipH="1">
                  <a:off x="8587134" y="1056280"/>
                  <a:ext cx="283857" cy="298843"/>
                </a:xfrm>
                <a:custGeom>
                  <a:avLst/>
                  <a:gdLst/>
                  <a:ahLst/>
                  <a:cxnLst/>
                  <a:rect l="l" t="t" r="r" b="b"/>
                  <a:pathLst>
                    <a:path w="1288" h="1356" extrusionOk="0">
                      <a:moveTo>
                        <a:pt x="122" y="0"/>
                      </a:moveTo>
                      <a:cubicBezTo>
                        <a:pt x="32" y="76"/>
                        <a:pt x="1" y="208"/>
                        <a:pt x="14" y="322"/>
                      </a:cubicBezTo>
                      <a:cubicBezTo>
                        <a:pt x="29" y="454"/>
                        <a:pt x="107" y="567"/>
                        <a:pt x="199" y="659"/>
                      </a:cubicBezTo>
                      <a:cubicBezTo>
                        <a:pt x="320" y="786"/>
                        <a:pt x="466" y="885"/>
                        <a:pt x="627" y="952"/>
                      </a:cubicBezTo>
                      <a:cubicBezTo>
                        <a:pt x="761" y="1007"/>
                        <a:pt x="908" y="1040"/>
                        <a:pt x="1025" y="1122"/>
                      </a:cubicBezTo>
                      <a:cubicBezTo>
                        <a:pt x="1099" y="1172"/>
                        <a:pt x="1169" y="1225"/>
                        <a:pt x="1230" y="1288"/>
                      </a:cubicBezTo>
                      <a:lnTo>
                        <a:pt x="1230" y="1288"/>
                      </a:lnTo>
                      <a:lnTo>
                        <a:pt x="122" y="0"/>
                      </a:lnTo>
                      <a:close/>
                      <a:moveTo>
                        <a:pt x="1230" y="1288"/>
                      </a:moveTo>
                      <a:lnTo>
                        <a:pt x="1288" y="1356"/>
                      </a:lnTo>
                      <a:cubicBezTo>
                        <a:pt x="1270" y="1332"/>
                        <a:pt x="1250" y="1310"/>
                        <a:pt x="1230" y="128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65"/>
                <p:cNvSpPr/>
                <p:nvPr/>
              </p:nvSpPr>
              <p:spPr>
                <a:xfrm rot="211887" flipH="1">
                  <a:off x="8589525" y="1041054"/>
                  <a:ext cx="257411" cy="315372"/>
                </a:xfrm>
                <a:custGeom>
                  <a:avLst/>
                  <a:gdLst/>
                  <a:ahLst/>
                  <a:cxnLst/>
                  <a:rect l="l" t="t" r="r" b="b"/>
                  <a:pathLst>
                    <a:path w="1168" h="1431" extrusionOk="0">
                      <a:moveTo>
                        <a:pt x="220" y="1"/>
                      </a:moveTo>
                      <a:cubicBezTo>
                        <a:pt x="140" y="1"/>
                        <a:pt x="60" y="23"/>
                        <a:pt x="0" y="74"/>
                      </a:cubicBezTo>
                      <a:lnTo>
                        <a:pt x="1115" y="1370"/>
                      </a:lnTo>
                      <a:lnTo>
                        <a:pt x="1115" y="1370"/>
                      </a:lnTo>
                      <a:cubicBezTo>
                        <a:pt x="1059" y="1298"/>
                        <a:pt x="1014" y="1219"/>
                        <a:pt x="974" y="1136"/>
                      </a:cubicBezTo>
                      <a:cubicBezTo>
                        <a:pt x="911" y="1006"/>
                        <a:pt x="901" y="857"/>
                        <a:pt x="865" y="717"/>
                      </a:cubicBezTo>
                      <a:cubicBezTo>
                        <a:pt x="823" y="547"/>
                        <a:pt x="747" y="388"/>
                        <a:pt x="642" y="250"/>
                      </a:cubicBezTo>
                      <a:cubicBezTo>
                        <a:pt x="562" y="145"/>
                        <a:pt x="463" y="51"/>
                        <a:pt x="336" y="16"/>
                      </a:cubicBezTo>
                      <a:cubicBezTo>
                        <a:pt x="299" y="6"/>
                        <a:pt x="259" y="1"/>
                        <a:pt x="220" y="1"/>
                      </a:cubicBezTo>
                      <a:close/>
                      <a:moveTo>
                        <a:pt x="1115" y="1370"/>
                      </a:moveTo>
                      <a:cubicBezTo>
                        <a:pt x="1132" y="1391"/>
                        <a:pt x="1149" y="1411"/>
                        <a:pt x="1168" y="1431"/>
                      </a:cubicBezTo>
                      <a:lnTo>
                        <a:pt x="1115" y="137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5" name="Google Shape;7205;p65"/>
                <p:cNvGrpSpPr/>
                <p:nvPr/>
              </p:nvGrpSpPr>
              <p:grpSpPr>
                <a:xfrm rot="211878" flipH="1">
                  <a:off x="8271220" y="1084915"/>
                  <a:ext cx="539285" cy="612012"/>
                  <a:chOff x="5527659" y="1842605"/>
                  <a:chExt cx="104389" cy="118467"/>
                </a:xfrm>
              </p:grpSpPr>
              <p:sp>
                <p:nvSpPr>
                  <p:cNvPr id="7206" name="Google Shape;7206;p65"/>
                  <p:cNvSpPr/>
                  <p:nvPr/>
                </p:nvSpPr>
                <p:spPr>
                  <a:xfrm>
                    <a:off x="5530389" y="1842605"/>
                    <a:ext cx="101659" cy="118467"/>
                  </a:xfrm>
                  <a:custGeom>
                    <a:avLst/>
                    <a:gdLst/>
                    <a:ahLst/>
                    <a:cxnLst/>
                    <a:rect l="l" t="t" r="r" b="b"/>
                    <a:pathLst>
                      <a:path w="2383" h="2777" extrusionOk="0">
                        <a:moveTo>
                          <a:pt x="52" y="0"/>
                        </a:moveTo>
                        <a:cubicBezTo>
                          <a:pt x="25" y="0"/>
                          <a:pt x="1" y="38"/>
                          <a:pt x="25" y="66"/>
                        </a:cubicBezTo>
                        <a:cubicBezTo>
                          <a:pt x="154" y="217"/>
                          <a:pt x="284" y="369"/>
                          <a:pt x="412" y="521"/>
                        </a:cubicBezTo>
                        <a:cubicBezTo>
                          <a:pt x="570" y="708"/>
                          <a:pt x="727" y="894"/>
                          <a:pt x="884" y="1080"/>
                        </a:cubicBezTo>
                        <a:lnTo>
                          <a:pt x="1385" y="1677"/>
                        </a:lnTo>
                        <a:cubicBezTo>
                          <a:pt x="1544" y="1866"/>
                          <a:pt x="1704" y="2056"/>
                          <a:pt x="1863" y="2244"/>
                        </a:cubicBezTo>
                        <a:cubicBezTo>
                          <a:pt x="1996" y="2402"/>
                          <a:pt x="2130" y="2558"/>
                          <a:pt x="2264" y="2716"/>
                        </a:cubicBezTo>
                        <a:lnTo>
                          <a:pt x="2305" y="2764"/>
                        </a:lnTo>
                        <a:cubicBezTo>
                          <a:pt x="2312" y="2773"/>
                          <a:pt x="2321" y="2777"/>
                          <a:pt x="2330" y="2777"/>
                        </a:cubicBezTo>
                        <a:cubicBezTo>
                          <a:pt x="2358" y="2777"/>
                          <a:pt x="2382" y="2739"/>
                          <a:pt x="2358" y="2710"/>
                        </a:cubicBezTo>
                        <a:cubicBezTo>
                          <a:pt x="2229" y="2560"/>
                          <a:pt x="2099" y="2408"/>
                          <a:pt x="1971" y="2255"/>
                        </a:cubicBezTo>
                        <a:cubicBezTo>
                          <a:pt x="1813" y="2069"/>
                          <a:pt x="1656" y="1883"/>
                          <a:pt x="1499" y="1696"/>
                        </a:cubicBezTo>
                        <a:lnTo>
                          <a:pt x="998" y="1100"/>
                        </a:lnTo>
                        <a:cubicBezTo>
                          <a:pt x="839" y="910"/>
                          <a:pt x="679" y="721"/>
                          <a:pt x="520" y="532"/>
                        </a:cubicBezTo>
                        <a:cubicBezTo>
                          <a:pt x="387" y="375"/>
                          <a:pt x="253" y="217"/>
                          <a:pt x="119" y="60"/>
                        </a:cubicBezTo>
                        <a:lnTo>
                          <a:pt x="77" y="13"/>
                        </a:lnTo>
                        <a:cubicBezTo>
                          <a:pt x="69" y="4"/>
                          <a:pt x="61" y="0"/>
                          <a:pt x="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5"/>
                  <p:cNvSpPr/>
                  <p:nvPr/>
                </p:nvSpPr>
                <p:spPr>
                  <a:xfrm>
                    <a:off x="5560251" y="1928736"/>
                    <a:ext cx="64374" cy="24188"/>
                  </a:xfrm>
                  <a:custGeom>
                    <a:avLst/>
                    <a:gdLst/>
                    <a:ahLst/>
                    <a:cxnLst/>
                    <a:rect l="l" t="t" r="r" b="b"/>
                    <a:pathLst>
                      <a:path w="1509" h="567" extrusionOk="0">
                        <a:moveTo>
                          <a:pt x="45" y="1"/>
                        </a:moveTo>
                        <a:cubicBezTo>
                          <a:pt x="0" y="1"/>
                          <a:pt x="1" y="72"/>
                          <a:pt x="48" y="75"/>
                        </a:cubicBezTo>
                        <a:cubicBezTo>
                          <a:pt x="436" y="105"/>
                          <a:pt x="811" y="213"/>
                          <a:pt x="1156" y="393"/>
                        </a:cubicBezTo>
                        <a:cubicBezTo>
                          <a:pt x="1253" y="444"/>
                          <a:pt x="1347" y="499"/>
                          <a:pt x="1436" y="560"/>
                        </a:cubicBezTo>
                        <a:cubicBezTo>
                          <a:pt x="1443" y="565"/>
                          <a:pt x="1450" y="567"/>
                          <a:pt x="1456" y="567"/>
                        </a:cubicBezTo>
                        <a:cubicBezTo>
                          <a:pt x="1487" y="567"/>
                          <a:pt x="1508" y="518"/>
                          <a:pt x="1473" y="496"/>
                        </a:cubicBezTo>
                        <a:lnTo>
                          <a:pt x="1473" y="496"/>
                        </a:lnTo>
                        <a:lnTo>
                          <a:pt x="1475" y="497"/>
                        </a:lnTo>
                        <a:cubicBezTo>
                          <a:pt x="1145" y="274"/>
                          <a:pt x="774" y="120"/>
                          <a:pt x="383" y="46"/>
                        </a:cubicBezTo>
                        <a:cubicBezTo>
                          <a:pt x="273" y="25"/>
                          <a:pt x="161" y="10"/>
                          <a:pt x="48" y="1"/>
                        </a:cubicBezTo>
                        <a:cubicBezTo>
                          <a:pt x="47" y="1"/>
                          <a:pt x="46"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5"/>
                  <p:cNvSpPr/>
                  <p:nvPr/>
                </p:nvSpPr>
                <p:spPr>
                  <a:xfrm>
                    <a:off x="5527659" y="1892560"/>
                    <a:ext cx="77854" cy="36944"/>
                  </a:xfrm>
                  <a:custGeom>
                    <a:avLst/>
                    <a:gdLst/>
                    <a:ahLst/>
                    <a:cxnLst/>
                    <a:rect l="l" t="t" r="r" b="b"/>
                    <a:pathLst>
                      <a:path w="1825" h="866" extrusionOk="0">
                        <a:moveTo>
                          <a:pt x="56" y="1"/>
                        </a:moveTo>
                        <a:cubicBezTo>
                          <a:pt x="15" y="1"/>
                          <a:pt x="1" y="65"/>
                          <a:pt x="44" y="75"/>
                        </a:cubicBezTo>
                        <a:cubicBezTo>
                          <a:pt x="277" y="126"/>
                          <a:pt x="502" y="209"/>
                          <a:pt x="719" y="300"/>
                        </a:cubicBezTo>
                        <a:cubicBezTo>
                          <a:pt x="968" y="400"/>
                          <a:pt x="1210" y="518"/>
                          <a:pt x="1441" y="652"/>
                        </a:cubicBezTo>
                        <a:cubicBezTo>
                          <a:pt x="1547" y="712"/>
                          <a:pt x="1647" y="780"/>
                          <a:pt x="1741" y="856"/>
                        </a:cubicBezTo>
                        <a:cubicBezTo>
                          <a:pt x="1749" y="863"/>
                          <a:pt x="1757" y="865"/>
                          <a:pt x="1765" y="865"/>
                        </a:cubicBezTo>
                        <a:cubicBezTo>
                          <a:pt x="1797" y="865"/>
                          <a:pt x="1824" y="827"/>
                          <a:pt x="1795" y="803"/>
                        </a:cubicBezTo>
                        <a:cubicBezTo>
                          <a:pt x="1610" y="649"/>
                          <a:pt x="1393" y="533"/>
                          <a:pt x="1179" y="425"/>
                        </a:cubicBezTo>
                        <a:cubicBezTo>
                          <a:pt x="934" y="303"/>
                          <a:pt x="682" y="197"/>
                          <a:pt x="423" y="106"/>
                        </a:cubicBezTo>
                        <a:cubicBezTo>
                          <a:pt x="306" y="64"/>
                          <a:pt x="186" y="30"/>
                          <a:pt x="65" y="2"/>
                        </a:cubicBezTo>
                        <a:cubicBezTo>
                          <a:pt x="62" y="1"/>
                          <a:pt x="59"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5"/>
                  <p:cNvSpPr/>
                  <p:nvPr/>
                </p:nvSpPr>
                <p:spPr>
                  <a:xfrm>
                    <a:off x="5606239" y="1884711"/>
                    <a:ext cx="16979" cy="65739"/>
                  </a:xfrm>
                  <a:custGeom>
                    <a:avLst/>
                    <a:gdLst/>
                    <a:ahLst/>
                    <a:cxnLst/>
                    <a:rect l="l" t="t" r="r" b="b"/>
                    <a:pathLst>
                      <a:path w="398" h="1541" extrusionOk="0">
                        <a:moveTo>
                          <a:pt x="79" y="1"/>
                        </a:moveTo>
                        <a:cubicBezTo>
                          <a:pt x="60" y="1"/>
                          <a:pt x="41" y="13"/>
                          <a:pt x="39" y="37"/>
                        </a:cubicBezTo>
                        <a:cubicBezTo>
                          <a:pt x="0" y="548"/>
                          <a:pt x="96" y="1060"/>
                          <a:pt x="318" y="1520"/>
                        </a:cubicBezTo>
                        <a:cubicBezTo>
                          <a:pt x="324" y="1535"/>
                          <a:pt x="335" y="1540"/>
                          <a:pt x="347" y="1540"/>
                        </a:cubicBezTo>
                        <a:cubicBezTo>
                          <a:pt x="372" y="1540"/>
                          <a:pt x="398" y="1513"/>
                          <a:pt x="384" y="1483"/>
                        </a:cubicBezTo>
                        <a:cubicBezTo>
                          <a:pt x="167" y="1033"/>
                          <a:pt x="75" y="535"/>
                          <a:pt x="114" y="37"/>
                        </a:cubicBezTo>
                        <a:cubicBezTo>
                          <a:pt x="115" y="13"/>
                          <a:pt x="97" y="1"/>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5"/>
                  <p:cNvSpPr/>
                  <p:nvPr/>
                </p:nvSpPr>
                <p:spPr>
                  <a:xfrm>
                    <a:off x="5579662" y="1852630"/>
                    <a:ext cx="23463" cy="75167"/>
                  </a:xfrm>
                  <a:custGeom>
                    <a:avLst/>
                    <a:gdLst/>
                    <a:ahLst/>
                    <a:cxnLst/>
                    <a:rect l="l" t="t" r="r" b="b"/>
                    <a:pathLst>
                      <a:path w="550" h="1762" extrusionOk="0">
                        <a:moveTo>
                          <a:pt x="37" y="0"/>
                        </a:moveTo>
                        <a:cubicBezTo>
                          <a:pt x="19" y="0"/>
                          <a:pt x="1" y="13"/>
                          <a:pt x="3" y="37"/>
                        </a:cubicBezTo>
                        <a:cubicBezTo>
                          <a:pt x="19" y="262"/>
                          <a:pt x="52" y="488"/>
                          <a:pt x="103" y="708"/>
                        </a:cubicBezTo>
                        <a:cubicBezTo>
                          <a:pt x="154" y="950"/>
                          <a:pt x="224" y="1188"/>
                          <a:pt x="313" y="1421"/>
                        </a:cubicBezTo>
                        <a:cubicBezTo>
                          <a:pt x="355" y="1533"/>
                          <a:pt x="406" y="1640"/>
                          <a:pt x="467" y="1745"/>
                        </a:cubicBezTo>
                        <a:cubicBezTo>
                          <a:pt x="474" y="1757"/>
                          <a:pt x="486" y="1762"/>
                          <a:pt x="497" y="1762"/>
                        </a:cubicBezTo>
                        <a:cubicBezTo>
                          <a:pt x="524" y="1762"/>
                          <a:pt x="550" y="1735"/>
                          <a:pt x="532" y="1707"/>
                        </a:cubicBezTo>
                        <a:lnTo>
                          <a:pt x="531" y="1706"/>
                        </a:lnTo>
                        <a:cubicBezTo>
                          <a:pt x="417" y="1519"/>
                          <a:pt x="344" y="1308"/>
                          <a:pt x="282" y="1099"/>
                        </a:cubicBezTo>
                        <a:cubicBezTo>
                          <a:pt x="210" y="863"/>
                          <a:pt x="157" y="625"/>
                          <a:pt x="118" y="382"/>
                        </a:cubicBezTo>
                        <a:cubicBezTo>
                          <a:pt x="98" y="268"/>
                          <a:pt x="85" y="152"/>
                          <a:pt x="77" y="37"/>
                        </a:cubicBezTo>
                        <a:cubicBezTo>
                          <a:pt x="76" y="13"/>
                          <a:pt x="56" y="0"/>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1" name="Google Shape;7211;p65"/>
                <p:cNvGrpSpPr/>
                <p:nvPr/>
              </p:nvGrpSpPr>
              <p:grpSpPr>
                <a:xfrm flipH="1">
                  <a:off x="8187568" y="2622617"/>
                  <a:ext cx="528637" cy="655730"/>
                  <a:chOff x="4233367" y="2677217"/>
                  <a:chExt cx="528637" cy="655730"/>
                </a:xfrm>
              </p:grpSpPr>
              <p:grpSp>
                <p:nvGrpSpPr>
                  <p:cNvPr id="7212" name="Google Shape;7212;p65"/>
                  <p:cNvGrpSpPr/>
                  <p:nvPr/>
                </p:nvGrpSpPr>
                <p:grpSpPr>
                  <a:xfrm rot="-211878">
                    <a:off x="4248194" y="2692037"/>
                    <a:ext cx="496530" cy="496751"/>
                    <a:chOff x="5544467" y="2155047"/>
                    <a:chExt cx="96113" cy="96156"/>
                  </a:xfrm>
                </p:grpSpPr>
                <p:sp>
                  <p:nvSpPr>
                    <p:cNvPr id="7213" name="Google Shape;7213;p65"/>
                    <p:cNvSpPr/>
                    <p:nvPr/>
                  </p:nvSpPr>
                  <p:spPr>
                    <a:xfrm>
                      <a:off x="5558118" y="2230470"/>
                      <a:ext cx="44068" cy="20733"/>
                    </a:xfrm>
                    <a:custGeom>
                      <a:avLst/>
                      <a:gdLst/>
                      <a:ahLst/>
                      <a:cxnLst/>
                      <a:rect l="l" t="t" r="r" b="b"/>
                      <a:pathLst>
                        <a:path w="1033" h="486" extrusionOk="0">
                          <a:moveTo>
                            <a:pt x="248" y="1"/>
                          </a:moveTo>
                          <a:cubicBezTo>
                            <a:pt x="184" y="1"/>
                            <a:pt x="122" y="24"/>
                            <a:pt x="77" y="80"/>
                          </a:cubicBezTo>
                          <a:cubicBezTo>
                            <a:pt x="1" y="172"/>
                            <a:pt x="10" y="315"/>
                            <a:pt x="87" y="402"/>
                          </a:cubicBezTo>
                          <a:cubicBezTo>
                            <a:pt x="139" y="458"/>
                            <a:pt x="219" y="476"/>
                            <a:pt x="309" y="476"/>
                          </a:cubicBezTo>
                          <a:cubicBezTo>
                            <a:pt x="452" y="476"/>
                            <a:pt x="618" y="429"/>
                            <a:pt x="721" y="418"/>
                          </a:cubicBezTo>
                          <a:cubicBezTo>
                            <a:pt x="728" y="417"/>
                            <a:pt x="735" y="417"/>
                            <a:pt x="743" y="417"/>
                          </a:cubicBezTo>
                          <a:cubicBezTo>
                            <a:pt x="826" y="417"/>
                            <a:pt x="970" y="452"/>
                            <a:pt x="1033" y="485"/>
                          </a:cubicBezTo>
                          <a:lnTo>
                            <a:pt x="933" y="382"/>
                          </a:lnTo>
                          <a:cubicBezTo>
                            <a:pt x="720" y="303"/>
                            <a:pt x="575" y="121"/>
                            <a:pt x="372" y="29"/>
                          </a:cubicBezTo>
                          <a:cubicBezTo>
                            <a:pt x="332" y="11"/>
                            <a:pt x="290" y="1"/>
                            <a:pt x="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65"/>
                    <p:cNvSpPr/>
                    <p:nvPr/>
                  </p:nvSpPr>
                  <p:spPr>
                    <a:xfrm>
                      <a:off x="5544467" y="2198518"/>
                      <a:ext cx="51747" cy="32294"/>
                    </a:xfrm>
                    <a:custGeom>
                      <a:avLst/>
                      <a:gdLst/>
                      <a:ahLst/>
                      <a:cxnLst/>
                      <a:rect l="l" t="t" r="r" b="b"/>
                      <a:pathLst>
                        <a:path w="1213" h="757" extrusionOk="0">
                          <a:moveTo>
                            <a:pt x="306" y="0"/>
                          </a:moveTo>
                          <a:cubicBezTo>
                            <a:pt x="245" y="0"/>
                            <a:pt x="184" y="20"/>
                            <a:pt x="132" y="67"/>
                          </a:cubicBezTo>
                          <a:cubicBezTo>
                            <a:pt x="20" y="162"/>
                            <a:pt x="0" y="339"/>
                            <a:pt x="78" y="460"/>
                          </a:cubicBezTo>
                          <a:cubicBezTo>
                            <a:pt x="163" y="593"/>
                            <a:pt x="370" y="612"/>
                            <a:pt x="562" y="612"/>
                          </a:cubicBezTo>
                          <a:cubicBezTo>
                            <a:pt x="639" y="612"/>
                            <a:pt x="713" y="609"/>
                            <a:pt x="776" y="609"/>
                          </a:cubicBezTo>
                          <a:cubicBezTo>
                            <a:pt x="802" y="609"/>
                            <a:pt x="826" y="609"/>
                            <a:pt x="847" y="611"/>
                          </a:cubicBezTo>
                          <a:cubicBezTo>
                            <a:pt x="943" y="617"/>
                            <a:pt x="1137" y="700"/>
                            <a:pt x="1213" y="757"/>
                          </a:cubicBezTo>
                          <a:lnTo>
                            <a:pt x="1213" y="730"/>
                          </a:lnTo>
                          <a:cubicBezTo>
                            <a:pt x="968" y="590"/>
                            <a:pt x="731" y="220"/>
                            <a:pt x="501" y="65"/>
                          </a:cubicBezTo>
                          <a:cubicBezTo>
                            <a:pt x="442" y="24"/>
                            <a:pt x="374" y="0"/>
                            <a:pt x="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5"/>
                    <p:cNvSpPr/>
                    <p:nvPr/>
                  </p:nvSpPr>
                  <p:spPr>
                    <a:xfrm>
                      <a:off x="5589900" y="2164390"/>
                      <a:ext cx="29990" cy="57975"/>
                    </a:xfrm>
                    <a:custGeom>
                      <a:avLst/>
                      <a:gdLst/>
                      <a:ahLst/>
                      <a:cxnLst/>
                      <a:rect l="l" t="t" r="r" b="b"/>
                      <a:pathLst>
                        <a:path w="703" h="1359" extrusionOk="0">
                          <a:moveTo>
                            <a:pt x="302" y="1"/>
                          </a:moveTo>
                          <a:cubicBezTo>
                            <a:pt x="251" y="1"/>
                            <a:pt x="200" y="13"/>
                            <a:pt x="155" y="40"/>
                          </a:cubicBezTo>
                          <a:cubicBezTo>
                            <a:pt x="30" y="118"/>
                            <a:pt x="0" y="261"/>
                            <a:pt x="37" y="392"/>
                          </a:cubicBezTo>
                          <a:cubicBezTo>
                            <a:pt x="115" y="659"/>
                            <a:pt x="310" y="867"/>
                            <a:pt x="368" y="1144"/>
                          </a:cubicBezTo>
                          <a:lnTo>
                            <a:pt x="435" y="1353"/>
                          </a:lnTo>
                          <a:lnTo>
                            <a:pt x="435" y="1353"/>
                          </a:lnTo>
                          <a:cubicBezTo>
                            <a:pt x="406" y="1256"/>
                            <a:pt x="426" y="981"/>
                            <a:pt x="449" y="892"/>
                          </a:cubicBezTo>
                          <a:cubicBezTo>
                            <a:pt x="501" y="691"/>
                            <a:pt x="702" y="304"/>
                            <a:pt x="546" y="114"/>
                          </a:cubicBezTo>
                          <a:cubicBezTo>
                            <a:pt x="487" y="42"/>
                            <a:pt x="394" y="1"/>
                            <a:pt x="302" y="1"/>
                          </a:cubicBezTo>
                          <a:close/>
                          <a:moveTo>
                            <a:pt x="435" y="1353"/>
                          </a:moveTo>
                          <a:lnTo>
                            <a:pt x="435" y="1353"/>
                          </a:lnTo>
                          <a:cubicBezTo>
                            <a:pt x="436" y="1355"/>
                            <a:pt x="436" y="1357"/>
                            <a:pt x="437" y="1359"/>
                          </a:cubicBezTo>
                          <a:lnTo>
                            <a:pt x="435" y="13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5"/>
                    <p:cNvSpPr/>
                    <p:nvPr/>
                  </p:nvSpPr>
                  <p:spPr>
                    <a:xfrm>
                      <a:off x="5617117" y="2187170"/>
                      <a:ext cx="23463" cy="44878"/>
                    </a:xfrm>
                    <a:custGeom>
                      <a:avLst/>
                      <a:gdLst/>
                      <a:ahLst/>
                      <a:cxnLst/>
                      <a:rect l="l" t="t" r="r" b="b"/>
                      <a:pathLst>
                        <a:path w="550" h="1052" extrusionOk="0">
                          <a:moveTo>
                            <a:pt x="232" y="0"/>
                          </a:moveTo>
                          <a:cubicBezTo>
                            <a:pt x="208" y="0"/>
                            <a:pt x="183" y="4"/>
                            <a:pt x="160" y="12"/>
                          </a:cubicBezTo>
                          <a:cubicBezTo>
                            <a:pt x="46" y="51"/>
                            <a:pt x="0" y="160"/>
                            <a:pt x="8" y="271"/>
                          </a:cubicBezTo>
                          <a:cubicBezTo>
                            <a:pt x="23" y="495"/>
                            <a:pt x="142" y="693"/>
                            <a:pt x="140" y="922"/>
                          </a:cubicBezTo>
                          <a:lnTo>
                            <a:pt x="202" y="1051"/>
                          </a:lnTo>
                          <a:cubicBezTo>
                            <a:pt x="193" y="975"/>
                            <a:pt x="215" y="805"/>
                            <a:pt x="249" y="737"/>
                          </a:cubicBezTo>
                          <a:cubicBezTo>
                            <a:pt x="325" y="586"/>
                            <a:pt x="549" y="313"/>
                            <a:pt x="458" y="137"/>
                          </a:cubicBezTo>
                          <a:cubicBezTo>
                            <a:pt x="416" y="55"/>
                            <a:pt x="325" y="0"/>
                            <a:pt x="2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5"/>
                    <p:cNvSpPr/>
                    <p:nvPr/>
                  </p:nvSpPr>
                  <p:spPr>
                    <a:xfrm>
                      <a:off x="5550482" y="2156753"/>
                      <a:ext cx="43556" cy="55245"/>
                    </a:xfrm>
                    <a:custGeom>
                      <a:avLst/>
                      <a:gdLst/>
                      <a:ahLst/>
                      <a:cxnLst/>
                      <a:rect l="l" t="t" r="r" b="b"/>
                      <a:pathLst>
                        <a:path w="1021" h="1295" extrusionOk="0">
                          <a:moveTo>
                            <a:pt x="126" y="0"/>
                          </a:moveTo>
                          <a:cubicBezTo>
                            <a:pt x="41" y="58"/>
                            <a:pt x="1" y="169"/>
                            <a:pt x="2" y="273"/>
                          </a:cubicBezTo>
                          <a:cubicBezTo>
                            <a:pt x="4" y="388"/>
                            <a:pt x="62" y="494"/>
                            <a:pt x="134" y="585"/>
                          </a:cubicBezTo>
                          <a:cubicBezTo>
                            <a:pt x="228" y="706"/>
                            <a:pt x="347" y="805"/>
                            <a:pt x="481" y="879"/>
                          </a:cubicBezTo>
                          <a:cubicBezTo>
                            <a:pt x="593" y="940"/>
                            <a:pt x="718" y="981"/>
                            <a:pt x="815" y="1065"/>
                          </a:cubicBezTo>
                          <a:cubicBezTo>
                            <a:pt x="882" y="1119"/>
                            <a:pt x="940" y="1182"/>
                            <a:pt x="991" y="1251"/>
                          </a:cubicBezTo>
                          <a:lnTo>
                            <a:pt x="991" y="1251"/>
                          </a:lnTo>
                          <a:lnTo>
                            <a:pt x="126" y="0"/>
                          </a:lnTo>
                          <a:close/>
                          <a:moveTo>
                            <a:pt x="991" y="1251"/>
                          </a:moveTo>
                          <a:lnTo>
                            <a:pt x="1021" y="1295"/>
                          </a:lnTo>
                          <a:cubicBezTo>
                            <a:pt x="1011" y="1280"/>
                            <a:pt x="1001" y="1265"/>
                            <a:pt x="991" y="12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5"/>
                    <p:cNvSpPr/>
                    <p:nvPr/>
                  </p:nvSpPr>
                  <p:spPr>
                    <a:xfrm>
                      <a:off x="5555473" y="2155047"/>
                      <a:ext cx="38223" cy="57207"/>
                    </a:xfrm>
                    <a:custGeom>
                      <a:avLst/>
                      <a:gdLst/>
                      <a:ahLst/>
                      <a:cxnLst/>
                      <a:rect l="l" t="t" r="r" b="b"/>
                      <a:pathLst>
                        <a:path w="896" h="1341" extrusionOk="0">
                          <a:moveTo>
                            <a:pt x="160" y="0"/>
                          </a:moveTo>
                          <a:cubicBezTo>
                            <a:pt x="103" y="0"/>
                            <a:pt x="47" y="14"/>
                            <a:pt x="0" y="46"/>
                          </a:cubicBezTo>
                          <a:lnTo>
                            <a:pt x="866" y="1298"/>
                          </a:lnTo>
                          <a:lnTo>
                            <a:pt x="866" y="1298"/>
                          </a:lnTo>
                          <a:cubicBezTo>
                            <a:pt x="818" y="1226"/>
                            <a:pt x="781" y="1147"/>
                            <a:pt x="753" y="1065"/>
                          </a:cubicBezTo>
                          <a:cubicBezTo>
                            <a:pt x="710" y="945"/>
                            <a:pt x="715" y="814"/>
                            <a:pt x="697" y="687"/>
                          </a:cubicBezTo>
                          <a:cubicBezTo>
                            <a:pt x="676" y="535"/>
                            <a:pt x="624" y="389"/>
                            <a:pt x="545" y="259"/>
                          </a:cubicBezTo>
                          <a:cubicBezTo>
                            <a:pt x="485" y="161"/>
                            <a:pt x="406" y="69"/>
                            <a:pt x="299" y="27"/>
                          </a:cubicBezTo>
                          <a:cubicBezTo>
                            <a:pt x="255" y="10"/>
                            <a:pt x="208" y="0"/>
                            <a:pt x="160" y="0"/>
                          </a:cubicBezTo>
                          <a:close/>
                          <a:moveTo>
                            <a:pt x="866" y="1298"/>
                          </a:moveTo>
                          <a:cubicBezTo>
                            <a:pt x="875" y="1312"/>
                            <a:pt x="885" y="1327"/>
                            <a:pt x="895" y="1341"/>
                          </a:cubicBezTo>
                          <a:lnTo>
                            <a:pt x="866" y="129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9" name="Google Shape;7219;p65"/>
                  <p:cNvGrpSpPr/>
                  <p:nvPr/>
                </p:nvGrpSpPr>
                <p:grpSpPr>
                  <a:xfrm rot="-211878">
                    <a:off x="4303752" y="2738765"/>
                    <a:ext cx="440772" cy="581158"/>
                    <a:chOff x="5554151" y="2164390"/>
                    <a:chExt cx="85320" cy="112494"/>
                  </a:xfrm>
                </p:grpSpPr>
                <p:sp>
                  <p:nvSpPr>
                    <p:cNvPr id="7220" name="Google Shape;7220;p65"/>
                    <p:cNvSpPr/>
                    <p:nvPr/>
                  </p:nvSpPr>
                  <p:spPr>
                    <a:xfrm>
                      <a:off x="5561019" y="2164390"/>
                      <a:ext cx="78452" cy="112494"/>
                    </a:xfrm>
                    <a:custGeom>
                      <a:avLst/>
                      <a:gdLst/>
                      <a:ahLst/>
                      <a:cxnLst/>
                      <a:rect l="l" t="t" r="r" b="b"/>
                      <a:pathLst>
                        <a:path w="1839" h="2637" extrusionOk="0">
                          <a:moveTo>
                            <a:pt x="47" y="1"/>
                          </a:moveTo>
                          <a:cubicBezTo>
                            <a:pt x="23" y="1"/>
                            <a:pt x="0" y="24"/>
                            <a:pt x="18" y="49"/>
                          </a:cubicBezTo>
                          <a:cubicBezTo>
                            <a:pt x="116" y="194"/>
                            <a:pt x="216" y="339"/>
                            <a:pt x="316" y="485"/>
                          </a:cubicBezTo>
                          <a:cubicBezTo>
                            <a:pt x="435" y="661"/>
                            <a:pt x="556" y="838"/>
                            <a:pt x="676" y="1016"/>
                          </a:cubicBezTo>
                          <a:lnTo>
                            <a:pt x="1059" y="1584"/>
                          </a:lnTo>
                          <a:cubicBezTo>
                            <a:pt x="1181" y="1764"/>
                            <a:pt x="1302" y="1943"/>
                            <a:pt x="1424" y="2124"/>
                          </a:cubicBezTo>
                          <a:cubicBezTo>
                            <a:pt x="1526" y="2274"/>
                            <a:pt x="1628" y="2425"/>
                            <a:pt x="1731" y="2574"/>
                          </a:cubicBezTo>
                          <a:lnTo>
                            <a:pt x="1764" y="2622"/>
                          </a:lnTo>
                          <a:cubicBezTo>
                            <a:pt x="1771" y="2632"/>
                            <a:pt x="1781" y="2636"/>
                            <a:pt x="1791" y="2636"/>
                          </a:cubicBezTo>
                          <a:cubicBezTo>
                            <a:pt x="1815" y="2636"/>
                            <a:pt x="1839" y="2613"/>
                            <a:pt x="1821" y="2587"/>
                          </a:cubicBezTo>
                          <a:cubicBezTo>
                            <a:pt x="1722" y="2443"/>
                            <a:pt x="1622" y="2298"/>
                            <a:pt x="1523" y="2152"/>
                          </a:cubicBezTo>
                          <a:cubicBezTo>
                            <a:pt x="1403" y="1976"/>
                            <a:pt x="1282" y="1799"/>
                            <a:pt x="1163" y="1621"/>
                          </a:cubicBezTo>
                          <a:lnTo>
                            <a:pt x="780" y="1051"/>
                          </a:lnTo>
                          <a:cubicBezTo>
                            <a:pt x="658" y="873"/>
                            <a:pt x="537" y="692"/>
                            <a:pt x="415" y="513"/>
                          </a:cubicBezTo>
                          <a:cubicBezTo>
                            <a:pt x="313" y="363"/>
                            <a:pt x="210" y="212"/>
                            <a:pt x="107" y="63"/>
                          </a:cubicBezTo>
                          <a:lnTo>
                            <a:pt x="75" y="15"/>
                          </a:lnTo>
                          <a:cubicBezTo>
                            <a:pt x="67" y="5"/>
                            <a:pt x="57" y="1"/>
                            <a:pt x="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65"/>
                    <p:cNvSpPr/>
                    <p:nvPr/>
                  </p:nvSpPr>
                  <p:spPr>
                    <a:xfrm>
                      <a:off x="5578979" y="2242457"/>
                      <a:ext cx="54775" cy="26663"/>
                    </a:xfrm>
                    <a:custGeom>
                      <a:avLst/>
                      <a:gdLst/>
                      <a:ahLst/>
                      <a:cxnLst/>
                      <a:rect l="l" t="t" r="r" b="b"/>
                      <a:pathLst>
                        <a:path w="1284" h="625" extrusionOk="0">
                          <a:moveTo>
                            <a:pt x="51" y="1"/>
                          </a:moveTo>
                          <a:cubicBezTo>
                            <a:pt x="14" y="1"/>
                            <a:pt x="0" y="57"/>
                            <a:pt x="40" y="65"/>
                          </a:cubicBezTo>
                          <a:cubicBezTo>
                            <a:pt x="472" y="143"/>
                            <a:pt x="876" y="332"/>
                            <a:pt x="1212" y="616"/>
                          </a:cubicBezTo>
                          <a:cubicBezTo>
                            <a:pt x="1219" y="622"/>
                            <a:pt x="1226" y="625"/>
                            <a:pt x="1234" y="625"/>
                          </a:cubicBezTo>
                          <a:cubicBezTo>
                            <a:pt x="1260" y="625"/>
                            <a:pt x="1284" y="592"/>
                            <a:pt x="1258" y="569"/>
                          </a:cubicBezTo>
                          <a:cubicBezTo>
                            <a:pt x="991" y="343"/>
                            <a:pt x="680" y="173"/>
                            <a:pt x="346" y="71"/>
                          </a:cubicBezTo>
                          <a:cubicBezTo>
                            <a:pt x="250" y="42"/>
                            <a:pt x="155" y="19"/>
                            <a:pt x="58" y="1"/>
                          </a:cubicBezTo>
                          <a:cubicBezTo>
                            <a:pt x="55" y="1"/>
                            <a:pt x="53" y="1"/>
                            <a:pt x="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65"/>
                    <p:cNvSpPr/>
                    <p:nvPr/>
                  </p:nvSpPr>
                  <p:spPr>
                    <a:xfrm>
                      <a:off x="5554151" y="2207732"/>
                      <a:ext cx="64758" cy="39205"/>
                    </a:xfrm>
                    <a:custGeom>
                      <a:avLst/>
                      <a:gdLst/>
                      <a:ahLst/>
                      <a:cxnLst/>
                      <a:rect l="l" t="t" r="r" b="b"/>
                      <a:pathLst>
                        <a:path w="1518" h="919" extrusionOk="0">
                          <a:moveTo>
                            <a:pt x="44" y="1"/>
                          </a:moveTo>
                          <a:cubicBezTo>
                            <a:pt x="11" y="1"/>
                            <a:pt x="1" y="55"/>
                            <a:pt x="36" y="67"/>
                          </a:cubicBezTo>
                          <a:cubicBezTo>
                            <a:pt x="233" y="132"/>
                            <a:pt x="421" y="226"/>
                            <a:pt x="602" y="325"/>
                          </a:cubicBezTo>
                          <a:cubicBezTo>
                            <a:pt x="811" y="437"/>
                            <a:pt x="1011" y="562"/>
                            <a:pt x="1202" y="701"/>
                          </a:cubicBezTo>
                          <a:cubicBezTo>
                            <a:pt x="1290" y="763"/>
                            <a:pt x="1372" y="833"/>
                            <a:pt x="1448" y="909"/>
                          </a:cubicBezTo>
                          <a:cubicBezTo>
                            <a:pt x="1455" y="916"/>
                            <a:pt x="1462" y="919"/>
                            <a:pt x="1470" y="919"/>
                          </a:cubicBezTo>
                          <a:cubicBezTo>
                            <a:pt x="1495" y="919"/>
                            <a:pt x="1517" y="886"/>
                            <a:pt x="1494" y="862"/>
                          </a:cubicBezTo>
                          <a:lnTo>
                            <a:pt x="1496" y="862"/>
                          </a:lnTo>
                          <a:cubicBezTo>
                            <a:pt x="1348" y="711"/>
                            <a:pt x="1169" y="590"/>
                            <a:pt x="992" y="477"/>
                          </a:cubicBezTo>
                          <a:cubicBezTo>
                            <a:pt x="789" y="347"/>
                            <a:pt x="579" y="231"/>
                            <a:pt x="361" y="128"/>
                          </a:cubicBezTo>
                          <a:cubicBezTo>
                            <a:pt x="261" y="80"/>
                            <a:pt x="158" y="38"/>
                            <a:pt x="55" y="3"/>
                          </a:cubicBezTo>
                          <a:cubicBezTo>
                            <a:pt x="51" y="1"/>
                            <a:pt x="48" y="1"/>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5"/>
                    <p:cNvSpPr/>
                    <p:nvPr/>
                  </p:nvSpPr>
                  <p:spPr>
                    <a:xfrm>
                      <a:off x="5622322" y="2208287"/>
                      <a:ext cx="10281" cy="58530"/>
                    </a:xfrm>
                    <a:custGeom>
                      <a:avLst/>
                      <a:gdLst/>
                      <a:ahLst/>
                      <a:cxnLst/>
                      <a:rect l="l" t="t" r="r" b="b"/>
                      <a:pathLst>
                        <a:path w="241" h="1372" extrusionOk="0">
                          <a:moveTo>
                            <a:pt x="92" y="0"/>
                          </a:moveTo>
                          <a:cubicBezTo>
                            <a:pt x="79" y="0"/>
                            <a:pt x="67" y="7"/>
                            <a:pt x="63" y="24"/>
                          </a:cubicBezTo>
                          <a:cubicBezTo>
                            <a:pt x="1" y="367"/>
                            <a:pt x="8" y="720"/>
                            <a:pt x="86" y="1062"/>
                          </a:cubicBezTo>
                          <a:cubicBezTo>
                            <a:pt x="108" y="1159"/>
                            <a:pt x="135" y="1254"/>
                            <a:pt x="169" y="1348"/>
                          </a:cubicBezTo>
                          <a:cubicBezTo>
                            <a:pt x="174" y="1364"/>
                            <a:pt x="188" y="1371"/>
                            <a:pt x="201" y="1371"/>
                          </a:cubicBezTo>
                          <a:cubicBezTo>
                            <a:pt x="221" y="1371"/>
                            <a:pt x="241" y="1355"/>
                            <a:pt x="232" y="1330"/>
                          </a:cubicBezTo>
                          <a:lnTo>
                            <a:pt x="233" y="1330"/>
                          </a:lnTo>
                          <a:cubicBezTo>
                            <a:pt x="118" y="1010"/>
                            <a:pt x="71" y="670"/>
                            <a:pt x="92" y="330"/>
                          </a:cubicBezTo>
                          <a:cubicBezTo>
                            <a:pt x="97" y="233"/>
                            <a:pt x="109" y="137"/>
                            <a:pt x="127" y="42"/>
                          </a:cubicBezTo>
                          <a:cubicBezTo>
                            <a:pt x="132" y="17"/>
                            <a:pt x="111"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5"/>
                    <p:cNvSpPr/>
                    <p:nvPr/>
                  </p:nvSpPr>
                  <p:spPr>
                    <a:xfrm>
                      <a:off x="5603125" y="2177614"/>
                      <a:ext cx="13864" cy="67659"/>
                    </a:xfrm>
                    <a:custGeom>
                      <a:avLst/>
                      <a:gdLst/>
                      <a:ahLst/>
                      <a:cxnLst/>
                      <a:rect l="l" t="t" r="r" b="b"/>
                      <a:pathLst>
                        <a:path w="325" h="1586" extrusionOk="0">
                          <a:moveTo>
                            <a:pt x="40" y="0"/>
                          </a:moveTo>
                          <a:cubicBezTo>
                            <a:pt x="24" y="0"/>
                            <a:pt x="7" y="11"/>
                            <a:pt x="6" y="32"/>
                          </a:cubicBezTo>
                          <a:cubicBezTo>
                            <a:pt x="0" y="231"/>
                            <a:pt x="9" y="431"/>
                            <a:pt x="33" y="630"/>
                          </a:cubicBezTo>
                          <a:cubicBezTo>
                            <a:pt x="55" y="846"/>
                            <a:pt x="94" y="1061"/>
                            <a:pt x="149" y="1272"/>
                          </a:cubicBezTo>
                          <a:cubicBezTo>
                            <a:pt x="176" y="1374"/>
                            <a:pt x="212" y="1472"/>
                            <a:pt x="255" y="1569"/>
                          </a:cubicBezTo>
                          <a:cubicBezTo>
                            <a:pt x="261" y="1581"/>
                            <a:pt x="271" y="1585"/>
                            <a:pt x="280" y="1585"/>
                          </a:cubicBezTo>
                          <a:cubicBezTo>
                            <a:pt x="302" y="1585"/>
                            <a:pt x="325" y="1562"/>
                            <a:pt x="313" y="1535"/>
                          </a:cubicBezTo>
                          <a:cubicBezTo>
                            <a:pt x="231" y="1360"/>
                            <a:pt x="187" y="1168"/>
                            <a:pt x="151" y="980"/>
                          </a:cubicBezTo>
                          <a:cubicBezTo>
                            <a:pt x="112" y="770"/>
                            <a:pt x="87" y="555"/>
                            <a:pt x="75" y="340"/>
                          </a:cubicBezTo>
                          <a:cubicBezTo>
                            <a:pt x="70" y="237"/>
                            <a:pt x="67" y="135"/>
                            <a:pt x="72" y="32"/>
                          </a:cubicBezTo>
                          <a:cubicBezTo>
                            <a:pt x="73" y="11"/>
                            <a:pt x="56" y="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25" name="Google Shape;7225;p65"/>
                <p:cNvGrpSpPr/>
                <p:nvPr/>
              </p:nvGrpSpPr>
              <p:grpSpPr>
                <a:xfrm rot="211878" flipH="1">
                  <a:off x="7985987" y="1493732"/>
                  <a:ext cx="1164521" cy="1035815"/>
                  <a:chOff x="5454454" y="1921185"/>
                  <a:chExt cx="225415" cy="200502"/>
                </a:xfrm>
              </p:grpSpPr>
              <p:sp>
                <p:nvSpPr>
                  <p:cNvPr id="7226" name="Google Shape;7226;p65"/>
                  <p:cNvSpPr/>
                  <p:nvPr/>
                </p:nvSpPr>
                <p:spPr>
                  <a:xfrm>
                    <a:off x="5467722" y="1921185"/>
                    <a:ext cx="212148" cy="194700"/>
                  </a:xfrm>
                  <a:custGeom>
                    <a:avLst/>
                    <a:gdLst/>
                    <a:ahLst/>
                    <a:cxnLst/>
                    <a:rect l="l" t="t" r="r" b="b"/>
                    <a:pathLst>
                      <a:path w="4973" h="4564" extrusionOk="0">
                        <a:moveTo>
                          <a:pt x="50" y="1"/>
                        </a:moveTo>
                        <a:cubicBezTo>
                          <a:pt x="25" y="1"/>
                          <a:pt x="1" y="20"/>
                          <a:pt x="7" y="51"/>
                        </a:cubicBezTo>
                        <a:cubicBezTo>
                          <a:pt x="117" y="627"/>
                          <a:pt x="363" y="1287"/>
                          <a:pt x="702" y="1908"/>
                        </a:cubicBezTo>
                        <a:cubicBezTo>
                          <a:pt x="1045" y="2537"/>
                          <a:pt x="1444" y="3056"/>
                          <a:pt x="1828" y="3372"/>
                        </a:cubicBezTo>
                        <a:cubicBezTo>
                          <a:pt x="2609" y="4015"/>
                          <a:pt x="3848" y="4493"/>
                          <a:pt x="4911" y="4563"/>
                        </a:cubicBezTo>
                        <a:lnTo>
                          <a:pt x="4914" y="4563"/>
                        </a:lnTo>
                        <a:cubicBezTo>
                          <a:pt x="4915" y="4563"/>
                          <a:pt x="4915" y="4563"/>
                          <a:pt x="4916" y="4563"/>
                        </a:cubicBezTo>
                        <a:cubicBezTo>
                          <a:pt x="4971" y="4563"/>
                          <a:pt x="4972" y="4481"/>
                          <a:pt x="4917" y="4478"/>
                        </a:cubicBezTo>
                        <a:cubicBezTo>
                          <a:pt x="3869" y="4410"/>
                          <a:pt x="2649" y="3939"/>
                          <a:pt x="1881" y="3306"/>
                        </a:cubicBezTo>
                        <a:cubicBezTo>
                          <a:pt x="1507" y="2998"/>
                          <a:pt x="1115" y="2486"/>
                          <a:pt x="776" y="1867"/>
                        </a:cubicBezTo>
                        <a:cubicBezTo>
                          <a:pt x="442" y="1253"/>
                          <a:pt x="198" y="603"/>
                          <a:pt x="90" y="36"/>
                        </a:cubicBezTo>
                        <a:cubicBezTo>
                          <a:pt x="86" y="12"/>
                          <a:pt x="68" y="1"/>
                          <a:pt x="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65"/>
                  <p:cNvSpPr/>
                  <p:nvPr/>
                </p:nvSpPr>
                <p:spPr>
                  <a:xfrm>
                    <a:off x="5454454" y="1960731"/>
                    <a:ext cx="74570" cy="82206"/>
                  </a:xfrm>
                  <a:custGeom>
                    <a:avLst/>
                    <a:gdLst/>
                    <a:ahLst/>
                    <a:cxnLst/>
                    <a:rect l="l" t="t" r="r" b="b"/>
                    <a:pathLst>
                      <a:path w="1748" h="1927" extrusionOk="0">
                        <a:moveTo>
                          <a:pt x="1590" y="1"/>
                        </a:moveTo>
                        <a:cubicBezTo>
                          <a:pt x="1566" y="1"/>
                          <a:pt x="1548" y="20"/>
                          <a:pt x="1547" y="44"/>
                        </a:cubicBezTo>
                        <a:cubicBezTo>
                          <a:pt x="1541" y="629"/>
                          <a:pt x="1594" y="1176"/>
                          <a:pt x="1650" y="1753"/>
                        </a:cubicBezTo>
                        <a:lnTo>
                          <a:pt x="1657" y="1822"/>
                        </a:lnTo>
                        <a:cubicBezTo>
                          <a:pt x="1075" y="1604"/>
                          <a:pt x="542" y="1273"/>
                          <a:pt x="91" y="846"/>
                        </a:cubicBezTo>
                        <a:cubicBezTo>
                          <a:pt x="82" y="838"/>
                          <a:pt x="72" y="834"/>
                          <a:pt x="62" y="834"/>
                        </a:cubicBezTo>
                        <a:cubicBezTo>
                          <a:pt x="28" y="834"/>
                          <a:pt x="1" y="878"/>
                          <a:pt x="33" y="908"/>
                        </a:cubicBezTo>
                        <a:cubicBezTo>
                          <a:pt x="509" y="1358"/>
                          <a:pt x="1074" y="1704"/>
                          <a:pt x="1691" y="1923"/>
                        </a:cubicBezTo>
                        <a:cubicBezTo>
                          <a:pt x="1696" y="1925"/>
                          <a:pt x="1700" y="1926"/>
                          <a:pt x="1706" y="1926"/>
                        </a:cubicBezTo>
                        <a:cubicBezTo>
                          <a:pt x="1715" y="1926"/>
                          <a:pt x="1724" y="1923"/>
                          <a:pt x="1732" y="1917"/>
                        </a:cubicBezTo>
                        <a:cubicBezTo>
                          <a:pt x="1742" y="1908"/>
                          <a:pt x="1748" y="1893"/>
                          <a:pt x="1746" y="1880"/>
                        </a:cubicBezTo>
                        <a:lnTo>
                          <a:pt x="1735" y="1746"/>
                        </a:lnTo>
                        <a:cubicBezTo>
                          <a:pt x="1678" y="1170"/>
                          <a:pt x="1626" y="626"/>
                          <a:pt x="1632" y="44"/>
                        </a:cubicBezTo>
                        <a:cubicBezTo>
                          <a:pt x="1632" y="20"/>
                          <a:pt x="1614" y="2"/>
                          <a:pt x="15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65"/>
                  <p:cNvSpPr/>
                  <p:nvPr/>
                </p:nvSpPr>
                <p:spPr>
                  <a:xfrm>
                    <a:off x="5487729" y="2018322"/>
                    <a:ext cx="91634" cy="68299"/>
                  </a:xfrm>
                  <a:custGeom>
                    <a:avLst/>
                    <a:gdLst/>
                    <a:ahLst/>
                    <a:cxnLst/>
                    <a:rect l="l" t="t" r="r" b="b"/>
                    <a:pathLst>
                      <a:path w="2148" h="1601" extrusionOk="0">
                        <a:moveTo>
                          <a:pt x="1620" y="0"/>
                        </a:moveTo>
                        <a:cubicBezTo>
                          <a:pt x="1595" y="0"/>
                          <a:pt x="1570" y="20"/>
                          <a:pt x="1578" y="51"/>
                        </a:cubicBezTo>
                        <a:lnTo>
                          <a:pt x="1584" y="82"/>
                        </a:lnTo>
                        <a:cubicBezTo>
                          <a:pt x="1691" y="569"/>
                          <a:pt x="1800" y="1068"/>
                          <a:pt x="2027" y="1515"/>
                        </a:cubicBezTo>
                        <a:lnTo>
                          <a:pt x="2024" y="1515"/>
                        </a:lnTo>
                        <a:cubicBezTo>
                          <a:pt x="1342" y="1515"/>
                          <a:pt x="673" y="1335"/>
                          <a:pt x="85" y="992"/>
                        </a:cubicBezTo>
                        <a:cubicBezTo>
                          <a:pt x="77" y="987"/>
                          <a:pt x="69" y="985"/>
                          <a:pt x="62" y="985"/>
                        </a:cubicBezTo>
                        <a:cubicBezTo>
                          <a:pt x="24" y="985"/>
                          <a:pt x="1" y="1041"/>
                          <a:pt x="42" y="1065"/>
                        </a:cubicBezTo>
                        <a:cubicBezTo>
                          <a:pt x="643" y="1416"/>
                          <a:pt x="1327" y="1600"/>
                          <a:pt x="2022" y="1600"/>
                        </a:cubicBezTo>
                        <a:cubicBezTo>
                          <a:pt x="2048" y="1600"/>
                          <a:pt x="2071" y="1600"/>
                          <a:pt x="2095" y="1599"/>
                        </a:cubicBezTo>
                        <a:cubicBezTo>
                          <a:pt x="2128" y="1599"/>
                          <a:pt x="2148" y="1565"/>
                          <a:pt x="2133" y="1536"/>
                        </a:cubicBezTo>
                        <a:cubicBezTo>
                          <a:pt x="1891" y="1085"/>
                          <a:pt x="1776" y="566"/>
                          <a:pt x="1667" y="65"/>
                        </a:cubicBezTo>
                        <a:lnTo>
                          <a:pt x="1660" y="33"/>
                        </a:lnTo>
                        <a:cubicBezTo>
                          <a:pt x="1655" y="10"/>
                          <a:pt x="1637" y="0"/>
                          <a:pt x="1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65"/>
                  <p:cNvSpPr/>
                  <p:nvPr/>
                </p:nvSpPr>
                <p:spPr>
                  <a:xfrm>
                    <a:off x="5600608" y="2042254"/>
                    <a:ext cx="47011" cy="67573"/>
                  </a:xfrm>
                  <a:custGeom>
                    <a:avLst/>
                    <a:gdLst/>
                    <a:ahLst/>
                    <a:cxnLst/>
                    <a:rect l="l" t="t" r="r" b="b"/>
                    <a:pathLst>
                      <a:path w="1102" h="1584" extrusionOk="0">
                        <a:moveTo>
                          <a:pt x="64" y="1"/>
                        </a:moveTo>
                        <a:cubicBezTo>
                          <a:pt x="31" y="1"/>
                          <a:pt x="1" y="44"/>
                          <a:pt x="34" y="75"/>
                        </a:cubicBezTo>
                        <a:cubicBezTo>
                          <a:pt x="411" y="497"/>
                          <a:pt x="841" y="974"/>
                          <a:pt x="1014" y="1554"/>
                        </a:cubicBezTo>
                        <a:cubicBezTo>
                          <a:pt x="1018" y="1572"/>
                          <a:pt x="1034" y="1584"/>
                          <a:pt x="1054" y="1584"/>
                        </a:cubicBezTo>
                        <a:cubicBezTo>
                          <a:pt x="1058" y="1584"/>
                          <a:pt x="1063" y="1582"/>
                          <a:pt x="1066" y="1582"/>
                        </a:cubicBezTo>
                        <a:cubicBezTo>
                          <a:pt x="1088" y="1575"/>
                          <a:pt x="1102" y="1551"/>
                          <a:pt x="1094" y="1529"/>
                        </a:cubicBezTo>
                        <a:cubicBezTo>
                          <a:pt x="917" y="932"/>
                          <a:pt x="481" y="447"/>
                          <a:pt x="96" y="20"/>
                        </a:cubicBezTo>
                        <a:cubicBezTo>
                          <a:pt x="87" y="6"/>
                          <a:pt x="75"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5"/>
                  <p:cNvSpPr/>
                  <p:nvPr/>
                </p:nvSpPr>
                <p:spPr>
                  <a:xfrm>
                    <a:off x="5564133" y="2105689"/>
                    <a:ext cx="77812" cy="15997"/>
                  </a:xfrm>
                  <a:custGeom>
                    <a:avLst/>
                    <a:gdLst/>
                    <a:ahLst/>
                    <a:cxnLst/>
                    <a:rect l="l" t="t" r="r" b="b"/>
                    <a:pathLst>
                      <a:path w="1824" h="375" extrusionOk="0">
                        <a:moveTo>
                          <a:pt x="1762" y="0"/>
                        </a:moveTo>
                        <a:cubicBezTo>
                          <a:pt x="1755" y="0"/>
                          <a:pt x="1747" y="2"/>
                          <a:pt x="1739" y="7"/>
                        </a:cubicBezTo>
                        <a:cubicBezTo>
                          <a:pt x="1579" y="107"/>
                          <a:pt x="1341" y="226"/>
                          <a:pt x="1154" y="256"/>
                        </a:cubicBezTo>
                        <a:cubicBezTo>
                          <a:pt x="1061" y="272"/>
                          <a:pt x="944" y="291"/>
                          <a:pt x="777" y="291"/>
                        </a:cubicBezTo>
                        <a:cubicBezTo>
                          <a:pt x="604" y="291"/>
                          <a:pt x="379" y="271"/>
                          <a:pt x="70" y="206"/>
                        </a:cubicBezTo>
                        <a:cubicBezTo>
                          <a:pt x="66" y="205"/>
                          <a:pt x="63" y="204"/>
                          <a:pt x="60" y="204"/>
                        </a:cubicBezTo>
                        <a:cubicBezTo>
                          <a:pt x="13" y="204"/>
                          <a:pt x="1" y="276"/>
                          <a:pt x="52" y="288"/>
                        </a:cubicBezTo>
                        <a:cubicBezTo>
                          <a:pt x="365" y="355"/>
                          <a:pt x="601" y="374"/>
                          <a:pt x="779" y="374"/>
                        </a:cubicBezTo>
                        <a:cubicBezTo>
                          <a:pt x="910" y="374"/>
                          <a:pt x="1041" y="362"/>
                          <a:pt x="1169" y="340"/>
                        </a:cubicBezTo>
                        <a:cubicBezTo>
                          <a:pt x="1368" y="308"/>
                          <a:pt x="1618" y="185"/>
                          <a:pt x="1784" y="79"/>
                        </a:cubicBezTo>
                        <a:cubicBezTo>
                          <a:pt x="1823" y="54"/>
                          <a:pt x="1799" y="0"/>
                          <a:pt x="17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31" name="Google Shape;7231;p65"/>
              <p:cNvGrpSpPr/>
              <p:nvPr/>
            </p:nvGrpSpPr>
            <p:grpSpPr>
              <a:xfrm rot="-211878">
                <a:off x="3638315" y="1493732"/>
                <a:ext cx="1164521" cy="1035815"/>
                <a:chOff x="5454454" y="1921185"/>
                <a:chExt cx="225415" cy="200502"/>
              </a:xfrm>
            </p:grpSpPr>
            <p:sp>
              <p:nvSpPr>
                <p:cNvPr id="7232" name="Google Shape;7232;p65"/>
                <p:cNvSpPr/>
                <p:nvPr/>
              </p:nvSpPr>
              <p:spPr>
                <a:xfrm>
                  <a:off x="5467722" y="1921185"/>
                  <a:ext cx="212148" cy="194700"/>
                </a:xfrm>
                <a:custGeom>
                  <a:avLst/>
                  <a:gdLst/>
                  <a:ahLst/>
                  <a:cxnLst/>
                  <a:rect l="l" t="t" r="r" b="b"/>
                  <a:pathLst>
                    <a:path w="4973" h="4564" extrusionOk="0">
                      <a:moveTo>
                        <a:pt x="50" y="1"/>
                      </a:moveTo>
                      <a:cubicBezTo>
                        <a:pt x="25" y="1"/>
                        <a:pt x="1" y="20"/>
                        <a:pt x="7" y="51"/>
                      </a:cubicBezTo>
                      <a:cubicBezTo>
                        <a:pt x="117" y="627"/>
                        <a:pt x="363" y="1287"/>
                        <a:pt x="702" y="1908"/>
                      </a:cubicBezTo>
                      <a:cubicBezTo>
                        <a:pt x="1045" y="2537"/>
                        <a:pt x="1444" y="3056"/>
                        <a:pt x="1828" y="3372"/>
                      </a:cubicBezTo>
                      <a:cubicBezTo>
                        <a:pt x="2609" y="4015"/>
                        <a:pt x="3848" y="4493"/>
                        <a:pt x="4911" y="4563"/>
                      </a:cubicBezTo>
                      <a:lnTo>
                        <a:pt x="4914" y="4563"/>
                      </a:lnTo>
                      <a:cubicBezTo>
                        <a:pt x="4915" y="4563"/>
                        <a:pt x="4915" y="4563"/>
                        <a:pt x="4916" y="4563"/>
                      </a:cubicBezTo>
                      <a:cubicBezTo>
                        <a:pt x="4971" y="4563"/>
                        <a:pt x="4972" y="4481"/>
                        <a:pt x="4917" y="4478"/>
                      </a:cubicBezTo>
                      <a:cubicBezTo>
                        <a:pt x="3869" y="4410"/>
                        <a:pt x="2649" y="3939"/>
                        <a:pt x="1881" y="3306"/>
                      </a:cubicBezTo>
                      <a:cubicBezTo>
                        <a:pt x="1507" y="2998"/>
                        <a:pt x="1115" y="2486"/>
                        <a:pt x="776" y="1867"/>
                      </a:cubicBezTo>
                      <a:cubicBezTo>
                        <a:pt x="442" y="1253"/>
                        <a:pt x="198" y="603"/>
                        <a:pt x="90" y="36"/>
                      </a:cubicBezTo>
                      <a:cubicBezTo>
                        <a:pt x="86" y="12"/>
                        <a:pt x="68" y="1"/>
                        <a:pt x="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65"/>
                <p:cNvSpPr/>
                <p:nvPr/>
              </p:nvSpPr>
              <p:spPr>
                <a:xfrm>
                  <a:off x="5454454" y="1960731"/>
                  <a:ext cx="74570" cy="82206"/>
                </a:xfrm>
                <a:custGeom>
                  <a:avLst/>
                  <a:gdLst/>
                  <a:ahLst/>
                  <a:cxnLst/>
                  <a:rect l="l" t="t" r="r" b="b"/>
                  <a:pathLst>
                    <a:path w="1748" h="1927" extrusionOk="0">
                      <a:moveTo>
                        <a:pt x="1590" y="1"/>
                      </a:moveTo>
                      <a:cubicBezTo>
                        <a:pt x="1566" y="1"/>
                        <a:pt x="1548" y="20"/>
                        <a:pt x="1547" y="44"/>
                      </a:cubicBezTo>
                      <a:cubicBezTo>
                        <a:pt x="1541" y="629"/>
                        <a:pt x="1594" y="1176"/>
                        <a:pt x="1650" y="1753"/>
                      </a:cubicBezTo>
                      <a:lnTo>
                        <a:pt x="1657" y="1822"/>
                      </a:lnTo>
                      <a:cubicBezTo>
                        <a:pt x="1075" y="1604"/>
                        <a:pt x="542" y="1273"/>
                        <a:pt x="91" y="846"/>
                      </a:cubicBezTo>
                      <a:cubicBezTo>
                        <a:pt x="82" y="838"/>
                        <a:pt x="72" y="834"/>
                        <a:pt x="62" y="834"/>
                      </a:cubicBezTo>
                      <a:cubicBezTo>
                        <a:pt x="28" y="834"/>
                        <a:pt x="1" y="878"/>
                        <a:pt x="33" y="908"/>
                      </a:cubicBezTo>
                      <a:cubicBezTo>
                        <a:pt x="509" y="1358"/>
                        <a:pt x="1074" y="1704"/>
                        <a:pt x="1691" y="1923"/>
                      </a:cubicBezTo>
                      <a:cubicBezTo>
                        <a:pt x="1696" y="1925"/>
                        <a:pt x="1700" y="1926"/>
                        <a:pt x="1706" y="1926"/>
                      </a:cubicBezTo>
                      <a:cubicBezTo>
                        <a:pt x="1715" y="1926"/>
                        <a:pt x="1724" y="1923"/>
                        <a:pt x="1732" y="1917"/>
                      </a:cubicBezTo>
                      <a:cubicBezTo>
                        <a:pt x="1742" y="1908"/>
                        <a:pt x="1748" y="1893"/>
                        <a:pt x="1746" y="1880"/>
                      </a:cubicBezTo>
                      <a:lnTo>
                        <a:pt x="1735" y="1746"/>
                      </a:lnTo>
                      <a:cubicBezTo>
                        <a:pt x="1678" y="1170"/>
                        <a:pt x="1626" y="626"/>
                        <a:pt x="1632" y="44"/>
                      </a:cubicBezTo>
                      <a:cubicBezTo>
                        <a:pt x="1632" y="20"/>
                        <a:pt x="1614" y="2"/>
                        <a:pt x="15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65"/>
                <p:cNvSpPr/>
                <p:nvPr/>
              </p:nvSpPr>
              <p:spPr>
                <a:xfrm>
                  <a:off x="5487729" y="2018322"/>
                  <a:ext cx="91634" cy="68299"/>
                </a:xfrm>
                <a:custGeom>
                  <a:avLst/>
                  <a:gdLst/>
                  <a:ahLst/>
                  <a:cxnLst/>
                  <a:rect l="l" t="t" r="r" b="b"/>
                  <a:pathLst>
                    <a:path w="2148" h="1601" extrusionOk="0">
                      <a:moveTo>
                        <a:pt x="1620" y="0"/>
                      </a:moveTo>
                      <a:cubicBezTo>
                        <a:pt x="1595" y="0"/>
                        <a:pt x="1570" y="20"/>
                        <a:pt x="1578" y="51"/>
                      </a:cubicBezTo>
                      <a:lnTo>
                        <a:pt x="1584" y="82"/>
                      </a:lnTo>
                      <a:cubicBezTo>
                        <a:pt x="1691" y="569"/>
                        <a:pt x="1800" y="1068"/>
                        <a:pt x="2027" y="1515"/>
                      </a:cubicBezTo>
                      <a:lnTo>
                        <a:pt x="2024" y="1515"/>
                      </a:lnTo>
                      <a:cubicBezTo>
                        <a:pt x="1342" y="1515"/>
                        <a:pt x="673" y="1335"/>
                        <a:pt x="85" y="992"/>
                      </a:cubicBezTo>
                      <a:cubicBezTo>
                        <a:pt x="77" y="987"/>
                        <a:pt x="69" y="985"/>
                        <a:pt x="62" y="985"/>
                      </a:cubicBezTo>
                      <a:cubicBezTo>
                        <a:pt x="24" y="985"/>
                        <a:pt x="1" y="1041"/>
                        <a:pt x="42" y="1065"/>
                      </a:cubicBezTo>
                      <a:cubicBezTo>
                        <a:pt x="643" y="1416"/>
                        <a:pt x="1327" y="1600"/>
                        <a:pt x="2022" y="1600"/>
                      </a:cubicBezTo>
                      <a:cubicBezTo>
                        <a:pt x="2048" y="1600"/>
                        <a:pt x="2071" y="1600"/>
                        <a:pt x="2095" y="1599"/>
                      </a:cubicBezTo>
                      <a:cubicBezTo>
                        <a:pt x="2128" y="1599"/>
                        <a:pt x="2148" y="1565"/>
                        <a:pt x="2133" y="1536"/>
                      </a:cubicBezTo>
                      <a:cubicBezTo>
                        <a:pt x="1891" y="1085"/>
                        <a:pt x="1776" y="566"/>
                        <a:pt x="1667" y="65"/>
                      </a:cubicBezTo>
                      <a:lnTo>
                        <a:pt x="1660" y="33"/>
                      </a:lnTo>
                      <a:cubicBezTo>
                        <a:pt x="1655" y="10"/>
                        <a:pt x="1637" y="0"/>
                        <a:pt x="1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65"/>
                <p:cNvSpPr/>
                <p:nvPr/>
              </p:nvSpPr>
              <p:spPr>
                <a:xfrm>
                  <a:off x="5600608" y="2042254"/>
                  <a:ext cx="47011" cy="67573"/>
                </a:xfrm>
                <a:custGeom>
                  <a:avLst/>
                  <a:gdLst/>
                  <a:ahLst/>
                  <a:cxnLst/>
                  <a:rect l="l" t="t" r="r" b="b"/>
                  <a:pathLst>
                    <a:path w="1102" h="1584" extrusionOk="0">
                      <a:moveTo>
                        <a:pt x="64" y="1"/>
                      </a:moveTo>
                      <a:cubicBezTo>
                        <a:pt x="31" y="1"/>
                        <a:pt x="1" y="44"/>
                        <a:pt x="34" y="75"/>
                      </a:cubicBezTo>
                      <a:cubicBezTo>
                        <a:pt x="411" y="497"/>
                        <a:pt x="841" y="974"/>
                        <a:pt x="1014" y="1554"/>
                      </a:cubicBezTo>
                      <a:cubicBezTo>
                        <a:pt x="1018" y="1572"/>
                        <a:pt x="1034" y="1584"/>
                        <a:pt x="1054" y="1584"/>
                      </a:cubicBezTo>
                      <a:cubicBezTo>
                        <a:pt x="1058" y="1584"/>
                        <a:pt x="1063" y="1582"/>
                        <a:pt x="1066" y="1582"/>
                      </a:cubicBezTo>
                      <a:cubicBezTo>
                        <a:pt x="1088" y="1575"/>
                        <a:pt x="1102" y="1551"/>
                        <a:pt x="1094" y="1529"/>
                      </a:cubicBezTo>
                      <a:cubicBezTo>
                        <a:pt x="917" y="932"/>
                        <a:pt x="481" y="447"/>
                        <a:pt x="96" y="20"/>
                      </a:cubicBezTo>
                      <a:cubicBezTo>
                        <a:pt x="87" y="6"/>
                        <a:pt x="75"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65"/>
                <p:cNvSpPr/>
                <p:nvPr/>
              </p:nvSpPr>
              <p:spPr>
                <a:xfrm>
                  <a:off x="5564133" y="2105689"/>
                  <a:ext cx="77812" cy="15997"/>
                </a:xfrm>
                <a:custGeom>
                  <a:avLst/>
                  <a:gdLst/>
                  <a:ahLst/>
                  <a:cxnLst/>
                  <a:rect l="l" t="t" r="r" b="b"/>
                  <a:pathLst>
                    <a:path w="1824" h="375" extrusionOk="0">
                      <a:moveTo>
                        <a:pt x="1762" y="0"/>
                      </a:moveTo>
                      <a:cubicBezTo>
                        <a:pt x="1755" y="0"/>
                        <a:pt x="1747" y="2"/>
                        <a:pt x="1739" y="7"/>
                      </a:cubicBezTo>
                      <a:cubicBezTo>
                        <a:pt x="1579" y="107"/>
                        <a:pt x="1341" y="226"/>
                        <a:pt x="1154" y="256"/>
                      </a:cubicBezTo>
                      <a:cubicBezTo>
                        <a:pt x="1061" y="272"/>
                        <a:pt x="944" y="291"/>
                        <a:pt x="777" y="291"/>
                      </a:cubicBezTo>
                      <a:cubicBezTo>
                        <a:pt x="604" y="291"/>
                        <a:pt x="379" y="271"/>
                        <a:pt x="70" y="206"/>
                      </a:cubicBezTo>
                      <a:cubicBezTo>
                        <a:pt x="66" y="205"/>
                        <a:pt x="63" y="204"/>
                        <a:pt x="60" y="204"/>
                      </a:cubicBezTo>
                      <a:cubicBezTo>
                        <a:pt x="13" y="204"/>
                        <a:pt x="1" y="276"/>
                        <a:pt x="52" y="288"/>
                      </a:cubicBezTo>
                      <a:cubicBezTo>
                        <a:pt x="365" y="355"/>
                        <a:pt x="601" y="374"/>
                        <a:pt x="779" y="374"/>
                      </a:cubicBezTo>
                      <a:cubicBezTo>
                        <a:pt x="910" y="374"/>
                        <a:pt x="1041" y="362"/>
                        <a:pt x="1169" y="340"/>
                      </a:cubicBezTo>
                      <a:cubicBezTo>
                        <a:pt x="1368" y="308"/>
                        <a:pt x="1618" y="185"/>
                        <a:pt x="1784" y="79"/>
                      </a:cubicBezTo>
                      <a:cubicBezTo>
                        <a:pt x="1823" y="54"/>
                        <a:pt x="1799" y="0"/>
                        <a:pt x="17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238" name="Google Shape;7238;p65"/>
          <p:cNvGrpSpPr/>
          <p:nvPr/>
        </p:nvGrpSpPr>
        <p:grpSpPr>
          <a:xfrm>
            <a:off x="1511677" y="222094"/>
            <a:ext cx="6093028" cy="4860123"/>
            <a:chOff x="944075" y="1247775"/>
            <a:chExt cx="3619500" cy="2921850"/>
          </a:xfrm>
        </p:grpSpPr>
        <p:sp>
          <p:nvSpPr>
            <p:cNvPr id="7239" name="Google Shape;7239;p65"/>
            <p:cNvSpPr/>
            <p:nvPr/>
          </p:nvSpPr>
          <p:spPr>
            <a:xfrm>
              <a:off x="2176325" y="3757725"/>
              <a:ext cx="1155000" cy="277800"/>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5"/>
            <p:cNvSpPr/>
            <p:nvPr/>
          </p:nvSpPr>
          <p:spPr>
            <a:xfrm>
              <a:off x="2114375" y="4035525"/>
              <a:ext cx="1278900" cy="134100"/>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5"/>
            <p:cNvSpPr/>
            <p:nvPr/>
          </p:nvSpPr>
          <p:spPr>
            <a:xfrm>
              <a:off x="944075" y="1247775"/>
              <a:ext cx="3619500" cy="2499900"/>
            </a:xfrm>
            <a:prstGeom prst="roundRect">
              <a:avLst>
                <a:gd name="adj" fmla="val 9525"/>
              </a:avLst>
            </a:prstGeom>
            <a:solidFill>
              <a:schemeClr val="lt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42" name="Google Shape;7242;p65"/>
            <p:cNvCxnSpPr/>
            <p:nvPr/>
          </p:nvCxnSpPr>
          <p:spPr>
            <a:xfrm>
              <a:off x="965375" y="3448050"/>
              <a:ext cx="3576900" cy="0"/>
            </a:xfrm>
            <a:prstGeom prst="straightConnector1">
              <a:avLst/>
            </a:prstGeom>
            <a:noFill/>
            <a:ln w="9525" cap="flat" cmpd="sng">
              <a:solidFill>
                <a:schemeClr val="accent3"/>
              </a:solidFill>
              <a:prstDash val="solid"/>
              <a:round/>
              <a:headEnd type="none" w="med" len="med"/>
              <a:tailEnd type="none" w="med" len="med"/>
            </a:ln>
          </p:spPr>
        </p:cxnSp>
      </p:grpSp>
      <p:sp>
        <p:nvSpPr>
          <p:cNvPr id="7237" name="Google Shape;7237;p65"/>
          <p:cNvSpPr txBox="1">
            <a:spLocks noGrp="1"/>
          </p:cNvSpPr>
          <p:nvPr>
            <p:ph type="title"/>
          </p:nvPr>
        </p:nvSpPr>
        <p:spPr>
          <a:xfrm>
            <a:off x="149015" y="-227055"/>
            <a:ext cx="5084465" cy="101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t>/</a:t>
            </a:r>
            <a:r>
              <a:rPr lang="en" sz="2000" dirty="0" err="1"/>
              <a:t>population_salary</a:t>
            </a:r>
            <a:endParaRPr sz="2000" dirty="0"/>
          </a:p>
        </p:txBody>
      </p:sp>
      <p:sp>
        <p:nvSpPr>
          <p:cNvPr id="7243" name="Google Shape;7243;p65"/>
          <p:cNvSpPr/>
          <p:nvPr/>
        </p:nvSpPr>
        <p:spPr>
          <a:xfrm>
            <a:off x="248950" y="482899"/>
            <a:ext cx="844200" cy="102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Image 3">
            <a:extLst>
              <a:ext uri="{FF2B5EF4-FFF2-40B4-BE49-F238E27FC236}">
                <a16:creationId xmlns:a16="http://schemas.microsoft.com/office/drawing/2014/main" id="{8A04E2BE-B729-D2D7-86FF-105FA415E226}"/>
              </a:ext>
            </a:extLst>
          </p:cNvPr>
          <p:cNvPicPr>
            <a:picLocks noChangeAspect="1"/>
          </p:cNvPicPr>
          <p:nvPr/>
        </p:nvPicPr>
        <p:blipFill rotWithShape="1">
          <a:blip r:embed="rId3"/>
          <a:srcRect b="7568"/>
          <a:stretch/>
        </p:blipFill>
        <p:spPr>
          <a:xfrm>
            <a:off x="1701934" y="497343"/>
            <a:ext cx="5697940" cy="3160052"/>
          </a:xfrm>
          <a:prstGeom prst="rect">
            <a:avLst/>
          </a:prstGeom>
        </p:spPr>
      </p:pic>
      <p:sp>
        <p:nvSpPr>
          <p:cNvPr id="7" name="ZoneTexte 6">
            <a:extLst>
              <a:ext uri="{FF2B5EF4-FFF2-40B4-BE49-F238E27FC236}">
                <a16:creationId xmlns:a16="http://schemas.microsoft.com/office/drawing/2014/main" id="{450BC828-45AD-2419-3933-DAFCF74EA118}"/>
              </a:ext>
            </a:extLst>
          </p:cNvPr>
          <p:cNvSpPr txBox="1"/>
          <p:nvPr/>
        </p:nvSpPr>
        <p:spPr>
          <a:xfrm>
            <a:off x="8701548" y="4807974"/>
            <a:ext cx="397866" cy="307777"/>
          </a:xfrm>
          <a:prstGeom prst="rect">
            <a:avLst/>
          </a:prstGeom>
          <a:noFill/>
        </p:spPr>
        <p:txBody>
          <a:bodyPr wrap="none" rtlCol="0">
            <a:spAutoFit/>
          </a:bodyPr>
          <a:lstStyle/>
          <a:p>
            <a:r>
              <a:rPr lang="en-US" dirty="0">
                <a:solidFill>
                  <a:schemeClr val="accent6"/>
                </a:solidFill>
                <a:latin typeface="Libre Baskerville" panose="02000000000000000000" pitchFamily="2" charset="0"/>
              </a:rPr>
              <a:t>35</a:t>
            </a:r>
          </a:p>
        </p:txBody>
      </p:sp>
    </p:spTree>
    <p:extLst>
      <p:ext uri="{BB962C8B-B14F-4D97-AF65-F5344CB8AC3E}">
        <p14:creationId xmlns:p14="http://schemas.microsoft.com/office/powerpoint/2010/main" val="23464381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155"/>
        <p:cNvGrpSpPr/>
        <p:nvPr/>
      </p:nvGrpSpPr>
      <p:grpSpPr>
        <a:xfrm>
          <a:off x="0" y="0"/>
          <a:ext cx="0" cy="0"/>
          <a:chOff x="0" y="0"/>
          <a:chExt cx="0" cy="0"/>
        </a:xfrm>
      </p:grpSpPr>
      <p:grpSp>
        <p:nvGrpSpPr>
          <p:cNvPr id="7156" name="Google Shape;7156;p65"/>
          <p:cNvGrpSpPr/>
          <p:nvPr/>
        </p:nvGrpSpPr>
        <p:grpSpPr>
          <a:xfrm>
            <a:off x="-154042" y="423393"/>
            <a:ext cx="9452084" cy="3734139"/>
            <a:chOff x="3467105" y="1033426"/>
            <a:chExt cx="5614912" cy="2244921"/>
          </a:xfrm>
        </p:grpSpPr>
        <p:sp>
          <p:nvSpPr>
            <p:cNvPr id="7157" name="Google Shape;7157;p65"/>
            <p:cNvSpPr/>
            <p:nvPr/>
          </p:nvSpPr>
          <p:spPr>
            <a:xfrm rot="-211887">
              <a:off x="3633306" y="1365902"/>
              <a:ext cx="191956" cy="501158"/>
            </a:xfrm>
            <a:custGeom>
              <a:avLst/>
              <a:gdLst/>
              <a:ahLst/>
              <a:cxnLst/>
              <a:rect l="l" t="t" r="r" b="b"/>
              <a:pathLst>
                <a:path w="871" h="2274" extrusionOk="0">
                  <a:moveTo>
                    <a:pt x="1" y="1"/>
                  </a:moveTo>
                  <a:lnTo>
                    <a:pt x="29" y="655"/>
                  </a:lnTo>
                  <a:cubicBezTo>
                    <a:pt x="43" y="968"/>
                    <a:pt x="57" y="1286"/>
                    <a:pt x="157" y="1581"/>
                  </a:cubicBezTo>
                  <a:cubicBezTo>
                    <a:pt x="259" y="1878"/>
                    <a:pt x="460" y="2155"/>
                    <a:pt x="749" y="2273"/>
                  </a:cubicBezTo>
                  <a:cubicBezTo>
                    <a:pt x="796" y="2182"/>
                    <a:pt x="870" y="1884"/>
                    <a:pt x="864" y="1783"/>
                  </a:cubicBezTo>
                  <a:cubicBezTo>
                    <a:pt x="837" y="1356"/>
                    <a:pt x="699" y="1035"/>
                    <a:pt x="491" y="663"/>
                  </a:cubicBezTo>
                  <a:cubicBezTo>
                    <a:pt x="360" y="426"/>
                    <a:pt x="172" y="209"/>
                    <a:pt x="1" y="1"/>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5"/>
            <p:cNvSpPr/>
            <p:nvPr/>
          </p:nvSpPr>
          <p:spPr>
            <a:xfrm rot="-211887">
              <a:off x="3475336" y="1838830"/>
              <a:ext cx="452232" cy="281213"/>
            </a:xfrm>
            <a:custGeom>
              <a:avLst/>
              <a:gdLst/>
              <a:ahLst/>
              <a:cxnLst/>
              <a:rect l="l" t="t" r="r" b="b"/>
              <a:pathLst>
                <a:path w="2052" h="1276" extrusionOk="0">
                  <a:moveTo>
                    <a:pt x="0" y="1"/>
                  </a:moveTo>
                  <a:lnTo>
                    <a:pt x="0" y="1"/>
                  </a:lnTo>
                  <a:cubicBezTo>
                    <a:pt x="151" y="159"/>
                    <a:pt x="301" y="319"/>
                    <a:pt x="450" y="478"/>
                  </a:cubicBezTo>
                  <a:cubicBezTo>
                    <a:pt x="665" y="706"/>
                    <a:pt x="883" y="937"/>
                    <a:pt x="1153" y="1096"/>
                  </a:cubicBezTo>
                  <a:cubicBezTo>
                    <a:pt x="1340" y="1205"/>
                    <a:pt x="1557" y="1276"/>
                    <a:pt x="1772" y="1276"/>
                  </a:cubicBezTo>
                  <a:cubicBezTo>
                    <a:pt x="1867" y="1276"/>
                    <a:pt x="1961" y="1262"/>
                    <a:pt x="2052" y="1231"/>
                  </a:cubicBezTo>
                  <a:cubicBezTo>
                    <a:pt x="1906" y="657"/>
                    <a:pt x="1315" y="368"/>
                    <a:pt x="805" y="181"/>
                  </a:cubicBezTo>
                  <a:cubicBezTo>
                    <a:pt x="550" y="87"/>
                    <a:pt x="269" y="47"/>
                    <a:pt x="0" y="1"/>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5"/>
            <p:cNvSpPr/>
            <p:nvPr/>
          </p:nvSpPr>
          <p:spPr>
            <a:xfrm rot="-211887">
              <a:off x="3667483" y="2179261"/>
              <a:ext cx="503362" cy="194160"/>
            </a:xfrm>
            <a:custGeom>
              <a:avLst/>
              <a:gdLst/>
              <a:ahLst/>
              <a:cxnLst/>
              <a:rect l="l" t="t" r="r" b="b"/>
              <a:pathLst>
                <a:path w="2284" h="881" extrusionOk="0">
                  <a:moveTo>
                    <a:pt x="551" y="1"/>
                  </a:moveTo>
                  <a:cubicBezTo>
                    <a:pt x="367" y="1"/>
                    <a:pt x="180" y="17"/>
                    <a:pt x="0" y="29"/>
                  </a:cubicBezTo>
                  <a:lnTo>
                    <a:pt x="549" y="387"/>
                  </a:lnTo>
                  <a:cubicBezTo>
                    <a:pt x="810" y="559"/>
                    <a:pt x="1077" y="732"/>
                    <a:pt x="1377" y="821"/>
                  </a:cubicBezTo>
                  <a:cubicBezTo>
                    <a:pt x="1502" y="859"/>
                    <a:pt x="1635" y="881"/>
                    <a:pt x="1767" y="881"/>
                  </a:cubicBezTo>
                  <a:cubicBezTo>
                    <a:pt x="1950" y="881"/>
                    <a:pt x="2130" y="839"/>
                    <a:pt x="2283" y="742"/>
                  </a:cubicBezTo>
                  <a:cubicBezTo>
                    <a:pt x="2006" y="220"/>
                    <a:pt x="1363" y="77"/>
                    <a:pt x="824" y="16"/>
                  </a:cubicBezTo>
                  <a:cubicBezTo>
                    <a:pt x="734" y="5"/>
                    <a:pt x="643" y="1"/>
                    <a:pt x="551" y="1"/>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5"/>
            <p:cNvSpPr/>
            <p:nvPr/>
          </p:nvSpPr>
          <p:spPr>
            <a:xfrm rot="-211887">
              <a:off x="4010930" y="2419840"/>
              <a:ext cx="526723" cy="151846"/>
            </a:xfrm>
            <a:custGeom>
              <a:avLst/>
              <a:gdLst/>
              <a:ahLst/>
              <a:cxnLst/>
              <a:rect l="l" t="t" r="r" b="b"/>
              <a:pathLst>
                <a:path w="2390" h="689" extrusionOk="0">
                  <a:moveTo>
                    <a:pt x="1319" y="0"/>
                  </a:moveTo>
                  <a:cubicBezTo>
                    <a:pt x="1141" y="0"/>
                    <a:pt x="963" y="17"/>
                    <a:pt x="797" y="39"/>
                  </a:cubicBezTo>
                  <a:cubicBezTo>
                    <a:pt x="527" y="75"/>
                    <a:pt x="259" y="172"/>
                    <a:pt x="1" y="254"/>
                  </a:cubicBezTo>
                  <a:lnTo>
                    <a:pt x="621" y="467"/>
                  </a:lnTo>
                  <a:cubicBezTo>
                    <a:pt x="916" y="570"/>
                    <a:pt x="1217" y="673"/>
                    <a:pt x="1529" y="686"/>
                  </a:cubicBezTo>
                  <a:cubicBezTo>
                    <a:pt x="1552" y="688"/>
                    <a:pt x="1575" y="688"/>
                    <a:pt x="1597" y="688"/>
                  </a:cubicBezTo>
                  <a:cubicBezTo>
                    <a:pt x="1890" y="688"/>
                    <a:pt x="2189" y="598"/>
                    <a:pt x="2389" y="388"/>
                  </a:cubicBezTo>
                  <a:cubicBezTo>
                    <a:pt x="2115" y="85"/>
                    <a:pt x="1717" y="0"/>
                    <a:pt x="1319" y="0"/>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65"/>
            <p:cNvSpPr/>
            <p:nvPr/>
          </p:nvSpPr>
          <p:spPr>
            <a:xfrm rot="-211887">
              <a:off x="3885885" y="1524422"/>
              <a:ext cx="174766" cy="527384"/>
            </a:xfrm>
            <a:custGeom>
              <a:avLst/>
              <a:gdLst/>
              <a:ahLst/>
              <a:cxnLst/>
              <a:rect l="l" t="t" r="r" b="b"/>
              <a:pathLst>
                <a:path w="793" h="2393" extrusionOk="0">
                  <a:moveTo>
                    <a:pt x="488" y="0"/>
                  </a:moveTo>
                  <a:cubicBezTo>
                    <a:pt x="383" y="251"/>
                    <a:pt x="262" y="509"/>
                    <a:pt x="202" y="774"/>
                  </a:cubicBezTo>
                  <a:cubicBezTo>
                    <a:pt x="80" y="1302"/>
                    <a:pt x="1" y="1957"/>
                    <a:pt x="402" y="2392"/>
                  </a:cubicBezTo>
                  <a:cubicBezTo>
                    <a:pt x="648" y="2197"/>
                    <a:pt x="763" y="1876"/>
                    <a:pt x="778" y="1563"/>
                  </a:cubicBezTo>
                  <a:cubicBezTo>
                    <a:pt x="793" y="1252"/>
                    <a:pt x="718" y="943"/>
                    <a:pt x="643" y="639"/>
                  </a:cubicBezTo>
                  <a:cubicBezTo>
                    <a:pt x="593" y="427"/>
                    <a:pt x="541" y="214"/>
                    <a:pt x="488" y="0"/>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5"/>
            <p:cNvSpPr/>
            <p:nvPr/>
          </p:nvSpPr>
          <p:spPr>
            <a:xfrm rot="-211887">
              <a:off x="4108206" y="1770601"/>
              <a:ext cx="188210" cy="513059"/>
            </a:xfrm>
            <a:custGeom>
              <a:avLst/>
              <a:gdLst/>
              <a:ahLst/>
              <a:cxnLst/>
              <a:rect l="l" t="t" r="r" b="b"/>
              <a:pathLst>
                <a:path w="854" h="2328" extrusionOk="0">
                  <a:moveTo>
                    <a:pt x="81" y="1"/>
                  </a:moveTo>
                  <a:cubicBezTo>
                    <a:pt x="46" y="271"/>
                    <a:pt x="0" y="553"/>
                    <a:pt x="14" y="823"/>
                  </a:cubicBezTo>
                  <a:cubicBezTo>
                    <a:pt x="40" y="1365"/>
                    <a:pt x="142" y="2016"/>
                    <a:pt x="646" y="2327"/>
                  </a:cubicBezTo>
                  <a:cubicBezTo>
                    <a:pt x="829" y="2074"/>
                    <a:pt x="853" y="1732"/>
                    <a:pt x="783" y="1427"/>
                  </a:cubicBezTo>
                  <a:cubicBezTo>
                    <a:pt x="712" y="1122"/>
                    <a:pt x="556" y="845"/>
                    <a:pt x="403" y="574"/>
                  </a:cubicBezTo>
                  <a:lnTo>
                    <a:pt x="81" y="1"/>
                  </a:ln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5"/>
            <p:cNvSpPr/>
            <p:nvPr/>
          </p:nvSpPr>
          <p:spPr>
            <a:xfrm rot="-211887">
              <a:off x="4318243" y="1966776"/>
              <a:ext cx="327494" cy="425786"/>
            </a:xfrm>
            <a:custGeom>
              <a:avLst/>
              <a:gdLst/>
              <a:ahLst/>
              <a:cxnLst/>
              <a:rect l="l" t="t" r="r" b="b"/>
              <a:pathLst>
                <a:path w="1486" h="1932" extrusionOk="0">
                  <a:moveTo>
                    <a:pt x="0" y="0"/>
                  </a:moveTo>
                  <a:lnTo>
                    <a:pt x="0" y="0"/>
                  </a:lnTo>
                  <a:cubicBezTo>
                    <a:pt x="72" y="261"/>
                    <a:pt x="138" y="540"/>
                    <a:pt x="254" y="785"/>
                  </a:cubicBezTo>
                  <a:cubicBezTo>
                    <a:pt x="486" y="1275"/>
                    <a:pt x="828" y="1837"/>
                    <a:pt x="1413" y="1931"/>
                  </a:cubicBezTo>
                  <a:cubicBezTo>
                    <a:pt x="1486" y="1627"/>
                    <a:pt x="1377" y="1302"/>
                    <a:pt x="1195" y="1047"/>
                  </a:cubicBezTo>
                  <a:cubicBezTo>
                    <a:pt x="1013" y="794"/>
                    <a:pt x="762" y="597"/>
                    <a:pt x="516" y="404"/>
                  </a:cubicBezTo>
                  <a:lnTo>
                    <a:pt x="0" y="0"/>
                  </a:ln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65"/>
            <p:cNvSpPr/>
            <p:nvPr/>
          </p:nvSpPr>
          <p:spPr>
            <a:xfrm rot="-211887">
              <a:off x="4028261" y="1472706"/>
              <a:ext cx="265345" cy="118568"/>
            </a:xfrm>
            <a:custGeom>
              <a:avLst/>
              <a:gdLst/>
              <a:ahLst/>
              <a:cxnLst/>
              <a:rect l="l" t="t" r="r" b="b"/>
              <a:pathLst>
                <a:path w="1204" h="538" extrusionOk="0">
                  <a:moveTo>
                    <a:pt x="292" y="1"/>
                  </a:moveTo>
                  <a:cubicBezTo>
                    <a:pt x="207" y="1"/>
                    <a:pt x="126" y="35"/>
                    <a:pt x="74" y="113"/>
                  </a:cubicBezTo>
                  <a:cubicBezTo>
                    <a:pt x="1" y="225"/>
                    <a:pt x="27" y="388"/>
                    <a:pt x="126" y="476"/>
                  </a:cubicBezTo>
                  <a:cubicBezTo>
                    <a:pt x="176" y="521"/>
                    <a:pt x="244" y="537"/>
                    <a:pt x="319" y="537"/>
                  </a:cubicBezTo>
                  <a:cubicBezTo>
                    <a:pt x="496" y="537"/>
                    <a:pt x="714" y="446"/>
                    <a:pt x="845" y="418"/>
                  </a:cubicBezTo>
                  <a:cubicBezTo>
                    <a:pt x="864" y="413"/>
                    <a:pt x="889" y="412"/>
                    <a:pt x="918" y="412"/>
                  </a:cubicBezTo>
                  <a:cubicBezTo>
                    <a:pt x="1013" y="412"/>
                    <a:pt x="1142" y="432"/>
                    <a:pt x="1204" y="456"/>
                  </a:cubicBezTo>
                  <a:lnTo>
                    <a:pt x="1079" y="353"/>
                  </a:lnTo>
                  <a:cubicBezTo>
                    <a:pt x="828" y="289"/>
                    <a:pt x="643" y="100"/>
                    <a:pt x="402" y="19"/>
                  </a:cubicBezTo>
                  <a:cubicBezTo>
                    <a:pt x="366" y="7"/>
                    <a:pt x="328" y="1"/>
                    <a:pt x="2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65"/>
            <p:cNvSpPr/>
            <p:nvPr/>
          </p:nvSpPr>
          <p:spPr>
            <a:xfrm rot="-211887">
              <a:off x="3923784" y="1297767"/>
              <a:ext cx="313168" cy="165289"/>
            </a:xfrm>
            <a:custGeom>
              <a:avLst/>
              <a:gdLst/>
              <a:ahLst/>
              <a:cxnLst/>
              <a:rect l="l" t="t" r="r" b="b"/>
              <a:pathLst>
                <a:path w="1421" h="750" extrusionOk="0">
                  <a:moveTo>
                    <a:pt x="340" y="0"/>
                  </a:moveTo>
                  <a:cubicBezTo>
                    <a:pt x="258" y="0"/>
                    <a:pt x="178" y="30"/>
                    <a:pt x="115" y="98"/>
                  </a:cubicBezTo>
                  <a:cubicBezTo>
                    <a:pt x="1" y="219"/>
                    <a:pt x="1" y="421"/>
                    <a:pt x="103" y="550"/>
                  </a:cubicBezTo>
                  <a:cubicBezTo>
                    <a:pt x="181" y="648"/>
                    <a:pt x="320" y="676"/>
                    <a:pt x="471" y="676"/>
                  </a:cubicBezTo>
                  <a:cubicBezTo>
                    <a:pt x="656" y="676"/>
                    <a:pt x="860" y="634"/>
                    <a:pt x="991" y="629"/>
                  </a:cubicBezTo>
                  <a:cubicBezTo>
                    <a:pt x="995" y="628"/>
                    <a:pt x="999" y="628"/>
                    <a:pt x="1004" y="628"/>
                  </a:cubicBezTo>
                  <a:cubicBezTo>
                    <a:pt x="1116" y="628"/>
                    <a:pt x="1331" y="696"/>
                    <a:pt x="1420" y="749"/>
                  </a:cubicBezTo>
                  <a:lnTo>
                    <a:pt x="1416" y="718"/>
                  </a:lnTo>
                  <a:cubicBezTo>
                    <a:pt x="1122" y="588"/>
                    <a:pt x="810" y="201"/>
                    <a:pt x="533" y="52"/>
                  </a:cubicBezTo>
                  <a:cubicBezTo>
                    <a:pt x="472" y="19"/>
                    <a:pt x="405" y="0"/>
                    <a:pt x="3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65"/>
            <p:cNvSpPr/>
            <p:nvPr/>
          </p:nvSpPr>
          <p:spPr>
            <a:xfrm rot="-211887">
              <a:off x="4156241" y="1060376"/>
              <a:ext cx="176309" cy="334987"/>
            </a:xfrm>
            <a:custGeom>
              <a:avLst/>
              <a:gdLst/>
              <a:ahLst/>
              <a:cxnLst/>
              <a:rect l="l" t="t" r="r" b="b"/>
              <a:pathLst>
                <a:path w="800" h="1520" extrusionOk="0">
                  <a:moveTo>
                    <a:pt x="350" y="1"/>
                  </a:moveTo>
                  <a:cubicBezTo>
                    <a:pt x="278" y="1"/>
                    <a:pt x="207" y="21"/>
                    <a:pt x="150" y="65"/>
                  </a:cubicBezTo>
                  <a:cubicBezTo>
                    <a:pt x="17" y="164"/>
                    <a:pt x="1" y="331"/>
                    <a:pt x="60" y="476"/>
                  </a:cubicBezTo>
                  <a:cubicBezTo>
                    <a:pt x="178" y="767"/>
                    <a:pt x="426" y="979"/>
                    <a:pt x="523" y="1284"/>
                  </a:cubicBezTo>
                  <a:lnTo>
                    <a:pt x="624" y="1516"/>
                  </a:lnTo>
                  <a:lnTo>
                    <a:pt x="624" y="1516"/>
                  </a:lnTo>
                  <a:cubicBezTo>
                    <a:pt x="580" y="1413"/>
                    <a:pt x="569" y="1097"/>
                    <a:pt x="585" y="991"/>
                  </a:cubicBezTo>
                  <a:cubicBezTo>
                    <a:pt x="619" y="756"/>
                    <a:pt x="800" y="296"/>
                    <a:pt x="602" y="100"/>
                  </a:cubicBezTo>
                  <a:cubicBezTo>
                    <a:pt x="536" y="35"/>
                    <a:pt x="442" y="1"/>
                    <a:pt x="350" y="1"/>
                  </a:cubicBezTo>
                  <a:close/>
                  <a:moveTo>
                    <a:pt x="624" y="1516"/>
                  </a:moveTo>
                  <a:lnTo>
                    <a:pt x="624" y="1516"/>
                  </a:lnTo>
                  <a:cubicBezTo>
                    <a:pt x="624" y="1517"/>
                    <a:pt x="625" y="1519"/>
                    <a:pt x="625" y="1520"/>
                  </a:cubicBezTo>
                  <a:lnTo>
                    <a:pt x="624" y="15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65"/>
            <p:cNvSpPr/>
            <p:nvPr/>
          </p:nvSpPr>
          <p:spPr>
            <a:xfrm rot="-211887">
              <a:off x="4332013" y="1168698"/>
              <a:ext cx="140386" cy="262920"/>
            </a:xfrm>
            <a:custGeom>
              <a:avLst/>
              <a:gdLst/>
              <a:ahLst/>
              <a:cxnLst/>
              <a:rect l="l" t="t" r="r" b="b"/>
              <a:pathLst>
                <a:path w="637" h="1193" extrusionOk="0">
                  <a:moveTo>
                    <a:pt x="272" y="1"/>
                  </a:moveTo>
                  <a:cubicBezTo>
                    <a:pt x="234" y="1"/>
                    <a:pt x="197" y="8"/>
                    <a:pt x="163" y="25"/>
                  </a:cubicBezTo>
                  <a:cubicBezTo>
                    <a:pt x="40" y="81"/>
                    <a:pt x="0" y="211"/>
                    <a:pt x="22" y="335"/>
                  </a:cubicBezTo>
                  <a:cubicBezTo>
                    <a:pt x="66" y="585"/>
                    <a:pt x="225" y="796"/>
                    <a:pt x="251" y="1054"/>
                  </a:cubicBezTo>
                  <a:lnTo>
                    <a:pt x="334" y="1192"/>
                  </a:lnTo>
                  <a:cubicBezTo>
                    <a:pt x="316" y="1107"/>
                    <a:pt x="319" y="913"/>
                    <a:pt x="349" y="831"/>
                  </a:cubicBezTo>
                  <a:cubicBezTo>
                    <a:pt x="418" y="652"/>
                    <a:pt x="637" y="318"/>
                    <a:pt x="513" y="129"/>
                  </a:cubicBezTo>
                  <a:cubicBezTo>
                    <a:pt x="462" y="50"/>
                    <a:pt x="366" y="1"/>
                    <a:pt x="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65"/>
            <p:cNvSpPr/>
            <p:nvPr/>
          </p:nvSpPr>
          <p:spPr>
            <a:xfrm rot="-211887">
              <a:off x="3917831" y="1056280"/>
              <a:ext cx="283857" cy="298843"/>
            </a:xfrm>
            <a:custGeom>
              <a:avLst/>
              <a:gdLst/>
              <a:ahLst/>
              <a:cxnLst/>
              <a:rect l="l" t="t" r="r" b="b"/>
              <a:pathLst>
                <a:path w="1288" h="1356" extrusionOk="0">
                  <a:moveTo>
                    <a:pt x="122" y="0"/>
                  </a:moveTo>
                  <a:cubicBezTo>
                    <a:pt x="32" y="76"/>
                    <a:pt x="1" y="208"/>
                    <a:pt x="14" y="322"/>
                  </a:cubicBezTo>
                  <a:cubicBezTo>
                    <a:pt x="29" y="454"/>
                    <a:pt x="107" y="567"/>
                    <a:pt x="199" y="659"/>
                  </a:cubicBezTo>
                  <a:cubicBezTo>
                    <a:pt x="320" y="786"/>
                    <a:pt x="466" y="885"/>
                    <a:pt x="627" y="952"/>
                  </a:cubicBezTo>
                  <a:cubicBezTo>
                    <a:pt x="761" y="1007"/>
                    <a:pt x="908" y="1040"/>
                    <a:pt x="1025" y="1122"/>
                  </a:cubicBezTo>
                  <a:cubicBezTo>
                    <a:pt x="1099" y="1172"/>
                    <a:pt x="1169" y="1225"/>
                    <a:pt x="1230" y="1288"/>
                  </a:cubicBezTo>
                  <a:lnTo>
                    <a:pt x="1230" y="1288"/>
                  </a:lnTo>
                  <a:lnTo>
                    <a:pt x="122" y="0"/>
                  </a:lnTo>
                  <a:close/>
                  <a:moveTo>
                    <a:pt x="1230" y="1288"/>
                  </a:moveTo>
                  <a:lnTo>
                    <a:pt x="1288" y="1356"/>
                  </a:lnTo>
                  <a:cubicBezTo>
                    <a:pt x="1270" y="1332"/>
                    <a:pt x="1250" y="1310"/>
                    <a:pt x="1230" y="128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65"/>
            <p:cNvSpPr/>
            <p:nvPr/>
          </p:nvSpPr>
          <p:spPr>
            <a:xfrm rot="-211887">
              <a:off x="3941886" y="1041054"/>
              <a:ext cx="257411" cy="315372"/>
            </a:xfrm>
            <a:custGeom>
              <a:avLst/>
              <a:gdLst/>
              <a:ahLst/>
              <a:cxnLst/>
              <a:rect l="l" t="t" r="r" b="b"/>
              <a:pathLst>
                <a:path w="1168" h="1431" extrusionOk="0">
                  <a:moveTo>
                    <a:pt x="220" y="1"/>
                  </a:moveTo>
                  <a:cubicBezTo>
                    <a:pt x="140" y="1"/>
                    <a:pt x="60" y="23"/>
                    <a:pt x="0" y="74"/>
                  </a:cubicBezTo>
                  <a:lnTo>
                    <a:pt x="1115" y="1370"/>
                  </a:lnTo>
                  <a:lnTo>
                    <a:pt x="1115" y="1370"/>
                  </a:lnTo>
                  <a:cubicBezTo>
                    <a:pt x="1059" y="1298"/>
                    <a:pt x="1014" y="1219"/>
                    <a:pt x="974" y="1136"/>
                  </a:cubicBezTo>
                  <a:cubicBezTo>
                    <a:pt x="911" y="1006"/>
                    <a:pt x="901" y="857"/>
                    <a:pt x="865" y="717"/>
                  </a:cubicBezTo>
                  <a:cubicBezTo>
                    <a:pt x="823" y="547"/>
                    <a:pt x="747" y="388"/>
                    <a:pt x="642" y="250"/>
                  </a:cubicBezTo>
                  <a:cubicBezTo>
                    <a:pt x="562" y="145"/>
                    <a:pt x="463" y="51"/>
                    <a:pt x="336" y="16"/>
                  </a:cubicBezTo>
                  <a:cubicBezTo>
                    <a:pt x="299" y="6"/>
                    <a:pt x="259" y="1"/>
                    <a:pt x="220" y="1"/>
                  </a:cubicBezTo>
                  <a:close/>
                  <a:moveTo>
                    <a:pt x="1115" y="1370"/>
                  </a:moveTo>
                  <a:cubicBezTo>
                    <a:pt x="1132" y="1391"/>
                    <a:pt x="1149" y="1411"/>
                    <a:pt x="1168" y="1431"/>
                  </a:cubicBezTo>
                  <a:lnTo>
                    <a:pt x="1115" y="137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0" name="Google Shape;7170;p65"/>
            <p:cNvGrpSpPr/>
            <p:nvPr/>
          </p:nvGrpSpPr>
          <p:grpSpPr>
            <a:xfrm rot="-211878">
              <a:off x="3978317" y="1084915"/>
              <a:ext cx="539285" cy="612012"/>
              <a:chOff x="5527659" y="1842605"/>
              <a:chExt cx="104389" cy="118467"/>
            </a:xfrm>
          </p:grpSpPr>
          <p:sp>
            <p:nvSpPr>
              <p:cNvPr id="7171" name="Google Shape;7171;p65"/>
              <p:cNvSpPr/>
              <p:nvPr/>
            </p:nvSpPr>
            <p:spPr>
              <a:xfrm>
                <a:off x="5530389" y="1842605"/>
                <a:ext cx="101659" cy="118467"/>
              </a:xfrm>
              <a:custGeom>
                <a:avLst/>
                <a:gdLst/>
                <a:ahLst/>
                <a:cxnLst/>
                <a:rect l="l" t="t" r="r" b="b"/>
                <a:pathLst>
                  <a:path w="2383" h="2777" extrusionOk="0">
                    <a:moveTo>
                      <a:pt x="52" y="0"/>
                    </a:moveTo>
                    <a:cubicBezTo>
                      <a:pt x="25" y="0"/>
                      <a:pt x="1" y="38"/>
                      <a:pt x="25" y="66"/>
                    </a:cubicBezTo>
                    <a:cubicBezTo>
                      <a:pt x="154" y="217"/>
                      <a:pt x="284" y="369"/>
                      <a:pt x="412" y="521"/>
                    </a:cubicBezTo>
                    <a:cubicBezTo>
                      <a:pt x="570" y="708"/>
                      <a:pt x="727" y="894"/>
                      <a:pt x="884" y="1080"/>
                    </a:cubicBezTo>
                    <a:lnTo>
                      <a:pt x="1385" y="1677"/>
                    </a:lnTo>
                    <a:cubicBezTo>
                      <a:pt x="1544" y="1866"/>
                      <a:pt x="1704" y="2056"/>
                      <a:pt x="1863" y="2244"/>
                    </a:cubicBezTo>
                    <a:cubicBezTo>
                      <a:pt x="1996" y="2402"/>
                      <a:pt x="2130" y="2558"/>
                      <a:pt x="2264" y="2716"/>
                    </a:cubicBezTo>
                    <a:lnTo>
                      <a:pt x="2305" y="2764"/>
                    </a:lnTo>
                    <a:cubicBezTo>
                      <a:pt x="2312" y="2773"/>
                      <a:pt x="2321" y="2777"/>
                      <a:pt x="2330" y="2777"/>
                    </a:cubicBezTo>
                    <a:cubicBezTo>
                      <a:pt x="2358" y="2777"/>
                      <a:pt x="2382" y="2739"/>
                      <a:pt x="2358" y="2710"/>
                    </a:cubicBezTo>
                    <a:cubicBezTo>
                      <a:pt x="2229" y="2560"/>
                      <a:pt x="2099" y="2408"/>
                      <a:pt x="1971" y="2255"/>
                    </a:cubicBezTo>
                    <a:cubicBezTo>
                      <a:pt x="1813" y="2069"/>
                      <a:pt x="1656" y="1883"/>
                      <a:pt x="1499" y="1696"/>
                    </a:cubicBezTo>
                    <a:lnTo>
                      <a:pt x="998" y="1100"/>
                    </a:lnTo>
                    <a:cubicBezTo>
                      <a:pt x="839" y="910"/>
                      <a:pt x="679" y="721"/>
                      <a:pt x="520" y="532"/>
                    </a:cubicBezTo>
                    <a:cubicBezTo>
                      <a:pt x="387" y="375"/>
                      <a:pt x="253" y="217"/>
                      <a:pt x="119" y="60"/>
                    </a:cubicBezTo>
                    <a:lnTo>
                      <a:pt x="77" y="13"/>
                    </a:lnTo>
                    <a:cubicBezTo>
                      <a:pt x="69" y="4"/>
                      <a:pt x="61" y="0"/>
                      <a:pt x="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65"/>
              <p:cNvSpPr/>
              <p:nvPr/>
            </p:nvSpPr>
            <p:spPr>
              <a:xfrm>
                <a:off x="5560251" y="1928736"/>
                <a:ext cx="64374" cy="24188"/>
              </a:xfrm>
              <a:custGeom>
                <a:avLst/>
                <a:gdLst/>
                <a:ahLst/>
                <a:cxnLst/>
                <a:rect l="l" t="t" r="r" b="b"/>
                <a:pathLst>
                  <a:path w="1509" h="567" extrusionOk="0">
                    <a:moveTo>
                      <a:pt x="45" y="1"/>
                    </a:moveTo>
                    <a:cubicBezTo>
                      <a:pt x="0" y="1"/>
                      <a:pt x="1" y="72"/>
                      <a:pt x="48" y="75"/>
                    </a:cubicBezTo>
                    <a:cubicBezTo>
                      <a:pt x="436" y="105"/>
                      <a:pt x="811" y="213"/>
                      <a:pt x="1156" y="393"/>
                    </a:cubicBezTo>
                    <a:cubicBezTo>
                      <a:pt x="1253" y="444"/>
                      <a:pt x="1347" y="499"/>
                      <a:pt x="1436" y="560"/>
                    </a:cubicBezTo>
                    <a:cubicBezTo>
                      <a:pt x="1443" y="565"/>
                      <a:pt x="1450" y="567"/>
                      <a:pt x="1456" y="567"/>
                    </a:cubicBezTo>
                    <a:cubicBezTo>
                      <a:pt x="1487" y="567"/>
                      <a:pt x="1508" y="518"/>
                      <a:pt x="1473" y="496"/>
                    </a:cubicBezTo>
                    <a:lnTo>
                      <a:pt x="1473" y="496"/>
                    </a:lnTo>
                    <a:lnTo>
                      <a:pt x="1475" y="497"/>
                    </a:lnTo>
                    <a:cubicBezTo>
                      <a:pt x="1145" y="274"/>
                      <a:pt x="774" y="120"/>
                      <a:pt x="383" y="46"/>
                    </a:cubicBezTo>
                    <a:cubicBezTo>
                      <a:pt x="273" y="25"/>
                      <a:pt x="161" y="10"/>
                      <a:pt x="48" y="1"/>
                    </a:cubicBezTo>
                    <a:cubicBezTo>
                      <a:pt x="47" y="1"/>
                      <a:pt x="46"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5"/>
              <p:cNvSpPr/>
              <p:nvPr/>
            </p:nvSpPr>
            <p:spPr>
              <a:xfrm>
                <a:off x="5527659" y="1892560"/>
                <a:ext cx="77854" cy="36944"/>
              </a:xfrm>
              <a:custGeom>
                <a:avLst/>
                <a:gdLst/>
                <a:ahLst/>
                <a:cxnLst/>
                <a:rect l="l" t="t" r="r" b="b"/>
                <a:pathLst>
                  <a:path w="1825" h="866" extrusionOk="0">
                    <a:moveTo>
                      <a:pt x="56" y="1"/>
                    </a:moveTo>
                    <a:cubicBezTo>
                      <a:pt x="15" y="1"/>
                      <a:pt x="1" y="65"/>
                      <a:pt x="44" y="75"/>
                    </a:cubicBezTo>
                    <a:cubicBezTo>
                      <a:pt x="277" y="126"/>
                      <a:pt x="502" y="209"/>
                      <a:pt x="719" y="300"/>
                    </a:cubicBezTo>
                    <a:cubicBezTo>
                      <a:pt x="968" y="400"/>
                      <a:pt x="1210" y="518"/>
                      <a:pt x="1441" y="652"/>
                    </a:cubicBezTo>
                    <a:cubicBezTo>
                      <a:pt x="1547" y="712"/>
                      <a:pt x="1647" y="780"/>
                      <a:pt x="1741" y="856"/>
                    </a:cubicBezTo>
                    <a:cubicBezTo>
                      <a:pt x="1749" y="863"/>
                      <a:pt x="1757" y="865"/>
                      <a:pt x="1765" y="865"/>
                    </a:cubicBezTo>
                    <a:cubicBezTo>
                      <a:pt x="1797" y="865"/>
                      <a:pt x="1824" y="827"/>
                      <a:pt x="1795" y="803"/>
                    </a:cubicBezTo>
                    <a:cubicBezTo>
                      <a:pt x="1610" y="649"/>
                      <a:pt x="1393" y="533"/>
                      <a:pt x="1179" y="425"/>
                    </a:cubicBezTo>
                    <a:cubicBezTo>
                      <a:pt x="934" y="303"/>
                      <a:pt x="682" y="197"/>
                      <a:pt x="423" y="106"/>
                    </a:cubicBezTo>
                    <a:cubicBezTo>
                      <a:pt x="306" y="64"/>
                      <a:pt x="186" y="30"/>
                      <a:pt x="65" y="2"/>
                    </a:cubicBezTo>
                    <a:cubicBezTo>
                      <a:pt x="62" y="1"/>
                      <a:pt x="59"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5"/>
              <p:cNvSpPr/>
              <p:nvPr/>
            </p:nvSpPr>
            <p:spPr>
              <a:xfrm>
                <a:off x="5606239" y="1884711"/>
                <a:ext cx="16979" cy="65739"/>
              </a:xfrm>
              <a:custGeom>
                <a:avLst/>
                <a:gdLst/>
                <a:ahLst/>
                <a:cxnLst/>
                <a:rect l="l" t="t" r="r" b="b"/>
                <a:pathLst>
                  <a:path w="398" h="1541" extrusionOk="0">
                    <a:moveTo>
                      <a:pt x="79" y="1"/>
                    </a:moveTo>
                    <a:cubicBezTo>
                      <a:pt x="60" y="1"/>
                      <a:pt x="41" y="13"/>
                      <a:pt x="39" y="37"/>
                    </a:cubicBezTo>
                    <a:cubicBezTo>
                      <a:pt x="0" y="548"/>
                      <a:pt x="96" y="1060"/>
                      <a:pt x="318" y="1520"/>
                    </a:cubicBezTo>
                    <a:cubicBezTo>
                      <a:pt x="324" y="1535"/>
                      <a:pt x="335" y="1540"/>
                      <a:pt x="347" y="1540"/>
                    </a:cubicBezTo>
                    <a:cubicBezTo>
                      <a:pt x="372" y="1540"/>
                      <a:pt x="398" y="1513"/>
                      <a:pt x="384" y="1483"/>
                    </a:cubicBezTo>
                    <a:cubicBezTo>
                      <a:pt x="167" y="1033"/>
                      <a:pt x="75" y="535"/>
                      <a:pt x="114" y="37"/>
                    </a:cubicBezTo>
                    <a:cubicBezTo>
                      <a:pt x="115" y="13"/>
                      <a:pt x="97" y="1"/>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5"/>
              <p:cNvSpPr/>
              <p:nvPr/>
            </p:nvSpPr>
            <p:spPr>
              <a:xfrm>
                <a:off x="5579662" y="1852630"/>
                <a:ext cx="23463" cy="75167"/>
              </a:xfrm>
              <a:custGeom>
                <a:avLst/>
                <a:gdLst/>
                <a:ahLst/>
                <a:cxnLst/>
                <a:rect l="l" t="t" r="r" b="b"/>
                <a:pathLst>
                  <a:path w="550" h="1762" extrusionOk="0">
                    <a:moveTo>
                      <a:pt x="37" y="0"/>
                    </a:moveTo>
                    <a:cubicBezTo>
                      <a:pt x="19" y="0"/>
                      <a:pt x="1" y="13"/>
                      <a:pt x="3" y="37"/>
                    </a:cubicBezTo>
                    <a:cubicBezTo>
                      <a:pt x="19" y="262"/>
                      <a:pt x="52" y="488"/>
                      <a:pt x="103" y="708"/>
                    </a:cubicBezTo>
                    <a:cubicBezTo>
                      <a:pt x="154" y="950"/>
                      <a:pt x="224" y="1188"/>
                      <a:pt x="313" y="1421"/>
                    </a:cubicBezTo>
                    <a:cubicBezTo>
                      <a:pt x="355" y="1533"/>
                      <a:pt x="406" y="1640"/>
                      <a:pt x="467" y="1745"/>
                    </a:cubicBezTo>
                    <a:cubicBezTo>
                      <a:pt x="474" y="1757"/>
                      <a:pt x="486" y="1762"/>
                      <a:pt x="497" y="1762"/>
                    </a:cubicBezTo>
                    <a:cubicBezTo>
                      <a:pt x="524" y="1762"/>
                      <a:pt x="550" y="1735"/>
                      <a:pt x="532" y="1707"/>
                    </a:cubicBezTo>
                    <a:lnTo>
                      <a:pt x="531" y="1706"/>
                    </a:lnTo>
                    <a:cubicBezTo>
                      <a:pt x="417" y="1519"/>
                      <a:pt x="344" y="1308"/>
                      <a:pt x="282" y="1099"/>
                    </a:cubicBezTo>
                    <a:cubicBezTo>
                      <a:pt x="210" y="863"/>
                      <a:pt x="157" y="625"/>
                      <a:pt x="118" y="382"/>
                    </a:cubicBezTo>
                    <a:cubicBezTo>
                      <a:pt x="98" y="268"/>
                      <a:pt x="85" y="152"/>
                      <a:pt x="77" y="37"/>
                    </a:cubicBezTo>
                    <a:cubicBezTo>
                      <a:pt x="76" y="13"/>
                      <a:pt x="56" y="0"/>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65"/>
            <p:cNvGrpSpPr/>
            <p:nvPr/>
          </p:nvGrpSpPr>
          <p:grpSpPr>
            <a:xfrm>
              <a:off x="4072599" y="2622404"/>
              <a:ext cx="528639" cy="655731"/>
              <a:chOff x="4233349" y="2677004"/>
              <a:chExt cx="528639" cy="655731"/>
            </a:xfrm>
          </p:grpSpPr>
          <p:grpSp>
            <p:nvGrpSpPr>
              <p:cNvPr id="7177" name="Google Shape;7177;p65"/>
              <p:cNvGrpSpPr/>
              <p:nvPr/>
            </p:nvGrpSpPr>
            <p:grpSpPr>
              <a:xfrm rot="-211900">
                <a:off x="4248178" y="2691825"/>
                <a:ext cx="496529" cy="496749"/>
                <a:chOff x="5544467" y="2155047"/>
                <a:chExt cx="96113" cy="96156"/>
              </a:xfrm>
            </p:grpSpPr>
            <p:sp>
              <p:nvSpPr>
                <p:cNvPr id="7178" name="Google Shape;7178;p65"/>
                <p:cNvSpPr/>
                <p:nvPr/>
              </p:nvSpPr>
              <p:spPr>
                <a:xfrm>
                  <a:off x="5558118" y="2230470"/>
                  <a:ext cx="44068" cy="20733"/>
                </a:xfrm>
                <a:custGeom>
                  <a:avLst/>
                  <a:gdLst/>
                  <a:ahLst/>
                  <a:cxnLst/>
                  <a:rect l="l" t="t" r="r" b="b"/>
                  <a:pathLst>
                    <a:path w="1033" h="486" extrusionOk="0">
                      <a:moveTo>
                        <a:pt x="248" y="1"/>
                      </a:moveTo>
                      <a:cubicBezTo>
                        <a:pt x="184" y="1"/>
                        <a:pt x="122" y="24"/>
                        <a:pt x="77" y="80"/>
                      </a:cubicBezTo>
                      <a:cubicBezTo>
                        <a:pt x="1" y="172"/>
                        <a:pt x="10" y="315"/>
                        <a:pt x="87" y="402"/>
                      </a:cubicBezTo>
                      <a:cubicBezTo>
                        <a:pt x="139" y="458"/>
                        <a:pt x="219" y="476"/>
                        <a:pt x="309" y="476"/>
                      </a:cubicBezTo>
                      <a:cubicBezTo>
                        <a:pt x="452" y="476"/>
                        <a:pt x="618" y="429"/>
                        <a:pt x="721" y="418"/>
                      </a:cubicBezTo>
                      <a:cubicBezTo>
                        <a:pt x="728" y="417"/>
                        <a:pt x="735" y="417"/>
                        <a:pt x="743" y="417"/>
                      </a:cubicBezTo>
                      <a:cubicBezTo>
                        <a:pt x="826" y="417"/>
                        <a:pt x="970" y="452"/>
                        <a:pt x="1033" y="485"/>
                      </a:cubicBezTo>
                      <a:lnTo>
                        <a:pt x="933" y="382"/>
                      </a:lnTo>
                      <a:cubicBezTo>
                        <a:pt x="720" y="303"/>
                        <a:pt x="575" y="121"/>
                        <a:pt x="372" y="29"/>
                      </a:cubicBezTo>
                      <a:cubicBezTo>
                        <a:pt x="332" y="11"/>
                        <a:pt x="290" y="1"/>
                        <a:pt x="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65"/>
                <p:cNvSpPr/>
                <p:nvPr/>
              </p:nvSpPr>
              <p:spPr>
                <a:xfrm>
                  <a:off x="5544467" y="2198518"/>
                  <a:ext cx="51747" cy="32294"/>
                </a:xfrm>
                <a:custGeom>
                  <a:avLst/>
                  <a:gdLst/>
                  <a:ahLst/>
                  <a:cxnLst/>
                  <a:rect l="l" t="t" r="r" b="b"/>
                  <a:pathLst>
                    <a:path w="1213" h="757" extrusionOk="0">
                      <a:moveTo>
                        <a:pt x="306" y="0"/>
                      </a:moveTo>
                      <a:cubicBezTo>
                        <a:pt x="245" y="0"/>
                        <a:pt x="184" y="20"/>
                        <a:pt x="132" y="67"/>
                      </a:cubicBezTo>
                      <a:cubicBezTo>
                        <a:pt x="20" y="162"/>
                        <a:pt x="0" y="339"/>
                        <a:pt x="78" y="460"/>
                      </a:cubicBezTo>
                      <a:cubicBezTo>
                        <a:pt x="163" y="593"/>
                        <a:pt x="370" y="612"/>
                        <a:pt x="562" y="612"/>
                      </a:cubicBezTo>
                      <a:cubicBezTo>
                        <a:pt x="639" y="612"/>
                        <a:pt x="713" y="609"/>
                        <a:pt x="776" y="609"/>
                      </a:cubicBezTo>
                      <a:cubicBezTo>
                        <a:pt x="802" y="609"/>
                        <a:pt x="826" y="609"/>
                        <a:pt x="847" y="611"/>
                      </a:cubicBezTo>
                      <a:cubicBezTo>
                        <a:pt x="943" y="617"/>
                        <a:pt x="1137" y="700"/>
                        <a:pt x="1213" y="757"/>
                      </a:cubicBezTo>
                      <a:lnTo>
                        <a:pt x="1213" y="730"/>
                      </a:lnTo>
                      <a:cubicBezTo>
                        <a:pt x="968" y="590"/>
                        <a:pt x="731" y="220"/>
                        <a:pt x="501" y="65"/>
                      </a:cubicBezTo>
                      <a:cubicBezTo>
                        <a:pt x="442" y="24"/>
                        <a:pt x="374" y="0"/>
                        <a:pt x="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65"/>
                <p:cNvSpPr/>
                <p:nvPr/>
              </p:nvSpPr>
              <p:spPr>
                <a:xfrm>
                  <a:off x="5589900" y="2164390"/>
                  <a:ext cx="29990" cy="57975"/>
                </a:xfrm>
                <a:custGeom>
                  <a:avLst/>
                  <a:gdLst/>
                  <a:ahLst/>
                  <a:cxnLst/>
                  <a:rect l="l" t="t" r="r" b="b"/>
                  <a:pathLst>
                    <a:path w="703" h="1359" extrusionOk="0">
                      <a:moveTo>
                        <a:pt x="302" y="1"/>
                      </a:moveTo>
                      <a:cubicBezTo>
                        <a:pt x="251" y="1"/>
                        <a:pt x="200" y="13"/>
                        <a:pt x="155" y="40"/>
                      </a:cubicBezTo>
                      <a:cubicBezTo>
                        <a:pt x="30" y="118"/>
                        <a:pt x="0" y="261"/>
                        <a:pt x="37" y="392"/>
                      </a:cubicBezTo>
                      <a:cubicBezTo>
                        <a:pt x="115" y="659"/>
                        <a:pt x="310" y="867"/>
                        <a:pt x="368" y="1144"/>
                      </a:cubicBezTo>
                      <a:lnTo>
                        <a:pt x="435" y="1353"/>
                      </a:lnTo>
                      <a:lnTo>
                        <a:pt x="435" y="1353"/>
                      </a:lnTo>
                      <a:cubicBezTo>
                        <a:pt x="406" y="1256"/>
                        <a:pt x="426" y="981"/>
                        <a:pt x="449" y="892"/>
                      </a:cubicBezTo>
                      <a:cubicBezTo>
                        <a:pt x="501" y="691"/>
                        <a:pt x="702" y="304"/>
                        <a:pt x="546" y="114"/>
                      </a:cubicBezTo>
                      <a:cubicBezTo>
                        <a:pt x="487" y="42"/>
                        <a:pt x="394" y="1"/>
                        <a:pt x="302" y="1"/>
                      </a:cubicBezTo>
                      <a:close/>
                      <a:moveTo>
                        <a:pt x="435" y="1353"/>
                      </a:moveTo>
                      <a:lnTo>
                        <a:pt x="435" y="1353"/>
                      </a:lnTo>
                      <a:cubicBezTo>
                        <a:pt x="436" y="1355"/>
                        <a:pt x="436" y="1357"/>
                        <a:pt x="437" y="1359"/>
                      </a:cubicBezTo>
                      <a:lnTo>
                        <a:pt x="435" y="13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5"/>
                <p:cNvSpPr/>
                <p:nvPr/>
              </p:nvSpPr>
              <p:spPr>
                <a:xfrm>
                  <a:off x="5617117" y="2187170"/>
                  <a:ext cx="23463" cy="44878"/>
                </a:xfrm>
                <a:custGeom>
                  <a:avLst/>
                  <a:gdLst/>
                  <a:ahLst/>
                  <a:cxnLst/>
                  <a:rect l="l" t="t" r="r" b="b"/>
                  <a:pathLst>
                    <a:path w="550" h="1052" extrusionOk="0">
                      <a:moveTo>
                        <a:pt x="232" y="0"/>
                      </a:moveTo>
                      <a:cubicBezTo>
                        <a:pt x="208" y="0"/>
                        <a:pt x="183" y="4"/>
                        <a:pt x="160" y="12"/>
                      </a:cubicBezTo>
                      <a:cubicBezTo>
                        <a:pt x="46" y="51"/>
                        <a:pt x="0" y="160"/>
                        <a:pt x="8" y="271"/>
                      </a:cubicBezTo>
                      <a:cubicBezTo>
                        <a:pt x="23" y="495"/>
                        <a:pt x="142" y="693"/>
                        <a:pt x="140" y="922"/>
                      </a:cubicBezTo>
                      <a:lnTo>
                        <a:pt x="202" y="1051"/>
                      </a:lnTo>
                      <a:cubicBezTo>
                        <a:pt x="193" y="975"/>
                        <a:pt x="215" y="805"/>
                        <a:pt x="249" y="737"/>
                      </a:cubicBezTo>
                      <a:cubicBezTo>
                        <a:pt x="325" y="586"/>
                        <a:pt x="549" y="313"/>
                        <a:pt x="458" y="137"/>
                      </a:cubicBezTo>
                      <a:cubicBezTo>
                        <a:pt x="416" y="55"/>
                        <a:pt x="325" y="0"/>
                        <a:pt x="2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65"/>
                <p:cNvSpPr/>
                <p:nvPr/>
              </p:nvSpPr>
              <p:spPr>
                <a:xfrm>
                  <a:off x="5550482" y="2156753"/>
                  <a:ext cx="43556" cy="55245"/>
                </a:xfrm>
                <a:custGeom>
                  <a:avLst/>
                  <a:gdLst/>
                  <a:ahLst/>
                  <a:cxnLst/>
                  <a:rect l="l" t="t" r="r" b="b"/>
                  <a:pathLst>
                    <a:path w="1021" h="1295" extrusionOk="0">
                      <a:moveTo>
                        <a:pt x="126" y="0"/>
                      </a:moveTo>
                      <a:cubicBezTo>
                        <a:pt x="41" y="58"/>
                        <a:pt x="1" y="169"/>
                        <a:pt x="2" y="273"/>
                      </a:cubicBezTo>
                      <a:cubicBezTo>
                        <a:pt x="4" y="388"/>
                        <a:pt x="62" y="494"/>
                        <a:pt x="134" y="585"/>
                      </a:cubicBezTo>
                      <a:cubicBezTo>
                        <a:pt x="228" y="706"/>
                        <a:pt x="347" y="805"/>
                        <a:pt x="481" y="879"/>
                      </a:cubicBezTo>
                      <a:cubicBezTo>
                        <a:pt x="593" y="940"/>
                        <a:pt x="718" y="981"/>
                        <a:pt x="815" y="1065"/>
                      </a:cubicBezTo>
                      <a:cubicBezTo>
                        <a:pt x="882" y="1119"/>
                        <a:pt x="940" y="1182"/>
                        <a:pt x="991" y="1251"/>
                      </a:cubicBezTo>
                      <a:lnTo>
                        <a:pt x="991" y="1251"/>
                      </a:lnTo>
                      <a:lnTo>
                        <a:pt x="126" y="0"/>
                      </a:lnTo>
                      <a:close/>
                      <a:moveTo>
                        <a:pt x="991" y="1251"/>
                      </a:moveTo>
                      <a:lnTo>
                        <a:pt x="1021" y="1295"/>
                      </a:lnTo>
                      <a:cubicBezTo>
                        <a:pt x="1011" y="1280"/>
                        <a:pt x="1001" y="1265"/>
                        <a:pt x="991" y="12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5"/>
                <p:cNvSpPr/>
                <p:nvPr/>
              </p:nvSpPr>
              <p:spPr>
                <a:xfrm>
                  <a:off x="5555473" y="2155047"/>
                  <a:ext cx="38223" cy="57207"/>
                </a:xfrm>
                <a:custGeom>
                  <a:avLst/>
                  <a:gdLst/>
                  <a:ahLst/>
                  <a:cxnLst/>
                  <a:rect l="l" t="t" r="r" b="b"/>
                  <a:pathLst>
                    <a:path w="896" h="1341" extrusionOk="0">
                      <a:moveTo>
                        <a:pt x="160" y="0"/>
                      </a:moveTo>
                      <a:cubicBezTo>
                        <a:pt x="103" y="0"/>
                        <a:pt x="47" y="14"/>
                        <a:pt x="0" y="46"/>
                      </a:cubicBezTo>
                      <a:lnTo>
                        <a:pt x="866" y="1298"/>
                      </a:lnTo>
                      <a:lnTo>
                        <a:pt x="866" y="1298"/>
                      </a:lnTo>
                      <a:cubicBezTo>
                        <a:pt x="818" y="1226"/>
                        <a:pt x="781" y="1147"/>
                        <a:pt x="753" y="1065"/>
                      </a:cubicBezTo>
                      <a:cubicBezTo>
                        <a:pt x="710" y="945"/>
                        <a:pt x="715" y="814"/>
                        <a:pt x="697" y="687"/>
                      </a:cubicBezTo>
                      <a:cubicBezTo>
                        <a:pt x="676" y="535"/>
                        <a:pt x="624" y="389"/>
                        <a:pt x="545" y="259"/>
                      </a:cubicBezTo>
                      <a:cubicBezTo>
                        <a:pt x="485" y="161"/>
                        <a:pt x="406" y="69"/>
                        <a:pt x="299" y="27"/>
                      </a:cubicBezTo>
                      <a:cubicBezTo>
                        <a:pt x="255" y="10"/>
                        <a:pt x="208" y="0"/>
                        <a:pt x="160" y="0"/>
                      </a:cubicBezTo>
                      <a:close/>
                      <a:moveTo>
                        <a:pt x="866" y="1298"/>
                      </a:moveTo>
                      <a:cubicBezTo>
                        <a:pt x="875" y="1312"/>
                        <a:pt x="885" y="1327"/>
                        <a:pt x="895" y="1341"/>
                      </a:cubicBezTo>
                      <a:lnTo>
                        <a:pt x="866" y="129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4" name="Google Shape;7184;p65"/>
              <p:cNvGrpSpPr/>
              <p:nvPr/>
            </p:nvGrpSpPr>
            <p:grpSpPr>
              <a:xfrm rot="-211900">
                <a:off x="4303736" y="2738554"/>
                <a:ext cx="440771" cy="581157"/>
                <a:chOff x="5554151" y="2164390"/>
                <a:chExt cx="85320" cy="112494"/>
              </a:xfrm>
            </p:grpSpPr>
            <p:sp>
              <p:nvSpPr>
                <p:cNvPr id="7185" name="Google Shape;7185;p65"/>
                <p:cNvSpPr/>
                <p:nvPr/>
              </p:nvSpPr>
              <p:spPr>
                <a:xfrm>
                  <a:off x="5561019" y="2164390"/>
                  <a:ext cx="78452" cy="112494"/>
                </a:xfrm>
                <a:custGeom>
                  <a:avLst/>
                  <a:gdLst/>
                  <a:ahLst/>
                  <a:cxnLst/>
                  <a:rect l="l" t="t" r="r" b="b"/>
                  <a:pathLst>
                    <a:path w="1839" h="2637" extrusionOk="0">
                      <a:moveTo>
                        <a:pt x="47" y="1"/>
                      </a:moveTo>
                      <a:cubicBezTo>
                        <a:pt x="23" y="1"/>
                        <a:pt x="0" y="24"/>
                        <a:pt x="18" y="49"/>
                      </a:cubicBezTo>
                      <a:cubicBezTo>
                        <a:pt x="116" y="194"/>
                        <a:pt x="216" y="339"/>
                        <a:pt x="316" y="485"/>
                      </a:cubicBezTo>
                      <a:cubicBezTo>
                        <a:pt x="435" y="661"/>
                        <a:pt x="556" y="838"/>
                        <a:pt x="676" y="1016"/>
                      </a:cubicBezTo>
                      <a:lnTo>
                        <a:pt x="1059" y="1584"/>
                      </a:lnTo>
                      <a:cubicBezTo>
                        <a:pt x="1181" y="1764"/>
                        <a:pt x="1302" y="1943"/>
                        <a:pt x="1424" y="2124"/>
                      </a:cubicBezTo>
                      <a:cubicBezTo>
                        <a:pt x="1526" y="2274"/>
                        <a:pt x="1628" y="2425"/>
                        <a:pt x="1731" y="2574"/>
                      </a:cubicBezTo>
                      <a:lnTo>
                        <a:pt x="1764" y="2622"/>
                      </a:lnTo>
                      <a:cubicBezTo>
                        <a:pt x="1771" y="2632"/>
                        <a:pt x="1781" y="2636"/>
                        <a:pt x="1791" y="2636"/>
                      </a:cubicBezTo>
                      <a:cubicBezTo>
                        <a:pt x="1815" y="2636"/>
                        <a:pt x="1839" y="2613"/>
                        <a:pt x="1821" y="2587"/>
                      </a:cubicBezTo>
                      <a:cubicBezTo>
                        <a:pt x="1722" y="2443"/>
                        <a:pt x="1622" y="2298"/>
                        <a:pt x="1523" y="2152"/>
                      </a:cubicBezTo>
                      <a:cubicBezTo>
                        <a:pt x="1403" y="1976"/>
                        <a:pt x="1282" y="1799"/>
                        <a:pt x="1163" y="1621"/>
                      </a:cubicBezTo>
                      <a:lnTo>
                        <a:pt x="780" y="1051"/>
                      </a:lnTo>
                      <a:cubicBezTo>
                        <a:pt x="658" y="873"/>
                        <a:pt x="537" y="692"/>
                        <a:pt x="415" y="513"/>
                      </a:cubicBezTo>
                      <a:cubicBezTo>
                        <a:pt x="313" y="363"/>
                        <a:pt x="210" y="212"/>
                        <a:pt x="107" y="63"/>
                      </a:cubicBezTo>
                      <a:lnTo>
                        <a:pt x="75" y="15"/>
                      </a:lnTo>
                      <a:cubicBezTo>
                        <a:pt x="67" y="5"/>
                        <a:pt x="57" y="1"/>
                        <a:pt x="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5"/>
                <p:cNvSpPr/>
                <p:nvPr/>
              </p:nvSpPr>
              <p:spPr>
                <a:xfrm>
                  <a:off x="5578979" y="2242457"/>
                  <a:ext cx="54775" cy="26663"/>
                </a:xfrm>
                <a:custGeom>
                  <a:avLst/>
                  <a:gdLst/>
                  <a:ahLst/>
                  <a:cxnLst/>
                  <a:rect l="l" t="t" r="r" b="b"/>
                  <a:pathLst>
                    <a:path w="1284" h="625" extrusionOk="0">
                      <a:moveTo>
                        <a:pt x="51" y="1"/>
                      </a:moveTo>
                      <a:cubicBezTo>
                        <a:pt x="14" y="1"/>
                        <a:pt x="0" y="57"/>
                        <a:pt x="40" y="65"/>
                      </a:cubicBezTo>
                      <a:cubicBezTo>
                        <a:pt x="472" y="143"/>
                        <a:pt x="876" y="332"/>
                        <a:pt x="1212" y="616"/>
                      </a:cubicBezTo>
                      <a:cubicBezTo>
                        <a:pt x="1219" y="622"/>
                        <a:pt x="1226" y="625"/>
                        <a:pt x="1234" y="625"/>
                      </a:cubicBezTo>
                      <a:cubicBezTo>
                        <a:pt x="1260" y="625"/>
                        <a:pt x="1284" y="592"/>
                        <a:pt x="1258" y="569"/>
                      </a:cubicBezTo>
                      <a:cubicBezTo>
                        <a:pt x="991" y="343"/>
                        <a:pt x="680" y="173"/>
                        <a:pt x="346" y="71"/>
                      </a:cubicBezTo>
                      <a:cubicBezTo>
                        <a:pt x="250" y="42"/>
                        <a:pt x="155" y="19"/>
                        <a:pt x="58" y="1"/>
                      </a:cubicBezTo>
                      <a:cubicBezTo>
                        <a:pt x="55" y="1"/>
                        <a:pt x="53" y="1"/>
                        <a:pt x="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5"/>
                <p:cNvSpPr/>
                <p:nvPr/>
              </p:nvSpPr>
              <p:spPr>
                <a:xfrm>
                  <a:off x="5554151" y="2207732"/>
                  <a:ext cx="64758" cy="39205"/>
                </a:xfrm>
                <a:custGeom>
                  <a:avLst/>
                  <a:gdLst/>
                  <a:ahLst/>
                  <a:cxnLst/>
                  <a:rect l="l" t="t" r="r" b="b"/>
                  <a:pathLst>
                    <a:path w="1518" h="919" extrusionOk="0">
                      <a:moveTo>
                        <a:pt x="44" y="1"/>
                      </a:moveTo>
                      <a:cubicBezTo>
                        <a:pt x="11" y="1"/>
                        <a:pt x="1" y="55"/>
                        <a:pt x="36" y="67"/>
                      </a:cubicBezTo>
                      <a:cubicBezTo>
                        <a:pt x="233" y="132"/>
                        <a:pt x="421" y="226"/>
                        <a:pt x="602" y="325"/>
                      </a:cubicBezTo>
                      <a:cubicBezTo>
                        <a:pt x="811" y="437"/>
                        <a:pt x="1011" y="562"/>
                        <a:pt x="1202" y="701"/>
                      </a:cubicBezTo>
                      <a:cubicBezTo>
                        <a:pt x="1290" y="763"/>
                        <a:pt x="1372" y="833"/>
                        <a:pt x="1448" y="909"/>
                      </a:cubicBezTo>
                      <a:cubicBezTo>
                        <a:pt x="1455" y="916"/>
                        <a:pt x="1462" y="919"/>
                        <a:pt x="1470" y="919"/>
                      </a:cubicBezTo>
                      <a:cubicBezTo>
                        <a:pt x="1495" y="919"/>
                        <a:pt x="1517" y="886"/>
                        <a:pt x="1494" y="862"/>
                      </a:cubicBezTo>
                      <a:lnTo>
                        <a:pt x="1496" y="862"/>
                      </a:lnTo>
                      <a:cubicBezTo>
                        <a:pt x="1348" y="711"/>
                        <a:pt x="1169" y="590"/>
                        <a:pt x="992" y="477"/>
                      </a:cubicBezTo>
                      <a:cubicBezTo>
                        <a:pt x="789" y="347"/>
                        <a:pt x="579" y="231"/>
                        <a:pt x="361" y="128"/>
                      </a:cubicBezTo>
                      <a:cubicBezTo>
                        <a:pt x="261" y="80"/>
                        <a:pt x="158" y="38"/>
                        <a:pt x="55" y="3"/>
                      </a:cubicBezTo>
                      <a:cubicBezTo>
                        <a:pt x="51" y="1"/>
                        <a:pt x="48" y="1"/>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5"/>
                <p:cNvSpPr/>
                <p:nvPr/>
              </p:nvSpPr>
              <p:spPr>
                <a:xfrm>
                  <a:off x="5622322" y="2208287"/>
                  <a:ext cx="10281" cy="58530"/>
                </a:xfrm>
                <a:custGeom>
                  <a:avLst/>
                  <a:gdLst/>
                  <a:ahLst/>
                  <a:cxnLst/>
                  <a:rect l="l" t="t" r="r" b="b"/>
                  <a:pathLst>
                    <a:path w="241" h="1372" extrusionOk="0">
                      <a:moveTo>
                        <a:pt x="92" y="0"/>
                      </a:moveTo>
                      <a:cubicBezTo>
                        <a:pt x="79" y="0"/>
                        <a:pt x="67" y="7"/>
                        <a:pt x="63" y="24"/>
                      </a:cubicBezTo>
                      <a:cubicBezTo>
                        <a:pt x="1" y="367"/>
                        <a:pt x="8" y="720"/>
                        <a:pt x="86" y="1062"/>
                      </a:cubicBezTo>
                      <a:cubicBezTo>
                        <a:pt x="108" y="1159"/>
                        <a:pt x="135" y="1254"/>
                        <a:pt x="169" y="1348"/>
                      </a:cubicBezTo>
                      <a:cubicBezTo>
                        <a:pt x="174" y="1364"/>
                        <a:pt x="188" y="1371"/>
                        <a:pt x="201" y="1371"/>
                      </a:cubicBezTo>
                      <a:cubicBezTo>
                        <a:pt x="221" y="1371"/>
                        <a:pt x="241" y="1355"/>
                        <a:pt x="232" y="1330"/>
                      </a:cubicBezTo>
                      <a:lnTo>
                        <a:pt x="233" y="1330"/>
                      </a:lnTo>
                      <a:cubicBezTo>
                        <a:pt x="118" y="1010"/>
                        <a:pt x="71" y="670"/>
                        <a:pt x="92" y="330"/>
                      </a:cubicBezTo>
                      <a:cubicBezTo>
                        <a:pt x="97" y="233"/>
                        <a:pt x="109" y="137"/>
                        <a:pt x="127" y="42"/>
                      </a:cubicBezTo>
                      <a:cubicBezTo>
                        <a:pt x="132" y="17"/>
                        <a:pt x="111"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65"/>
                <p:cNvSpPr/>
                <p:nvPr/>
              </p:nvSpPr>
              <p:spPr>
                <a:xfrm>
                  <a:off x="5603125" y="2177614"/>
                  <a:ext cx="13864" cy="67659"/>
                </a:xfrm>
                <a:custGeom>
                  <a:avLst/>
                  <a:gdLst/>
                  <a:ahLst/>
                  <a:cxnLst/>
                  <a:rect l="l" t="t" r="r" b="b"/>
                  <a:pathLst>
                    <a:path w="325" h="1586" extrusionOk="0">
                      <a:moveTo>
                        <a:pt x="40" y="0"/>
                      </a:moveTo>
                      <a:cubicBezTo>
                        <a:pt x="24" y="0"/>
                        <a:pt x="7" y="11"/>
                        <a:pt x="6" y="32"/>
                      </a:cubicBezTo>
                      <a:cubicBezTo>
                        <a:pt x="0" y="231"/>
                        <a:pt x="9" y="431"/>
                        <a:pt x="33" y="630"/>
                      </a:cubicBezTo>
                      <a:cubicBezTo>
                        <a:pt x="55" y="846"/>
                        <a:pt x="94" y="1061"/>
                        <a:pt x="149" y="1272"/>
                      </a:cubicBezTo>
                      <a:cubicBezTo>
                        <a:pt x="176" y="1374"/>
                        <a:pt x="212" y="1472"/>
                        <a:pt x="255" y="1569"/>
                      </a:cubicBezTo>
                      <a:cubicBezTo>
                        <a:pt x="261" y="1581"/>
                        <a:pt x="271" y="1585"/>
                        <a:pt x="280" y="1585"/>
                      </a:cubicBezTo>
                      <a:cubicBezTo>
                        <a:pt x="302" y="1585"/>
                        <a:pt x="325" y="1562"/>
                        <a:pt x="313" y="1535"/>
                      </a:cubicBezTo>
                      <a:cubicBezTo>
                        <a:pt x="231" y="1360"/>
                        <a:pt x="187" y="1168"/>
                        <a:pt x="151" y="980"/>
                      </a:cubicBezTo>
                      <a:cubicBezTo>
                        <a:pt x="112" y="770"/>
                        <a:pt x="87" y="555"/>
                        <a:pt x="75" y="340"/>
                      </a:cubicBezTo>
                      <a:cubicBezTo>
                        <a:pt x="70" y="237"/>
                        <a:pt x="67" y="135"/>
                        <a:pt x="72" y="32"/>
                      </a:cubicBezTo>
                      <a:cubicBezTo>
                        <a:pt x="73" y="11"/>
                        <a:pt x="56" y="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90" name="Google Shape;7190;p65"/>
            <p:cNvGrpSpPr/>
            <p:nvPr/>
          </p:nvGrpSpPr>
          <p:grpSpPr>
            <a:xfrm>
              <a:off x="3607520" y="1033426"/>
              <a:ext cx="5474497" cy="2244921"/>
              <a:chOff x="3607520" y="1033426"/>
              <a:chExt cx="5474497" cy="2244921"/>
            </a:xfrm>
          </p:grpSpPr>
          <p:grpSp>
            <p:nvGrpSpPr>
              <p:cNvPr id="7191" name="Google Shape;7191;p65"/>
              <p:cNvGrpSpPr/>
              <p:nvPr/>
            </p:nvGrpSpPr>
            <p:grpSpPr>
              <a:xfrm>
                <a:off x="7715492" y="1033426"/>
                <a:ext cx="1366525" cy="2244921"/>
                <a:chOff x="7955192" y="1033426"/>
                <a:chExt cx="1366525" cy="2244921"/>
              </a:xfrm>
            </p:grpSpPr>
            <p:sp>
              <p:nvSpPr>
                <p:cNvPr id="7192" name="Google Shape;7192;p65"/>
                <p:cNvSpPr/>
                <p:nvPr/>
              </p:nvSpPr>
              <p:spPr>
                <a:xfrm rot="211887" flipH="1">
                  <a:off x="8963560" y="1365902"/>
                  <a:ext cx="191956" cy="501158"/>
                </a:xfrm>
                <a:custGeom>
                  <a:avLst/>
                  <a:gdLst/>
                  <a:ahLst/>
                  <a:cxnLst/>
                  <a:rect l="l" t="t" r="r" b="b"/>
                  <a:pathLst>
                    <a:path w="871" h="2274" extrusionOk="0">
                      <a:moveTo>
                        <a:pt x="1" y="1"/>
                      </a:moveTo>
                      <a:lnTo>
                        <a:pt x="29" y="655"/>
                      </a:lnTo>
                      <a:cubicBezTo>
                        <a:pt x="43" y="968"/>
                        <a:pt x="57" y="1286"/>
                        <a:pt x="157" y="1581"/>
                      </a:cubicBezTo>
                      <a:cubicBezTo>
                        <a:pt x="259" y="1878"/>
                        <a:pt x="460" y="2155"/>
                        <a:pt x="749" y="2273"/>
                      </a:cubicBezTo>
                      <a:cubicBezTo>
                        <a:pt x="796" y="2182"/>
                        <a:pt x="870" y="1884"/>
                        <a:pt x="864" y="1783"/>
                      </a:cubicBezTo>
                      <a:cubicBezTo>
                        <a:pt x="837" y="1356"/>
                        <a:pt x="699" y="1035"/>
                        <a:pt x="491" y="663"/>
                      </a:cubicBezTo>
                      <a:cubicBezTo>
                        <a:pt x="360" y="426"/>
                        <a:pt x="172" y="209"/>
                        <a:pt x="1" y="1"/>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5"/>
                <p:cNvSpPr/>
                <p:nvPr/>
              </p:nvSpPr>
              <p:spPr>
                <a:xfrm rot="211887" flipH="1">
                  <a:off x="8861254" y="1838830"/>
                  <a:ext cx="452232" cy="281213"/>
                </a:xfrm>
                <a:custGeom>
                  <a:avLst/>
                  <a:gdLst/>
                  <a:ahLst/>
                  <a:cxnLst/>
                  <a:rect l="l" t="t" r="r" b="b"/>
                  <a:pathLst>
                    <a:path w="2052" h="1276" extrusionOk="0">
                      <a:moveTo>
                        <a:pt x="0" y="1"/>
                      </a:moveTo>
                      <a:lnTo>
                        <a:pt x="0" y="1"/>
                      </a:lnTo>
                      <a:cubicBezTo>
                        <a:pt x="151" y="159"/>
                        <a:pt x="301" y="319"/>
                        <a:pt x="450" y="478"/>
                      </a:cubicBezTo>
                      <a:cubicBezTo>
                        <a:pt x="665" y="706"/>
                        <a:pt x="883" y="937"/>
                        <a:pt x="1153" y="1096"/>
                      </a:cubicBezTo>
                      <a:cubicBezTo>
                        <a:pt x="1340" y="1205"/>
                        <a:pt x="1557" y="1276"/>
                        <a:pt x="1772" y="1276"/>
                      </a:cubicBezTo>
                      <a:cubicBezTo>
                        <a:pt x="1867" y="1276"/>
                        <a:pt x="1961" y="1262"/>
                        <a:pt x="2052" y="1231"/>
                      </a:cubicBezTo>
                      <a:cubicBezTo>
                        <a:pt x="1906" y="657"/>
                        <a:pt x="1315" y="368"/>
                        <a:pt x="805" y="181"/>
                      </a:cubicBezTo>
                      <a:cubicBezTo>
                        <a:pt x="550" y="87"/>
                        <a:pt x="269" y="47"/>
                        <a:pt x="0" y="1"/>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65"/>
                <p:cNvSpPr/>
                <p:nvPr/>
              </p:nvSpPr>
              <p:spPr>
                <a:xfrm rot="211887" flipH="1">
                  <a:off x="8617978" y="2179261"/>
                  <a:ext cx="503362" cy="194160"/>
                </a:xfrm>
                <a:custGeom>
                  <a:avLst/>
                  <a:gdLst/>
                  <a:ahLst/>
                  <a:cxnLst/>
                  <a:rect l="l" t="t" r="r" b="b"/>
                  <a:pathLst>
                    <a:path w="2284" h="881" extrusionOk="0">
                      <a:moveTo>
                        <a:pt x="551" y="1"/>
                      </a:moveTo>
                      <a:cubicBezTo>
                        <a:pt x="367" y="1"/>
                        <a:pt x="180" y="17"/>
                        <a:pt x="0" y="29"/>
                      </a:cubicBezTo>
                      <a:lnTo>
                        <a:pt x="549" y="387"/>
                      </a:lnTo>
                      <a:cubicBezTo>
                        <a:pt x="810" y="559"/>
                        <a:pt x="1077" y="732"/>
                        <a:pt x="1377" y="821"/>
                      </a:cubicBezTo>
                      <a:cubicBezTo>
                        <a:pt x="1502" y="859"/>
                        <a:pt x="1635" y="881"/>
                        <a:pt x="1767" y="881"/>
                      </a:cubicBezTo>
                      <a:cubicBezTo>
                        <a:pt x="1950" y="881"/>
                        <a:pt x="2130" y="839"/>
                        <a:pt x="2283" y="742"/>
                      </a:cubicBezTo>
                      <a:cubicBezTo>
                        <a:pt x="2006" y="220"/>
                        <a:pt x="1363" y="77"/>
                        <a:pt x="824" y="16"/>
                      </a:cubicBezTo>
                      <a:cubicBezTo>
                        <a:pt x="734" y="5"/>
                        <a:pt x="643" y="1"/>
                        <a:pt x="551" y="1"/>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65"/>
                <p:cNvSpPr/>
                <p:nvPr/>
              </p:nvSpPr>
              <p:spPr>
                <a:xfrm rot="211887" flipH="1">
                  <a:off x="8251170" y="2419840"/>
                  <a:ext cx="526723" cy="151846"/>
                </a:xfrm>
                <a:custGeom>
                  <a:avLst/>
                  <a:gdLst/>
                  <a:ahLst/>
                  <a:cxnLst/>
                  <a:rect l="l" t="t" r="r" b="b"/>
                  <a:pathLst>
                    <a:path w="2390" h="689" extrusionOk="0">
                      <a:moveTo>
                        <a:pt x="1319" y="0"/>
                      </a:moveTo>
                      <a:cubicBezTo>
                        <a:pt x="1141" y="0"/>
                        <a:pt x="963" y="17"/>
                        <a:pt x="797" y="39"/>
                      </a:cubicBezTo>
                      <a:cubicBezTo>
                        <a:pt x="527" y="75"/>
                        <a:pt x="259" y="172"/>
                        <a:pt x="1" y="254"/>
                      </a:cubicBezTo>
                      <a:lnTo>
                        <a:pt x="621" y="467"/>
                      </a:lnTo>
                      <a:cubicBezTo>
                        <a:pt x="916" y="570"/>
                        <a:pt x="1217" y="673"/>
                        <a:pt x="1529" y="686"/>
                      </a:cubicBezTo>
                      <a:cubicBezTo>
                        <a:pt x="1552" y="688"/>
                        <a:pt x="1575" y="688"/>
                        <a:pt x="1597" y="688"/>
                      </a:cubicBezTo>
                      <a:cubicBezTo>
                        <a:pt x="1890" y="688"/>
                        <a:pt x="2189" y="598"/>
                        <a:pt x="2389" y="388"/>
                      </a:cubicBezTo>
                      <a:cubicBezTo>
                        <a:pt x="2115" y="85"/>
                        <a:pt x="1717" y="0"/>
                        <a:pt x="1319" y="0"/>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65"/>
                <p:cNvSpPr/>
                <p:nvPr/>
              </p:nvSpPr>
              <p:spPr>
                <a:xfrm rot="211887" flipH="1">
                  <a:off x="8728171" y="1524422"/>
                  <a:ext cx="174766" cy="527384"/>
                </a:xfrm>
                <a:custGeom>
                  <a:avLst/>
                  <a:gdLst/>
                  <a:ahLst/>
                  <a:cxnLst/>
                  <a:rect l="l" t="t" r="r" b="b"/>
                  <a:pathLst>
                    <a:path w="793" h="2393" extrusionOk="0">
                      <a:moveTo>
                        <a:pt x="488" y="0"/>
                      </a:moveTo>
                      <a:cubicBezTo>
                        <a:pt x="383" y="251"/>
                        <a:pt x="262" y="509"/>
                        <a:pt x="202" y="774"/>
                      </a:cubicBezTo>
                      <a:cubicBezTo>
                        <a:pt x="80" y="1302"/>
                        <a:pt x="1" y="1957"/>
                        <a:pt x="402" y="2392"/>
                      </a:cubicBezTo>
                      <a:cubicBezTo>
                        <a:pt x="648" y="2197"/>
                        <a:pt x="763" y="1876"/>
                        <a:pt x="778" y="1563"/>
                      </a:cubicBezTo>
                      <a:cubicBezTo>
                        <a:pt x="793" y="1252"/>
                        <a:pt x="718" y="943"/>
                        <a:pt x="643" y="639"/>
                      </a:cubicBezTo>
                      <a:cubicBezTo>
                        <a:pt x="593" y="427"/>
                        <a:pt x="541" y="214"/>
                        <a:pt x="488" y="0"/>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65"/>
                <p:cNvSpPr/>
                <p:nvPr/>
              </p:nvSpPr>
              <p:spPr>
                <a:xfrm rot="211887" flipH="1">
                  <a:off x="8492407" y="1770601"/>
                  <a:ext cx="188210" cy="513059"/>
                </a:xfrm>
                <a:custGeom>
                  <a:avLst/>
                  <a:gdLst/>
                  <a:ahLst/>
                  <a:cxnLst/>
                  <a:rect l="l" t="t" r="r" b="b"/>
                  <a:pathLst>
                    <a:path w="854" h="2328" extrusionOk="0">
                      <a:moveTo>
                        <a:pt x="81" y="1"/>
                      </a:moveTo>
                      <a:cubicBezTo>
                        <a:pt x="46" y="271"/>
                        <a:pt x="0" y="553"/>
                        <a:pt x="14" y="823"/>
                      </a:cubicBezTo>
                      <a:cubicBezTo>
                        <a:pt x="40" y="1365"/>
                        <a:pt x="142" y="2016"/>
                        <a:pt x="646" y="2327"/>
                      </a:cubicBezTo>
                      <a:cubicBezTo>
                        <a:pt x="829" y="2074"/>
                        <a:pt x="853" y="1732"/>
                        <a:pt x="783" y="1427"/>
                      </a:cubicBezTo>
                      <a:cubicBezTo>
                        <a:pt x="712" y="1122"/>
                        <a:pt x="556" y="845"/>
                        <a:pt x="403" y="574"/>
                      </a:cubicBezTo>
                      <a:lnTo>
                        <a:pt x="81" y="1"/>
                      </a:ln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5"/>
                <p:cNvSpPr/>
                <p:nvPr/>
              </p:nvSpPr>
              <p:spPr>
                <a:xfrm rot="211887" flipH="1">
                  <a:off x="8143085" y="1966776"/>
                  <a:ext cx="327494" cy="425786"/>
                </a:xfrm>
                <a:custGeom>
                  <a:avLst/>
                  <a:gdLst/>
                  <a:ahLst/>
                  <a:cxnLst/>
                  <a:rect l="l" t="t" r="r" b="b"/>
                  <a:pathLst>
                    <a:path w="1486" h="1932" extrusionOk="0">
                      <a:moveTo>
                        <a:pt x="0" y="0"/>
                      </a:moveTo>
                      <a:lnTo>
                        <a:pt x="0" y="0"/>
                      </a:lnTo>
                      <a:cubicBezTo>
                        <a:pt x="72" y="261"/>
                        <a:pt x="138" y="540"/>
                        <a:pt x="254" y="785"/>
                      </a:cubicBezTo>
                      <a:cubicBezTo>
                        <a:pt x="486" y="1275"/>
                        <a:pt x="828" y="1837"/>
                        <a:pt x="1413" y="1931"/>
                      </a:cubicBezTo>
                      <a:cubicBezTo>
                        <a:pt x="1486" y="1627"/>
                        <a:pt x="1377" y="1302"/>
                        <a:pt x="1195" y="1047"/>
                      </a:cubicBezTo>
                      <a:cubicBezTo>
                        <a:pt x="1013" y="794"/>
                        <a:pt x="762" y="597"/>
                        <a:pt x="516" y="404"/>
                      </a:cubicBezTo>
                      <a:lnTo>
                        <a:pt x="0" y="0"/>
                      </a:ln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65"/>
                <p:cNvSpPr/>
                <p:nvPr/>
              </p:nvSpPr>
              <p:spPr>
                <a:xfrm rot="211887" flipH="1">
                  <a:off x="8495217" y="1472706"/>
                  <a:ext cx="265345" cy="118568"/>
                </a:xfrm>
                <a:custGeom>
                  <a:avLst/>
                  <a:gdLst/>
                  <a:ahLst/>
                  <a:cxnLst/>
                  <a:rect l="l" t="t" r="r" b="b"/>
                  <a:pathLst>
                    <a:path w="1204" h="538" extrusionOk="0">
                      <a:moveTo>
                        <a:pt x="292" y="1"/>
                      </a:moveTo>
                      <a:cubicBezTo>
                        <a:pt x="207" y="1"/>
                        <a:pt x="126" y="35"/>
                        <a:pt x="74" y="113"/>
                      </a:cubicBezTo>
                      <a:cubicBezTo>
                        <a:pt x="1" y="225"/>
                        <a:pt x="27" y="388"/>
                        <a:pt x="126" y="476"/>
                      </a:cubicBezTo>
                      <a:cubicBezTo>
                        <a:pt x="176" y="521"/>
                        <a:pt x="244" y="537"/>
                        <a:pt x="319" y="537"/>
                      </a:cubicBezTo>
                      <a:cubicBezTo>
                        <a:pt x="496" y="537"/>
                        <a:pt x="714" y="446"/>
                        <a:pt x="845" y="418"/>
                      </a:cubicBezTo>
                      <a:cubicBezTo>
                        <a:pt x="864" y="413"/>
                        <a:pt x="889" y="412"/>
                        <a:pt x="918" y="412"/>
                      </a:cubicBezTo>
                      <a:cubicBezTo>
                        <a:pt x="1013" y="412"/>
                        <a:pt x="1142" y="432"/>
                        <a:pt x="1204" y="456"/>
                      </a:cubicBezTo>
                      <a:lnTo>
                        <a:pt x="1079" y="353"/>
                      </a:lnTo>
                      <a:cubicBezTo>
                        <a:pt x="828" y="289"/>
                        <a:pt x="643" y="100"/>
                        <a:pt x="402" y="19"/>
                      </a:cubicBezTo>
                      <a:cubicBezTo>
                        <a:pt x="366" y="7"/>
                        <a:pt x="328" y="1"/>
                        <a:pt x="2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5"/>
                <p:cNvSpPr/>
                <p:nvPr/>
              </p:nvSpPr>
              <p:spPr>
                <a:xfrm rot="211887" flipH="1">
                  <a:off x="8551869" y="1297767"/>
                  <a:ext cx="313168" cy="165289"/>
                </a:xfrm>
                <a:custGeom>
                  <a:avLst/>
                  <a:gdLst/>
                  <a:ahLst/>
                  <a:cxnLst/>
                  <a:rect l="l" t="t" r="r" b="b"/>
                  <a:pathLst>
                    <a:path w="1421" h="750" extrusionOk="0">
                      <a:moveTo>
                        <a:pt x="340" y="0"/>
                      </a:moveTo>
                      <a:cubicBezTo>
                        <a:pt x="258" y="0"/>
                        <a:pt x="178" y="30"/>
                        <a:pt x="115" y="98"/>
                      </a:cubicBezTo>
                      <a:cubicBezTo>
                        <a:pt x="1" y="219"/>
                        <a:pt x="1" y="421"/>
                        <a:pt x="103" y="550"/>
                      </a:cubicBezTo>
                      <a:cubicBezTo>
                        <a:pt x="181" y="648"/>
                        <a:pt x="320" y="676"/>
                        <a:pt x="471" y="676"/>
                      </a:cubicBezTo>
                      <a:cubicBezTo>
                        <a:pt x="656" y="676"/>
                        <a:pt x="860" y="634"/>
                        <a:pt x="991" y="629"/>
                      </a:cubicBezTo>
                      <a:cubicBezTo>
                        <a:pt x="995" y="628"/>
                        <a:pt x="999" y="628"/>
                        <a:pt x="1004" y="628"/>
                      </a:cubicBezTo>
                      <a:cubicBezTo>
                        <a:pt x="1116" y="628"/>
                        <a:pt x="1331" y="696"/>
                        <a:pt x="1420" y="749"/>
                      </a:cubicBezTo>
                      <a:lnTo>
                        <a:pt x="1416" y="718"/>
                      </a:lnTo>
                      <a:cubicBezTo>
                        <a:pt x="1122" y="588"/>
                        <a:pt x="810" y="201"/>
                        <a:pt x="533" y="52"/>
                      </a:cubicBezTo>
                      <a:cubicBezTo>
                        <a:pt x="472" y="19"/>
                        <a:pt x="405" y="0"/>
                        <a:pt x="3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5"/>
                <p:cNvSpPr/>
                <p:nvPr/>
              </p:nvSpPr>
              <p:spPr>
                <a:xfrm rot="211887" flipH="1">
                  <a:off x="8456272" y="1060376"/>
                  <a:ext cx="176309" cy="334987"/>
                </a:xfrm>
                <a:custGeom>
                  <a:avLst/>
                  <a:gdLst/>
                  <a:ahLst/>
                  <a:cxnLst/>
                  <a:rect l="l" t="t" r="r" b="b"/>
                  <a:pathLst>
                    <a:path w="800" h="1520" extrusionOk="0">
                      <a:moveTo>
                        <a:pt x="350" y="1"/>
                      </a:moveTo>
                      <a:cubicBezTo>
                        <a:pt x="278" y="1"/>
                        <a:pt x="207" y="21"/>
                        <a:pt x="150" y="65"/>
                      </a:cubicBezTo>
                      <a:cubicBezTo>
                        <a:pt x="17" y="164"/>
                        <a:pt x="1" y="331"/>
                        <a:pt x="60" y="476"/>
                      </a:cubicBezTo>
                      <a:cubicBezTo>
                        <a:pt x="178" y="767"/>
                        <a:pt x="426" y="979"/>
                        <a:pt x="523" y="1284"/>
                      </a:cubicBezTo>
                      <a:lnTo>
                        <a:pt x="624" y="1516"/>
                      </a:lnTo>
                      <a:lnTo>
                        <a:pt x="624" y="1516"/>
                      </a:lnTo>
                      <a:cubicBezTo>
                        <a:pt x="580" y="1413"/>
                        <a:pt x="569" y="1097"/>
                        <a:pt x="585" y="991"/>
                      </a:cubicBezTo>
                      <a:cubicBezTo>
                        <a:pt x="619" y="756"/>
                        <a:pt x="800" y="296"/>
                        <a:pt x="602" y="100"/>
                      </a:cubicBezTo>
                      <a:cubicBezTo>
                        <a:pt x="536" y="35"/>
                        <a:pt x="442" y="1"/>
                        <a:pt x="350" y="1"/>
                      </a:cubicBezTo>
                      <a:close/>
                      <a:moveTo>
                        <a:pt x="624" y="1516"/>
                      </a:moveTo>
                      <a:lnTo>
                        <a:pt x="624" y="1516"/>
                      </a:lnTo>
                      <a:cubicBezTo>
                        <a:pt x="624" y="1517"/>
                        <a:pt x="625" y="1519"/>
                        <a:pt x="625" y="1520"/>
                      </a:cubicBezTo>
                      <a:lnTo>
                        <a:pt x="624" y="15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65"/>
                <p:cNvSpPr/>
                <p:nvPr/>
              </p:nvSpPr>
              <p:spPr>
                <a:xfrm rot="211887" flipH="1">
                  <a:off x="8316423" y="1168698"/>
                  <a:ext cx="140386" cy="262920"/>
                </a:xfrm>
                <a:custGeom>
                  <a:avLst/>
                  <a:gdLst/>
                  <a:ahLst/>
                  <a:cxnLst/>
                  <a:rect l="l" t="t" r="r" b="b"/>
                  <a:pathLst>
                    <a:path w="637" h="1193" extrusionOk="0">
                      <a:moveTo>
                        <a:pt x="272" y="1"/>
                      </a:moveTo>
                      <a:cubicBezTo>
                        <a:pt x="234" y="1"/>
                        <a:pt x="197" y="8"/>
                        <a:pt x="163" y="25"/>
                      </a:cubicBezTo>
                      <a:cubicBezTo>
                        <a:pt x="40" y="81"/>
                        <a:pt x="0" y="211"/>
                        <a:pt x="22" y="335"/>
                      </a:cubicBezTo>
                      <a:cubicBezTo>
                        <a:pt x="66" y="585"/>
                        <a:pt x="225" y="796"/>
                        <a:pt x="251" y="1054"/>
                      </a:cubicBezTo>
                      <a:lnTo>
                        <a:pt x="334" y="1192"/>
                      </a:lnTo>
                      <a:cubicBezTo>
                        <a:pt x="316" y="1107"/>
                        <a:pt x="319" y="913"/>
                        <a:pt x="349" y="831"/>
                      </a:cubicBezTo>
                      <a:cubicBezTo>
                        <a:pt x="418" y="652"/>
                        <a:pt x="637" y="318"/>
                        <a:pt x="513" y="129"/>
                      </a:cubicBezTo>
                      <a:cubicBezTo>
                        <a:pt x="462" y="50"/>
                        <a:pt x="366" y="1"/>
                        <a:pt x="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65"/>
                <p:cNvSpPr/>
                <p:nvPr/>
              </p:nvSpPr>
              <p:spPr>
                <a:xfrm rot="211887" flipH="1">
                  <a:off x="8587134" y="1056280"/>
                  <a:ext cx="283857" cy="298843"/>
                </a:xfrm>
                <a:custGeom>
                  <a:avLst/>
                  <a:gdLst/>
                  <a:ahLst/>
                  <a:cxnLst/>
                  <a:rect l="l" t="t" r="r" b="b"/>
                  <a:pathLst>
                    <a:path w="1288" h="1356" extrusionOk="0">
                      <a:moveTo>
                        <a:pt x="122" y="0"/>
                      </a:moveTo>
                      <a:cubicBezTo>
                        <a:pt x="32" y="76"/>
                        <a:pt x="1" y="208"/>
                        <a:pt x="14" y="322"/>
                      </a:cubicBezTo>
                      <a:cubicBezTo>
                        <a:pt x="29" y="454"/>
                        <a:pt x="107" y="567"/>
                        <a:pt x="199" y="659"/>
                      </a:cubicBezTo>
                      <a:cubicBezTo>
                        <a:pt x="320" y="786"/>
                        <a:pt x="466" y="885"/>
                        <a:pt x="627" y="952"/>
                      </a:cubicBezTo>
                      <a:cubicBezTo>
                        <a:pt x="761" y="1007"/>
                        <a:pt x="908" y="1040"/>
                        <a:pt x="1025" y="1122"/>
                      </a:cubicBezTo>
                      <a:cubicBezTo>
                        <a:pt x="1099" y="1172"/>
                        <a:pt x="1169" y="1225"/>
                        <a:pt x="1230" y="1288"/>
                      </a:cubicBezTo>
                      <a:lnTo>
                        <a:pt x="1230" y="1288"/>
                      </a:lnTo>
                      <a:lnTo>
                        <a:pt x="122" y="0"/>
                      </a:lnTo>
                      <a:close/>
                      <a:moveTo>
                        <a:pt x="1230" y="1288"/>
                      </a:moveTo>
                      <a:lnTo>
                        <a:pt x="1288" y="1356"/>
                      </a:lnTo>
                      <a:cubicBezTo>
                        <a:pt x="1270" y="1332"/>
                        <a:pt x="1250" y="1310"/>
                        <a:pt x="1230" y="128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65"/>
                <p:cNvSpPr/>
                <p:nvPr/>
              </p:nvSpPr>
              <p:spPr>
                <a:xfrm rot="211887" flipH="1">
                  <a:off x="8589525" y="1041054"/>
                  <a:ext cx="257411" cy="315372"/>
                </a:xfrm>
                <a:custGeom>
                  <a:avLst/>
                  <a:gdLst/>
                  <a:ahLst/>
                  <a:cxnLst/>
                  <a:rect l="l" t="t" r="r" b="b"/>
                  <a:pathLst>
                    <a:path w="1168" h="1431" extrusionOk="0">
                      <a:moveTo>
                        <a:pt x="220" y="1"/>
                      </a:moveTo>
                      <a:cubicBezTo>
                        <a:pt x="140" y="1"/>
                        <a:pt x="60" y="23"/>
                        <a:pt x="0" y="74"/>
                      </a:cubicBezTo>
                      <a:lnTo>
                        <a:pt x="1115" y="1370"/>
                      </a:lnTo>
                      <a:lnTo>
                        <a:pt x="1115" y="1370"/>
                      </a:lnTo>
                      <a:cubicBezTo>
                        <a:pt x="1059" y="1298"/>
                        <a:pt x="1014" y="1219"/>
                        <a:pt x="974" y="1136"/>
                      </a:cubicBezTo>
                      <a:cubicBezTo>
                        <a:pt x="911" y="1006"/>
                        <a:pt x="901" y="857"/>
                        <a:pt x="865" y="717"/>
                      </a:cubicBezTo>
                      <a:cubicBezTo>
                        <a:pt x="823" y="547"/>
                        <a:pt x="747" y="388"/>
                        <a:pt x="642" y="250"/>
                      </a:cubicBezTo>
                      <a:cubicBezTo>
                        <a:pt x="562" y="145"/>
                        <a:pt x="463" y="51"/>
                        <a:pt x="336" y="16"/>
                      </a:cubicBezTo>
                      <a:cubicBezTo>
                        <a:pt x="299" y="6"/>
                        <a:pt x="259" y="1"/>
                        <a:pt x="220" y="1"/>
                      </a:cubicBezTo>
                      <a:close/>
                      <a:moveTo>
                        <a:pt x="1115" y="1370"/>
                      </a:moveTo>
                      <a:cubicBezTo>
                        <a:pt x="1132" y="1391"/>
                        <a:pt x="1149" y="1411"/>
                        <a:pt x="1168" y="1431"/>
                      </a:cubicBezTo>
                      <a:lnTo>
                        <a:pt x="1115" y="137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5" name="Google Shape;7205;p65"/>
                <p:cNvGrpSpPr/>
                <p:nvPr/>
              </p:nvGrpSpPr>
              <p:grpSpPr>
                <a:xfrm rot="211878" flipH="1">
                  <a:off x="8271220" y="1084915"/>
                  <a:ext cx="539285" cy="612012"/>
                  <a:chOff x="5527659" y="1842605"/>
                  <a:chExt cx="104389" cy="118467"/>
                </a:xfrm>
              </p:grpSpPr>
              <p:sp>
                <p:nvSpPr>
                  <p:cNvPr id="7206" name="Google Shape;7206;p65"/>
                  <p:cNvSpPr/>
                  <p:nvPr/>
                </p:nvSpPr>
                <p:spPr>
                  <a:xfrm>
                    <a:off x="5530389" y="1842605"/>
                    <a:ext cx="101659" cy="118467"/>
                  </a:xfrm>
                  <a:custGeom>
                    <a:avLst/>
                    <a:gdLst/>
                    <a:ahLst/>
                    <a:cxnLst/>
                    <a:rect l="l" t="t" r="r" b="b"/>
                    <a:pathLst>
                      <a:path w="2383" h="2777" extrusionOk="0">
                        <a:moveTo>
                          <a:pt x="52" y="0"/>
                        </a:moveTo>
                        <a:cubicBezTo>
                          <a:pt x="25" y="0"/>
                          <a:pt x="1" y="38"/>
                          <a:pt x="25" y="66"/>
                        </a:cubicBezTo>
                        <a:cubicBezTo>
                          <a:pt x="154" y="217"/>
                          <a:pt x="284" y="369"/>
                          <a:pt x="412" y="521"/>
                        </a:cubicBezTo>
                        <a:cubicBezTo>
                          <a:pt x="570" y="708"/>
                          <a:pt x="727" y="894"/>
                          <a:pt x="884" y="1080"/>
                        </a:cubicBezTo>
                        <a:lnTo>
                          <a:pt x="1385" y="1677"/>
                        </a:lnTo>
                        <a:cubicBezTo>
                          <a:pt x="1544" y="1866"/>
                          <a:pt x="1704" y="2056"/>
                          <a:pt x="1863" y="2244"/>
                        </a:cubicBezTo>
                        <a:cubicBezTo>
                          <a:pt x="1996" y="2402"/>
                          <a:pt x="2130" y="2558"/>
                          <a:pt x="2264" y="2716"/>
                        </a:cubicBezTo>
                        <a:lnTo>
                          <a:pt x="2305" y="2764"/>
                        </a:lnTo>
                        <a:cubicBezTo>
                          <a:pt x="2312" y="2773"/>
                          <a:pt x="2321" y="2777"/>
                          <a:pt x="2330" y="2777"/>
                        </a:cubicBezTo>
                        <a:cubicBezTo>
                          <a:pt x="2358" y="2777"/>
                          <a:pt x="2382" y="2739"/>
                          <a:pt x="2358" y="2710"/>
                        </a:cubicBezTo>
                        <a:cubicBezTo>
                          <a:pt x="2229" y="2560"/>
                          <a:pt x="2099" y="2408"/>
                          <a:pt x="1971" y="2255"/>
                        </a:cubicBezTo>
                        <a:cubicBezTo>
                          <a:pt x="1813" y="2069"/>
                          <a:pt x="1656" y="1883"/>
                          <a:pt x="1499" y="1696"/>
                        </a:cubicBezTo>
                        <a:lnTo>
                          <a:pt x="998" y="1100"/>
                        </a:lnTo>
                        <a:cubicBezTo>
                          <a:pt x="839" y="910"/>
                          <a:pt x="679" y="721"/>
                          <a:pt x="520" y="532"/>
                        </a:cubicBezTo>
                        <a:cubicBezTo>
                          <a:pt x="387" y="375"/>
                          <a:pt x="253" y="217"/>
                          <a:pt x="119" y="60"/>
                        </a:cubicBezTo>
                        <a:lnTo>
                          <a:pt x="77" y="13"/>
                        </a:lnTo>
                        <a:cubicBezTo>
                          <a:pt x="69" y="4"/>
                          <a:pt x="61" y="0"/>
                          <a:pt x="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5"/>
                  <p:cNvSpPr/>
                  <p:nvPr/>
                </p:nvSpPr>
                <p:spPr>
                  <a:xfrm>
                    <a:off x="5560251" y="1928736"/>
                    <a:ext cx="64374" cy="24188"/>
                  </a:xfrm>
                  <a:custGeom>
                    <a:avLst/>
                    <a:gdLst/>
                    <a:ahLst/>
                    <a:cxnLst/>
                    <a:rect l="l" t="t" r="r" b="b"/>
                    <a:pathLst>
                      <a:path w="1509" h="567" extrusionOk="0">
                        <a:moveTo>
                          <a:pt x="45" y="1"/>
                        </a:moveTo>
                        <a:cubicBezTo>
                          <a:pt x="0" y="1"/>
                          <a:pt x="1" y="72"/>
                          <a:pt x="48" y="75"/>
                        </a:cubicBezTo>
                        <a:cubicBezTo>
                          <a:pt x="436" y="105"/>
                          <a:pt x="811" y="213"/>
                          <a:pt x="1156" y="393"/>
                        </a:cubicBezTo>
                        <a:cubicBezTo>
                          <a:pt x="1253" y="444"/>
                          <a:pt x="1347" y="499"/>
                          <a:pt x="1436" y="560"/>
                        </a:cubicBezTo>
                        <a:cubicBezTo>
                          <a:pt x="1443" y="565"/>
                          <a:pt x="1450" y="567"/>
                          <a:pt x="1456" y="567"/>
                        </a:cubicBezTo>
                        <a:cubicBezTo>
                          <a:pt x="1487" y="567"/>
                          <a:pt x="1508" y="518"/>
                          <a:pt x="1473" y="496"/>
                        </a:cubicBezTo>
                        <a:lnTo>
                          <a:pt x="1473" y="496"/>
                        </a:lnTo>
                        <a:lnTo>
                          <a:pt x="1475" y="497"/>
                        </a:lnTo>
                        <a:cubicBezTo>
                          <a:pt x="1145" y="274"/>
                          <a:pt x="774" y="120"/>
                          <a:pt x="383" y="46"/>
                        </a:cubicBezTo>
                        <a:cubicBezTo>
                          <a:pt x="273" y="25"/>
                          <a:pt x="161" y="10"/>
                          <a:pt x="48" y="1"/>
                        </a:cubicBezTo>
                        <a:cubicBezTo>
                          <a:pt x="47" y="1"/>
                          <a:pt x="46"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5"/>
                  <p:cNvSpPr/>
                  <p:nvPr/>
                </p:nvSpPr>
                <p:spPr>
                  <a:xfrm>
                    <a:off x="5527659" y="1892560"/>
                    <a:ext cx="77854" cy="36944"/>
                  </a:xfrm>
                  <a:custGeom>
                    <a:avLst/>
                    <a:gdLst/>
                    <a:ahLst/>
                    <a:cxnLst/>
                    <a:rect l="l" t="t" r="r" b="b"/>
                    <a:pathLst>
                      <a:path w="1825" h="866" extrusionOk="0">
                        <a:moveTo>
                          <a:pt x="56" y="1"/>
                        </a:moveTo>
                        <a:cubicBezTo>
                          <a:pt x="15" y="1"/>
                          <a:pt x="1" y="65"/>
                          <a:pt x="44" y="75"/>
                        </a:cubicBezTo>
                        <a:cubicBezTo>
                          <a:pt x="277" y="126"/>
                          <a:pt x="502" y="209"/>
                          <a:pt x="719" y="300"/>
                        </a:cubicBezTo>
                        <a:cubicBezTo>
                          <a:pt x="968" y="400"/>
                          <a:pt x="1210" y="518"/>
                          <a:pt x="1441" y="652"/>
                        </a:cubicBezTo>
                        <a:cubicBezTo>
                          <a:pt x="1547" y="712"/>
                          <a:pt x="1647" y="780"/>
                          <a:pt x="1741" y="856"/>
                        </a:cubicBezTo>
                        <a:cubicBezTo>
                          <a:pt x="1749" y="863"/>
                          <a:pt x="1757" y="865"/>
                          <a:pt x="1765" y="865"/>
                        </a:cubicBezTo>
                        <a:cubicBezTo>
                          <a:pt x="1797" y="865"/>
                          <a:pt x="1824" y="827"/>
                          <a:pt x="1795" y="803"/>
                        </a:cubicBezTo>
                        <a:cubicBezTo>
                          <a:pt x="1610" y="649"/>
                          <a:pt x="1393" y="533"/>
                          <a:pt x="1179" y="425"/>
                        </a:cubicBezTo>
                        <a:cubicBezTo>
                          <a:pt x="934" y="303"/>
                          <a:pt x="682" y="197"/>
                          <a:pt x="423" y="106"/>
                        </a:cubicBezTo>
                        <a:cubicBezTo>
                          <a:pt x="306" y="64"/>
                          <a:pt x="186" y="30"/>
                          <a:pt x="65" y="2"/>
                        </a:cubicBezTo>
                        <a:cubicBezTo>
                          <a:pt x="62" y="1"/>
                          <a:pt x="59"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5"/>
                  <p:cNvSpPr/>
                  <p:nvPr/>
                </p:nvSpPr>
                <p:spPr>
                  <a:xfrm>
                    <a:off x="5606239" y="1884711"/>
                    <a:ext cx="16979" cy="65739"/>
                  </a:xfrm>
                  <a:custGeom>
                    <a:avLst/>
                    <a:gdLst/>
                    <a:ahLst/>
                    <a:cxnLst/>
                    <a:rect l="l" t="t" r="r" b="b"/>
                    <a:pathLst>
                      <a:path w="398" h="1541" extrusionOk="0">
                        <a:moveTo>
                          <a:pt x="79" y="1"/>
                        </a:moveTo>
                        <a:cubicBezTo>
                          <a:pt x="60" y="1"/>
                          <a:pt x="41" y="13"/>
                          <a:pt x="39" y="37"/>
                        </a:cubicBezTo>
                        <a:cubicBezTo>
                          <a:pt x="0" y="548"/>
                          <a:pt x="96" y="1060"/>
                          <a:pt x="318" y="1520"/>
                        </a:cubicBezTo>
                        <a:cubicBezTo>
                          <a:pt x="324" y="1535"/>
                          <a:pt x="335" y="1540"/>
                          <a:pt x="347" y="1540"/>
                        </a:cubicBezTo>
                        <a:cubicBezTo>
                          <a:pt x="372" y="1540"/>
                          <a:pt x="398" y="1513"/>
                          <a:pt x="384" y="1483"/>
                        </a:cubicBezTo>
                        <a:cubicBezTo>
                          <a:pt x="167" y="1033"/>
                          <a:pt x="75" y="535"/>
                          <a:pt x="114" y="37"/>
                        </a:cubicBezTo>
                        <a:cubicBezTo>
                          <a:pt x="115" y="13"/>
                          <a:pt x="97" y="1"/>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5"/>
                  <p:cNvSpPr/>
                  <p:nvPr/>
                </p:nvSpPr>
                <p:spPr>
                  <a:xfrm>
                    <a:off x="5579662" y="1852630"/>
                    <a:ext cx="23463" cy="75167"/>
                  </a:xfrm>
                  <a:custGeom>
                    <a:avLst/>
                    <a:gdLst/>
                    <a:ahLst/>
                    <a:cxnLst/>
                    <a:rect l="l" t="t" r="r" b="b"/>
                    <a:pathLst>
                      <a:path w="550" h="1762" extrusionOk="0">
                        <a:moveTo>
                          <a:pt x="37" y="0"/>
                        </a:moveTo>
                        <a:cubicBezTo>
                          <a:pt x="19" y="0"/>
                          <a:pt x="1" y="13"/>
                          <a:pt x="3" y="37"/>
                        </a:cubicBezTo>
                        <a:cubicBezTo>
                          <a:pt x="19" y="262"/>
                          <a:pt x="52" y="488"/>
                          <a:pt x="103" y="708"/>
                        </a:cubicBezTo>
                        <a:cubicBezTo>
                          <a:pt x="154" y="950"/>
                          <a:pt x="224" y="1188"/>
                          <a:pt x="313" y="1421"/>
                        </a:cubicBezTo>
                        <a:cubicBezTo>
                          <a:pt x="355" y="1533"/>
                          <a:pt x="406" y="1640"/>
                          <a:pt x="467" y="1745"/>
                        </a:cubicBezTo>
                        <a:cubicBezTo>
                          <a:pt x="474" y="1757"/>
                          <a:pt x="486" y="1762"/>
                          <a:pt x="497" y="1762"/>
                        </a:cubicBezTo>
                        <a:cubicBezTo>
                          <a:pt x="524" y="1762"/>
                          <a:pt x="550" y="1735"/>
                          <a:pt x="532" y="1707"/>
                        </a:cubicBezTo>
                        <a:lnTo>
                          <a:pt x="531" y="1706"/>
                        </a:lnTo>
                        <a:cubicBezTo>
                          <a:pt x="417" y="1519"/>
                          <a:pt x="344" y="1308"/>
                          <a:pt x="282" y="1099"/>
                        </a:cubicBezTo>
                        <a:cubicBezTo>
                          <a:pt x="210" y="863"/>
                          <a:pt x="157" y="625"/>
                          <a:pt x="118" y="382"/>
                        </a:cubicBezTo>
                        <a:cubicBezTo>
                          <a:pt x="98" y="268"/>
                          <a:pt x="85" y="152"/>
                          <a:pt x="77" y="37"/>
                        </a:cubicBezTo>
                        <a:cubicBezTo>
                          <a:pt x="76" y="13"/>
                          <a:pt x="56" y="0"/>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1" name="Google Shape;7211;p65"/>
                <p:cNvGrpSpPr/>
                <p:nvPr/>
              </p:nvGrpSpPr>
              <p:grpSpPr>
                <a:xfrm flipH="1">
                  <a:off x="8187568" y="2622617"/>
                  <a:ext cx="528637" cy="655730"/>
                  <a:chOff x="4233367" y="2677217"/>
                  <a:chExt cx="528637" cy="655730"/>
                </a:xfrm>
              </p:grpSpPr>
              <p:grpSp>
                <p:nvGrpSpPr>
                  <p:cNvPr id="7212" name="Google Shape;7212;p65"/>
                  <p:cNvGrpSpPr/>
                  <p:nvPr/>
                </p:nvGrpSpPr>
                <p:grpSpPr>
                  <a:xfrm rot="-211878">
                    <a:off x="4248194" y="2692037"/>
                    <a:ext cx="496530" cy="496751"/>
                    <a:chOff x="5544467" y="2155047"/>
                    <a:chExt cx="96113" cy="96156"/>
                  </a:xfrm>
                </p:grpSpPr>
                <p:sp>
                  <p:nvSpPr>
                    <p:cNvPr id="7213" name="Google Shape;7213;p65"/>
                    <p:cNvSpPr/>
                    <p:nvPr/>
                  </p:nvSpPr>
                  <p:spPr>
                    <a:xfrm>
                      <a:off x="5558118" y="2230470"/>
                      <a:ext cx="44068" cy="20733"/>
                    </a:xfrm>
                    <a:custGeom>
                      <a:avLst/>
                      <a:gdLst/>
                      <a:ahLst/>
                      <a:cxnLst/>
                      <a:rect l="l" t="t" r="r" b="b"/>
                      <a:pathLst>
                        <a:path w="1033" h="486" extrusionOk="0">
                          <a:moveTo>
                            <a:pt x="248" y="1"/>
                          </a:moveTo>
                          <a:cubicBezTo>
                            <a:pt x="184" y="1"/>
                            <a:pt x="122" y="24"/>
                            <a:pt x="77" y="80"/>
                          </a:cubicBezTo>
                          <a:cubicBezTo>
                            <a:pt x="1" y="172"/>
                            <a:pt x="10" y="315"/>
                            <a:pt x="87" y="402"/>
                          </a:cubicBezTo>
                          <a:cubicBezTo>
                            <a:pt x="139" y="458"/>
                            <a:pt x="219" y="476"/>
                            <a:pt x="309" y="476"/>
                          </a:cubicBezTo>
                          <a:cubicBezTo>
                            <a:pt x="452" y="476"/>
                            <a:pt x="618" y="429"/>
                            <a:pt x="721" y="418"/>
                          </a:cubicBezTo>
                          <a:cubicBezTo>
                            <a:pt x="728" y="417"/>
                            <a:pt x="735" y="417"/>
                            <a:pt x="743" y="417"/>
                          </a:cubicBezTo>
                          <a:cubicBezTo>
                            <a:pt x="826" y="417"/>
                            <a:pt x="970" y="452"/>
                            <a:pt x="1033" y="485"/>
                          </a:cubicBezTo>
                          <a:lnTo>
                            <a:pt x="933" y="382"/>
                          </a:lnTo>
                          <a:cubicBezTo>
                            <a:pt x="720" y="303"/>
                            <a:pt x="575" y="121"/>
                            <a:pt x="372" y="29"/>
                          </a:cubicBezTo>
                          <a:cubicBezTo>
                            <a:pt x="332" y="11"/>
                            <a:pt x="290" y="1"/>
                            <a:pt x="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65"/>
                    <p:cNvSpPr/>
                    <p:nvPr/>
                  </p:nvSpPr>
                  <p:spPr>
                    <a:xfrm>
                      <a:off x="5544467" y="2198518"/>
                      <a:ext cx="51747" cy="32294"/>
                    </a:xfrm>
                    <a:custGeom>
                      <a:avLst/>
                      <a:gdLst/>
                      <a:ahLst/>
                      <a:cxnLst/>
                      <a:rect l="l" t="t" r="r" b="b"/>
                      <a:pathLst>
                        <a:path w="1213" h="757" extrusionOk="0">
                          <a:moveTo>
                            <a:pt x="306" y="0"/>
                          </a:moveTo>
                          <a:cubicBezTo>
                            <a:pt x="245" y="0"/>
                            <a:pt x="184" y="20"/>
                            <a:pt x="132" y="67"/>
                          </a:cubicBezTo>
                          <a:cubicBezTo>
                            <a:pt x="20" y="162"/>
                            <a:pt x="0" y="339"/>
                            <a:pt x="78" y="460"/>
                          </a:cubicBezTo>
                          <a:cubicBezTo>
                            <a:pt x="163" y="593"/>
                            <a:pt x="370" y="612"/>
                            <a:pt x="562" y="612"/>
                          </a:cubicBezTo>
                          <a:cubicBezTo>
                            <a:pt x="639" y="612"/>
                            <a:pt x="713" y="609"/>
                            <a:pt x="776" y="609"/>
                          </a:cubicBezTo>
                          <a:cubicBezTo>
                            <a:pt x="802" y="609"/>
                            <a:pt x="826" y="609"/>
                            <a:pt x="847" y="611"/>
                          </a:cubicBezTo>
                          <a:cubicBezTo>
                            <a:pt x="943" y="617"/>
                            <a:pt x="1137" y="700"/>
                            <a:pt x="1213" y="757"/>
                          </a:cubicBezTo>
                          <a:lnTo>
                            <a:pt x="1213" y="730"/>
                          </a:lnTo>
                          <a:cubicBezTo>
                            <a:pt x="968" y="590"/>
                            <a:pt x="731" y="220"/>
                            <a:pt x="501" y="65"/>
                          </a:cubicBezTo>
                          <a:cubicBezTo>
                            <a:pt x="442" y="24"/>
                            <a:pt x="374" y="0"/>
                            <a:pt x="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5"/>
                    <p:cNvSpPr/>
                    <p:nvPr/>
                  </p:nvSpPr>
                  <p:spPr>
                    <a:xfrm>
                      <a:off x="5589900" y="2164390"/>
                      <a:ext cx="29990" cy="57975"/>
                    </a:xfrm>
                    <a:custGeom>
                      <a:avLst/>
                      <a:gdLst/>
                      <a:ahLst/>
                      <a:cxnLst/>
                      <a:rect l="l" t="t" r="r" b="b"/>
                      <a:pathLst>
                        <a:path w="703" h="1359" extrusionOk="0">
                          <a:moveTo>
                            <a:pt x="302" y="1"/>
                          </a:moveTo>
                          <a:cubicBezTo>
                            <a:pt x="251" y="1"/>
                            <a:pt x="200" y="13"/>
                            <a:pt x="155" y="40"/>
                          </a:cubicBezTo>
                          <a:cubicBezTo>
                            <a:pt x="30" y="118"/>
                            <a:pt x="0" y="261"/>
                            <a:pt x="37" y="392"/>
                          </a:cubicBezTo>
                          <a:cubicBezTo>
                            <a:pt x="115" y="659"/>
                            <a:pt x="310" y="867"/>
                            <a:pt x="368" y="1144"/>
                          </a:cubicBezTo>
                          <a:lnTo>
                            <a:pt x="435" y="1353"/>
                          </a:lnTo>
                          <a:lnTo>
                            <a:pt x="435" y="1353"/>
                          </a:lnTo>
                          <a:cubicBezTo>
                            <a:pt x="406" y="1256"/>
                            <a:pt x="426" y="981"/>
                            <a:pt x="449" y="892"/>
                          </a:cubicBezTo>
                          <a:cubicBezTo>
                            <a:pt x="501" y="691"/>
                            <a:pt x="702" y="304"/>
                            <a:pt x="546" y="114"/>
                          </a:cubicBezTo>
                          <a:cubicBezTo>
                            <a:pt x="487" y="42"/>
                            <a:pt x="394" y="1"/>
                            <a:pt x="302" y="1"/>
                          </a:cubicBezTo>
                          <a:close/>
                          <a:moveTo>
                            <a:pt x="435" y="1353"/>
                          </a:moveTo>
                          <a:lnTo>
                            <a:pt x="435" y="1353"/>
                          </a:lnTo>
                          <a:cubicBezTo>
                            <a:pt x="436" y="1355"/>
                            <a:pt x="436" y="1357"/>
                            <a:pt x="437" y="1359"/>
                          </a:cubicBezTo>
                          <a:lnTo>
                            <a:pt x="435" y="13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5"/>
                    <p:cNvSpPr/>
                    <p:nvPr/>
                  </p:nvSpPr>
                  <p:spPr>
                    <a:xfrm>
                      <a:off x="5617117" y="2187170"/>
                      <a:ext cx="23463" cy="44878"/>
                    </a:xfrm>
                    <a:custGeom>
                      <a:avLst/>
                      <a:gdLst/>
                      <a:ahLst/>
                      <a:cxnLst/>
                      <a:rect l="l" t="t" r="r" b="b"/>
                      <a:pathLst>
                        <a:path w="550" h="1052" extrusionOk="0">
                          <a:moveTo>
                            <a:pt x="232" y="0"/>
                          </a:moveTo>
                          <a:cubicBezTo>
                            <a:pt x="208" y="0"/>
                            <a:pt x="183" y="4"/>
                            <a:pt x="160" y="12"/>
                          </a:cubicBezTo>
                          <a:cubicBezTo>
                            <a:pt x="46" y="51"/>
                            <a:pt x="0" y="160"/>
                            <a:pt x="8" y="271"/>
                          </a:cubicBezTo>
                          <a:cubicBezTo>
                            <a:pt x="23" y="495"/>
                            <a:pt x="142" y="693"/>
                            <a:pt x="140" y="922"/>
                          </a:cubicBezTo>
                          <a:lnTo>
                            <a:pt x="202" y="1051"/>
                          </a:lnTo>
                          <a:cubicBezTo>
                            <a:pt x="193" y="975"/>
                            <a:pt x="215" y="805"/>
                            <a:pt x="249" y="737"/>
                          </a:cubicBezTo>
                          <a:cubicBezTo>
                            <a:pt x="325" y="586"/>
                            <a:pt x="549" y="313"/>
                            <a:pt x="458" y="137"/>
                          </a:cubicBezTo>
                          <a:cubicBezTo>
                            <a:pt x="416" y="55"/>
                            <a:pt x="325" y="0"/>
                            <a:pt x="2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5"/>
                    <p:cNvSpPr/>
                    <p:nvPr/>
                  </p:nvSpPr>
                  <p:spPr>
                    <a:xfrm>
                      <a:off x="5550482" y="2156753"/>
                      <a:ext cx="43556" cy="55245"/>
                    </a:xfrm>
                    <a:custGeom>
                      <a:avLst/>
                      <a:gdLst/>
                      <a:ahLst/>
                      <a:cxnLst/>
                      <a:rect l="l" t="t" r="r" b="b"/>
                      <a:pathLst>
                        <a:path w="1021" h="1295" extrusionOk="0">
                          <a:moveTo>
                            <a:pt x="126" y="0"/>
                          </a:moveTo>
                          <a:cubicBezTo>
                            <a:pt x="41" y="58"/>
                            <a:pt x="1" y="169"/>
                            <a:pt x="2" y="273"/>
                          </a:cubicBezTo>
                          <a:cubicBezTo>
                            <a:pt x="4" y="388"/>
                            <a:pt x="62" y="494"/>
                            <a:pt x="134" y="585"/>
                          </a:cubicBezTo>
                          <a:cubicBezTo>
                            <a:pt x="228" y="706"/>
                            <a:pt x="347" y="805"/>
                            <a:pt x="481" y="879"/>
                          </a:cubicBezTo>
                          <a:cubicBezTo>
                            <a:pt x="593" y="940"/>
                            <a:pt x="718" y="981"/>
                            <a:pt x="815" y="1065"/>
                          </a:cubicBezTo>
                          <a:cubicBezTo>
                            <a:pt x="882" y="1119"/>
                            <a:pt x="940" y="1182"/>
                            <a:pt x="991" y="1251"/>
                          </a:cubicBezTo>
                          <a:lnTo>
                            <a:pt x="991" y="1251"/>
                          </a:lnTo>
                          <a:lnTo>
                            <a:pt x="126" y="0"/>
                          </a:lnTo>
                          <a:close/>
                          <a:moveTo>
                            <a:pt x="991" y="1251"/>
                          </a:moveTo>
                          <a:lnTo>
                            <a:pt x="1021" y="1295"/>
                          </a:lnTo>
                          <a:cubicBezTo>
                            <a:pt x="1011" y="1280"/>
                            <a:pt x="1001" y="1265"/>
                            <a:pt x="991" y="12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5"/>
                    <p:cNvSpPr/>
                    <p:nvPr/>
                  </p:nvSpPr>
                  <p:spPr>
                    <a:xfrm>
                      <a:off x="5555473" y="2155047"/>
                      <a:ext cx="38223" cy="57207"/>
                    </a:xfrm>
                    <a:custGeom>
                      <a:avLst/>
                      <a:gdLst/>
                      <a:ahLst/>
                      <a:cxnLst/>
                      <a:rect l="l" t="t" r="r" b="b"/>
                      <a:pathLst>
                        <a:path w="896" h="1341" extrusionOk="0">
                          <a:moveTo>
                            <a:pt x="160" y="0"/>
                          </a:moveTo>
                          <a:cubicBezTo>
                            <a:pt x="103" y="0"/>
                            <a:pt x="47" y="14"/>
                            <a:pt x="0" y="46"/>
                          </a:cubicBezTo>
                          <a:lnTo>
                            <a:pt x="866" y="1298"/>
                          </a:lnTo>
                          <a:lnTo>
                            <a:pt x="866" y="1298"/>
                          </a:lnTo>
                          <a:cubicBezTo>
                            <a:pt x="818" y="1226"/>
                            <a:pt x="781" y="1147"/>
                            <a:pt x="753" y="1065"/>
                          </a:cubicBezTo>
                          <a:cubicBezTo>
                            <a:pt x="710" y="945"/>
                            <a:pt x="715" y="814"/>
                            <a:pt x="697" y="687"/>
                          </a:cubicBezTo>
                          <a:cubicBezTo>
                            <a:pt x="676" y="535"/>
                            <a:pt x="624" y="389"/>
                            <a:pt x="545" y="259"/>
                          </a:cubicBezTo>
                          <a:cubicBezTo>
                            <a:pt x="485" y="161"/>
                            <a:pt x="406" y="69"/>
                            <a:pt x="299" y="27"/>
                          </a:cubicBezTo>
                          <a:cubicBezTo>
                            <a:pt x="255" y="10"/>
                            <a:pt x="208" y="0"/>
                            <a:pt x="160" y="0"/>
                          </a:cubicBezTo>
                          <a:close/>
                          <a:moveTo>
                            <a:pt x="866" y="1298"/>
                          </a:moveTo>
                          <a:cubicBezTo>
                            <a:pt x="875" y="1312"/>
                            <a:pt x="885" y="1327"/>
                            <a:pt x="895" y="1341"/>
                          </a:cubicBezTo>
                          <a:lnTo>
                            <a:pt x="866" y="129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9" name="Google Shape;7219;p65"/>
                  <p:cNvGrpSpPr/>
                  <p:nvPr/>
                </p:nvGrpSpPr>
                <p:grpSpPr>
                  <a:xfrm rot="-211878">
                    <a:off x="4303752" y="2738765"/>
                    <a:ext cx="440772" cy="581158"/>
                    <a:chOff x="5554151" y="2164390"/>
                    <a:chExt cx="85320" cy="112494"/>
                  </a:xfrm>
                </p:grpSpPr>
                <p:sp>
                  <p:nvSpPr>
                    <p:cNvPr id="7220" name="Google Shape;7220;p65"/>
                    <p:cNvSpPr/>
                    <p:nvPr/>
                  </p:nvSpPr>
                  <p:spPr>
                    <a:xfrm>
                      <a:off x="5561019" y="2164390"/>
                      <a:ext cx="78452" cy="112494"/>
                    </a:xfrm>
                    <a:custGeom>
                      <a:avLst/>
                      <a:gdLst/>
                      <a:ahLst/>
                      <a:cxnLst/>
                      <a:rect l="l" t="t" r="r" b="b"/>
                      <a:pathLst>
                        <a:path w="1839" h="2637" extrusionOk="0">
                          <a:moveTo>
                            <a:pt x="47" y="1"/>
                          </a:moveTo>
                          <a:cubicBezTo>
                            <a:pt x="23" y="1"/>
                            <a:pt x="0" y="24"/>
                            <a:pt x="18" y="49"/>
                          </a:cubicBezTo>
                          <a:cubicBezTo>
                            <a:pt x="116" y="194"/>
                            <a:pt x="216" y="339"/>
                            <a:pt x="316" y="485"/>
                          </a:cubicBezTo>
                          <a:cubicBezTo>
                            <a:pt x="435" y="661"/>
                            <a:pt x="556" y="838"/>
                            <a:pt x="676" y="1016"/>
                          </a:cubicBezTo>
                          <a:lnTo>
                            <a:pt x="1059" y="1584"/>
                          </a:lnTo>
                          <a:cubicBezTo>
                            <a:pt x="1181" y="1764"/>
                            <a:pt x="1302" y="1943"/>
                            <a:pt x="1424" y="2124"/>
                          </a:cubicBezTo>
                          <a:cubicBezTo>
                            <a:pt x="1526" y="2274"/>
                            <a:pt x="1628" y="2425"/>
                            <a:pt x="1731" y="2574"/>
                          </a:cubicBezTo>
                          <a:lnTo>
                            <a:pt x="1764" y="2622"/>
                          </a:lnTo>
                          <a:cubicBezTo>
                            <a:pt x="1771" y="2632"/>
                            <a:pt x="1781" y="2636"/>
                            <a:pt x="1791" y="2636"/>
                          </a:cubicBezTo>
                          <a:cubicBezTo>
                            <a:pt x="1815" y="2636"/>
                            <a:pt x="1839" y="2613"/>
                            <a:pt x="1821" y="2587"/>
                          </a:cubicBezTo>
                          <a:cubicBezTo>
                            <a:pt x="1722" y="2443"/>
                            <a:pt x="1622" y="2298"/>
                            <a:pt x="1523" y="2152"/>
                          </a:cubicBezTo>
                          <a:cubicBezTo>
                            <a:pt x="1403" y="1976"/>
                            <a:pt x="1282" y="1799"/>
                            <a:pt x="1163" y="1621"/>
                          </a:cubicBezTo>
                          <a:lnTo>
                            <a:pt x="780" y="1051"/>
                          </a:lnTo>
                          <a:cubicBezTo>
                            <a:pt x="658" y="873"/>
                            <a:pt x="537" y="692"/>
                            <a:pt x="415" y="513"/>
                          </a:cubicBezTo>
                          <a:cubicBezTo>
                            <a:pt x="313" y="363"/>
                            <a:pt x="210" y="212"/>
                            <a:pt x="107" y="63"/>
                          </a:cubicBezTo>
                          <a:lnTo>
                            <a:pt x="75" y="15"/>
                          </a:lnTo>
                          <a:cubicBezTo>
                            <a:pt x="67" y="5"/>
                            <a:pt x="57" y="1"/>
                            <a:pt x="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65"/>
                    <p:cNvSpPr/>
                    <p:nvPr/>
                  </p:nvSpPr>
                  <p:spPr>
                    <a:xfrm>
                      <a:off x="5578979" y="2242457"/>
                      <a:ext cx="54775" cy="26663"/>
                    </a:xfrm>
                    <a:custGeom>
                      <a:avLst/>
                      <a:gdLst/>
                      <a:ahLst/>
                      <a:cxnLst/>
                      <a:rect l="l" t="t" r="r" b="b"/>
                      <a:pathLst>
                        <a:path w="1284" h="625" extrusionOk="0">
                          <a:moveTo>
                            <a:pt x="51" y="1"/>
                          </a:moveTo>
                          <a:cubicBezTo>
                            <a:pt x="14" y="1"/>
                            <a:pt x="0" y="57"/>
                            <a:pt x="40" y="65"/>
                          </a:cubicBezTo>
                          <a:cubicBezTo>
                            <a:pt x="472" y="143"/>
                            <a:pt x="876" y="332"/>
                            <a:pt x="1212" y="616"/>
                          </a:cubicBezTo>
                          <a:cubicBezTo>
                            <a:pt x="1219" y="622"/>
                            <a:pt x="1226" y="625"/>
                            <a:pt x="1234" y="625"/>
                          </a:cubicBezTo>
                          <a:cubicBezTo>
                            <a:pt x="1260" y="625"/>
                            <a:pt x="1284" y="592"/>
                            <a:pt x="1258" y="569"/>
                          </a:cubicBezTo>
                          <a:cubicBezTo>
                            <a:pt x="991" y="343"/>
                            <a:pt x="680" y="173"/>
                            <a:pt x="346" y="71"/>
                          </a:cubicBezTo>
                          <a:cubicBezTo>
                            <a:pt x="250" y="42"/>
                            <a:pt x="155" y="19"/>
                            <a:pt x="58" y="1"/>
                          </a:cubicBezTo>
                          <a:cubicBezTo>
                            <a:pt x="55" y="1"/>
                            <a:pt x="53" y="1"/>
                            <a:pt x="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65"/>
                    <p:cNvSpPr/>
                    <p:nvPr/>
                  </p:nvSpPr>
                  <p:spPr>
                    <a:xfrm>
                      <a:off x="5554151" y="2207732"/>
                      <a:ext cx="64758" cy="39205"/>
                    </a:xfrm>
                    <a:custGeom>
                      <a:avLst/>
                      <a:gdLst/>
                      <a:ahLst/>
                      <a:cxnLst/>
                      <a:rect l="l" t="t" r="r" b="b"/>
                      <a:pathLst>
                        <a:path w="1518" h="919" extrusionOk="0">
                          <a:moveTo>
                            <a:pt x="44" y="1"/>
                          </a:moveTo>
                          <a:cubicBezTo>
                            <a:pt x="11" y="1"/>
                            <a:pt x="1" y="55"/>
                            <a:pt x="36" y="67"/>
                          </a:cubicBezTo>
                          <a:cubicBezTo>
                            <a:pt x="233" y="132"/>
                            <a:pt x="421" y="226"/>
                            <a:pt x="602" y="325"/>
                          </a:cubicBezTo>
                          <a:cubicBezTo>
                            <a:pt x="811" y="437"/>
                            <a:pt x="1011" y="562"/>
                            <a:pt x="1202" y="701"/>
                          </a:cubicBezTo>
                          <a:cubicBezTo>
                            <a:pt x="1290" y="763"/>
                            <a:pt x="1372" y="833"/>
                            <a:pt x="1448" y="909"/>
                          </a:cubicBezTo>
                          <a:cubicBezTo>
                            <a:pt x="1455" y="916"/>
                            <a:pt x="1462" y="919"/>
                            <a:pt x="1470" y="919"/>
                          </a:cubicBezTo>
                          <a:cubicBezTo>
                            <a:pt x="1495" y="919"/>
                            <a:pt x="1517" y="886"/>
                            <a:pt x="1494" y="862"/>
                          </a:cubicBezTo>
                          <a:lnTo>
                            <a:pt x="1496" y="862"/>
                          </a:lnTo>
                          <a:cubicBezTo>
                            <a:pt x="1348" y="711"/>
                            <a:pt x="1169" y="590"/>
                            <a:pt x="992" y="477"/>
                          </a:cubicBezTo>
                          <a:cubicBezTo>
                            <a:pt x="789" y="347"/>
                            <a:pt x="579" y="231"/>
                            <a:pt x="361" y="128"/>
                          </a:cubicBezTo>
                          <a:cubicBezTo>
                            <a:pt x="261" y="80"/>
                            <a:pt x="158" y="38"/>
                            <a:pt x="55" y="3"/>
                          </a:cubicBezTo>
                          <a:cubicBezTo>
                            <a:pt x="51" y="1"/>
                            <a:pt x="48" y="1"/>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5"/>
                    <p:cNvSpPr/>
                    <p:nvPr/>
                  </p:nvSpPr>
                  <p:spPr>
                    <a:xfrm>
                      <a:off x="5622322" y="2208287"/>
                      <a:ext cx="10281" cy="58530"/>
                    </a:xfrm>
                    <a:custGeom>
                      <a:avLst/>
                      <a:gdLst/>
                      <a:ahLst/>
                      <a:cxnLst/>
                      <a:rect l="l" t="t" r="r" b="b"/>
                      <a:pathLst>
                        <a:path w="241" h="1372" extrusionOk="0">
                          <a:moveTo>
                            <a:pt x="92" y="0"/>
                          </a:moveTo>
                          <a:cubicBezTo>
                            <a:pt x="79" y="0"/>
                            <a:pt x="67" y="7"/>
                            <a:pt x="63" y="24"/>
                          </a:cubicBezTo>
                          <a:cubicBezTo>
                            <a:pt x="1" y="367"/>
                            <a:pt x="8" y="720"/>
                            <a:pt x="86" y="1062"/>
                          </a:cubicBezTo>
                          <a:cubicBezTo>
                            <a:pt x="108" y="1159"/>
                            <a:pt x="135" y="1254"/>
                            <a:pt x="169" y="1348"/>
                          </a:cubicBezTo>
                          <a:cubicBezTo>
                            <a:pt x="174" y="1364"/>
                            <a:pt x="188" y="1371"/>
                            <a:pt x="201" y="1371"/>
                          </a:cubicBezTo>
                          <a:cubicBezTo>
                            <a:pt x="221" y="1371"/>
                            <a:pt x="241" y="1355"/>
                            <a:pt x="232" y="1330"/>
                          </a:cubicBezTo>
                          <a:lnTo>
                            <a:pt x="233" y="1330"/>
                          </a:lnTo>
                          <a:cubicBezTo>
                            <a:pt x="118" y="1010"/>
                            <a:pt x="71" y="670"/>
                            <a:pt x="92" y="330"/>
                          </a:cubicBezTo>
                          <a:cubicBezTo>
                            <a:pt x="97" y="233"/>
                            <a:pt x="109" y="137"/>
                            <a:pt x="127" y="42"/>
                          </a:cubicBezTo>
                          <a:cubicBezTo>
                            <a:pt x="132" y="17"/>
                            <a:pt x="111"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5"/>
                    <p:cNvSpPr/>
                    <p:nvPr/>
                  </p:nvSpPr>
                  <p:spPr>
                    <a:xfrm>
                      <a:off x="5603125" y="2177614"/>
                      <a:ext cx="13864" cy="67659"/>
                    </a:xfrm>
                    <a:custGeom>
                      <a:avLst/>
                      <a:gdLst/>
                      <a:ahLst/>
                      <a:cxnLst/>
                      <a:rect l="l" t="t" r="r" b="b"/>
                      <a:pathLst>
                        <a:path w="325" h="1586" extrusionOk="0">
                          <a:moveTo>
                            <a:pt x="40" y="0"/>
                          </a:moveTo>
                          <a:cubicBezTo>
                            <a:pt x="24" y="0"/>
                            <a:pt x="7" y="11"/>
                            <a:pt x="6" y="32"/>
                          </a:cubicBezTo>
                          <a:cubicBezTo>
                            <a:pt x="0" y="231"/>
                            <a:pt x="9" y="431"/>
                            <a:pt x="33" y="630"/>
                          </a:cubicBezTo>
                          <a:cubicBezTo>
                            <a:pt x="55" y="846"/>
                            <a:pt x="94" y="1061"/>
                            <a:pt x="149" y="1272"/>
                          </a:cubicBezTo>
                          <a:cubicBezTo>
                            <a:pt x="176" y="1374"/>
                            <a:pt x="212" y="1472"/>
                            <a:pt x="255" y="1569"/>
                          </a:cubicBezTo>
                          <a:cubicBezTo>
                            <a:pt x="261" y="1581"/>
                            <a:pt x="271" y="1585"/>
                            <a:pt x="280" y="1585"/>
                          </a:cubicBezTo>
                          <a:cubicBezTo>
                            <a:pt x="302" y="1585"/>
                            <a:pt x="325" y="1562"/>
                            <a:pt x="313" y="1535"/>
                          </a:cubicBezTo>
                          <a:cubicBezTo>
                            <a:pt x="231" y="1360"/>
                            <a:pt x="187" y="1168"/>
                            <a:pt x="151" y="980"/>
                          </a:cubicBezTo>
                          <a:cubicBezTo>
                            <a:pt x="112" y="770"/>
                            <a:pt x="87" y="555"/>
                            <a:pt x="75" y="340"/>
                          </a:cubicBezTo>
                          <a:cubicBezTo>
                            <a:pt x="70" y="237"/>
                            <a:pt x="67" y="135"/>
                            <a:pt x="72" y="32"/>
                          </a:cubicBezTo>
                          <a:cubicBezTo>
                            <a:pt x="73" y="11"/>
                            <a:pt x="56" y="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25" name="Google Shape;7225;p65"/>
                <p:cNvGrpSpPr/>
                <p:nvPr/>
              </p:nvGrpSpPr>
              <p:grpSpPr>
                <a:xfrm rot="211878" flipH="1">
                  <a:off x="7985987" y="1493732"/>
                  <a:ext cx="1164521" cy="1035815"/>
                  <a:chOff x="5454454" y="1921185"/>
                  <a:chExt cx="225415" cy="200502"/>
                </a:xfrm>
              </p:grpSpPr>
              <p:sp>
                <p:nvSpPr>
                  <p:cNvPr id="7226" name="Google Shape;7226;p65"/>
                  <p:cNvSpPr/>
                  <p:nvPr/>
                </p:nvSpPr>
                <p:spPr>
                  <a:xfrm>
                    <a:off x="5467722" y="1921185"/>
                    <a:ext cx="212148" cy="194700"/>
                  </a:xfrm>
                  <a:custGeom>
                    <a:avLst/>
                    <a:gdLst/>
                    <a:ahLst/>
                    <a:cxnLst/>
                    <a:rect l="l" t="t" r="r" b="b"/>
                    <a:pathLst>
                      <a:path w="4973" h="4564" extrusionOk="0">
                        <a:moveTo>
                          <a:pt x="50" y="1"/>
                        </a:moveTo>
                        <a:cubicBezTo>
                          <a:pt x="25" y="1"/>
                          <a:pt x="1" y="20"/>
                          <a:pt x="7" y="51"/>
                        </a:cubicBezTo>
                        <a:cubicBezTo>
                          <a:pt x="117" y="627"/>
                          <a:pt x="363" y="1287"/>
                          <a:pt x="702" y="1908"/>
                        </a:cubicBezTo>
                        <a:cubicBezTo>
                          <a:pt x="1045" y="2537"/>
                          <a:pt x="1444" y="3056"/>
                          <a:pt x="1828" y="3372"/>
                        </a:cubicBezTo>
                        <a:cubicBezTo>
                          <a:pt x="2609" y="4015"/>
                          <a:pt x="3848" y="4493"/>
                          <a:pt x="4911" y="4563"/>
                        </a:cubicBezTo>
                        <a:lnTo>
                          <a:pt x="4914" y="4563"/>
                        </a:lnTo>
                        <a:cubicBezTo>
                          <a:pt x="4915" y="4563"/>
                          <a:pt x="4915" y="4563"/>
                          <a:pt x="4916" y="4563"/>
                        </a:cubicBezTo>
                        <a:cubicBezTo>
                          <a:pt x="4971" y="4563"/>
                          <a:pt x="4972" y="4481"/>
                          <a:pt x="4917" y="4478"/>
                        </a:cubicBezTo>
                        <a:cubicBezTo>
                          <a:pt x="3869" y="4410"/>
                          <a:pt x="2649" y="3939"/>
                          <a:pt x="1881" y="3306"/>
                        </a:cubicBezTo>
                        <a:cubicBezTo>
                          <a:pt x="1507" y="2998"/>
                          <a:pt x="1115" y="2486"/>
                          <a:pt x="776" y="1867"/>
                        </a:cubicBezTo>
                        <a:cubicBezTo>
                          <a:pt x="442" y="1253"/>
                          <a:pt x="198" y="603"/>
                          <a:pt x="90" y="36"/>
                        </a:cubicBezTo>
                        <a:cubicBezTo>
                          <a:pt x="86" y="12"/>
                          <a:pt x="68" y="1"/>
                          <a:pt x="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65"/>
                  <p:cNvSpPr/>
                  <p:nvPr/>
                </p:nvSpPr>
                <p:spPr>
                  <a:xfrm>
                    <a:off x="5454454" y="1960731"/>
                    <a:ext cx="74570" cy="82206"/>
                  </a:xfrm>
                  <a:custGeom>
                    <a:avLst/>
                    <a:gdLst/>
                    <a:ahLst/>
                    <a:cxnLst/>
                    <a:rect l="l" t="t" r="r" b="b"/>
                    <a:pathLst>
                      <a:path w="1748" h="1927" extrusionOk="0">
                        <a:moveTo>
                          <a:pt x="1590" y="1"/>
                        </a:moveTo>
                        <a:cubicBezTo>
                          <a:pt x="1566" y="1"/>
                          <a:pt x="1548" y="20"/>
                          <a:pt x="1547" y="44"/>
                        </a:cubicBezTo>
                        <a:cubicBezTo>
                          <a:pt x="1541" y="629"/>
                          <a:pt x="1594" y="1176"/>
                          <a:pt x="1650" y="1753"/>
                        </a:cubicBezTo>
                        <a:lnTo>
                          <a:pt x="1657" y="1822"/>
                        </a:lnTo>
                        <a:cubicBezTo>
                          <a:pt x="1075" y="1604"/>
                          <a:pt x="542" y="1273"/>
                          <a:pt x="91" y="846"/>
                        </a:cubicBezTo>
                        <a:cubicBezTo>
                          <a:pt x="82" y="838"/>
                          <a:pt x="72" y="834"/>
                          <a:pt x="62" y="834"/>
                        </a:cubicBezTo>
                        <a:cubicBezTo>
                          <a:pt x="28" y="834"/>
                          <a:pt x="1" y="878"/>
                          <a:pt x="33" y="908"/>
                        </a:cubicBezTo>
                        <a:cubicBezTo>
                          <a:pt x="509" y="1358"/>
                          <a:pt x="1074" y="1704"/>
                          <a:pt x="1691" y="1923"/>
                        </a:cubicBezTo>
                        <a:cubicBezTo>
                          <a:pt x="1696" y="1925"/>
                          <a:pt x="1700" y="1926"/>
                          <a:pt x="1706" y="1926"/>
                        </a:cubicBezTo>
                        <a:cubicBezTo>
                          <a:pt x="1715" y="1926"/>
                          <a:pt x="1724" y="1923"/>
                          <a:pt x="1732" y="1917"/>
                        </a:cubicBezTo>
                        <a:cubicBezTo>
                          <a:pt x="1742" y="1908"/>
                          <a:pt x="1748" y="1893"/>
                          <a:pt x="1746" y="1880"/>
                        </a:cubicBezTo>
                        <a:lnTo>
                          <a:pt x="1735" y="1746"/>
                        </a:lnTo>
                        <a:cubicBezTo>
                          <a:pt x="1678" y="1170"/>
                          <a:pt x="1626" y="626"/>
                          <a:pt x="1632" y="44"/>
                        </a:cubicBezTo>
                        <a:cubicBezTo>
                          <a:pt x="1632" y="20"/>
                          <a:pt x="1614" y="2"/>
                          <a:pt x="15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65"/>
                  <p:cNvSpPr/>
                  <p:nvPr/>
                </p:nvSpPr>
                <p:spPr>
                  <a:xfrm>
                    <a:off x="5487729" y="2018322"/>
                    <a:ext cx="91634" cy="68299"/>
                  </a:xfrm>
                  <a:custGeom>
                    <a:avLst/>
                    <a:gdLst/>
                    <a:ahLst/>
                    <a:cxnLst/>
                    <a:rect l="l" t="t" r="r" b="b"/>
                    <a:pathLst>
                      <a:path w="2148" h="1601" extrusionOk="0">
                        <a:moveTo>
                          <a:pt x="1620" y="0"/>
                        </a:moveTo>
                        <a:cubicBezTo>
                          <a:pt x="1595" y="0"/>
                          <a:pt x="1570" y="20"/>
                          <a:pt x="1578" y="51"/>
                        </a:cubicBezTo>
                        <a:lnTo>
                          <a:pt x="1584" y="82"/>
                        </a:lnTo>
                        <a:cubicBezTo>
                          <a:pt x="1691" y="569"/>
                          <a:pt x="1800" y="1068"/>
                          <a:pt x="2027" y="1515"/>
                        </a:cubicBezTo>
                        <a:lnTo>
                          <a:pt x="2024" y="1515"/>
                        </a:lnTo>
                        <a:cubicBezTo>
                          <a:pt x="1342" y="1515"/>
                          <a:pt x="673" y="1335"/>
                          <a:pt x="85" y="992"/>
                        </a:cubicBezTo>
                        <a:cubicBezTo>
                          <a:pt x="77" y="987"/>
                          <a:pt x="69" y="985"/>
                          <a:pt x="62" y="985"/>
                        </a:cubicBezTo>
                        <a:cubicBezTo>
                          <a:pt x="24" y="985"/>
                          <a:pt x="1" y="1041"/>
                          <a:pt x="42" y="1065"/>
                        </a:cubicBezTo>
                        <a:cubicBezTo>
                          <a:pt x="643" y="1416"/>
                          <a:pt x="1327" y="1600"/>
                          <a:pt x="2022" y="1600"/>
                        </a:cubicBezTo>
                        <a:cubicBezTo>
                          <a:pt x="2048" y="1600"/>
                          <a:pt x="2071" y="1600"/>
                          <a:pt x="2095" y="1599"/>
                        </a:cubicBezTo>
                        <a:cubicBezTo>
                          <a:pt x="2128" y="1599"/>
                          <a:pt x="2148" y="1565"/>
                          <a:pt x="2133" y="1536"/>
                        </a:cubicBezTo>
                        <a:cubicBezTo>
                          <a:pt x="1891" y="1085"/>
                          <a:pt x="1776" y="566"/>
                          <a:pt x="1667" y="65"/>
                        </a:cubicBezTo>
                        <a:lnTo>
                          <a:pt x="1660" y="33"/>
                        </a:lnTo>
                        <a:cubicBezTo>
                          <a:pt x="1655" y="10"/>
                          <a:pt x="1637" y="0"/>
                          <a:pt x="1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65"/>
                  <p:cNvSpPr/>
                  <p:nvPr/>
                </p:nvSpPr>
                <p:spPr>
                  <a:xfrm>
                    <a:off x="5600608" y="2042254"/>
                    <a:ext cx="47011" cy="67573"/>
                  </a:xfrm>
                  <a:custGeom>
                    <a:avLst/>
                    <a:gdLst/>
                    <a:ahLst/>
                    <a:cxnLst/>
                    <a:rect l="l" t="t" r="r" b="b"/>
                    <a:pathLst>
                      <a:path w="1102" h="1584" extrusionOk="0">
                        <a:moveTo>
                          <a:pt x="64" y="1"/>
                        </a:moveTo>
                        <a:cubicBezTo>
                          <a:pt x="31" y="1"/>
                          <a:pt x="1" y="44"/>
                          <a:pt x="34" y="75"/>
                        </a:cubicBezTo>
                        <a:cubicBezTo>
                          <a:pt x="411" y="497"/>
                          <a:pt x="841" y="974"/>
                          <a:pt x="1014" y="1554"/>
                        </a:cubicBezTo>
                        <a:cubicBezTo>
                          <a:pt x="1018" y="1572"/>
                          <a:pt x="1034" y="1584"/>
                          <a:pt x="1054" y="1584"/>
                        </a:cubicBezTo>
                        <a:cubicBezTo>
                          <a:pt x="1058" y="1584"/>
                          <a:pt x="1063" y="1582"/>
                          <a:pt x="1066" y="1582"/>
                        </a:cubicBezTo>
                        <a:cubicBezTo>
                          <a:pt x="1088" y="1575"/>
                          <a:pt x="1102" y="1551"/>
                          <a:pt x="1094" y="1529"/>
                        </a:cubicBezTo>
                        <a:cubicBezTo>
                          <a:pt x="917" y="932"/>
                          <a:pt x="481" y="447"/>
                          <a:pt x="96" y="20"/>
                        </a:cubicBezTo>
                        <a:cubicBezTo>
                          <a:pt x="87" y="6"/>
                          <a:pt x="75"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5"/>
                  <p:cNvSpPr/>
                  <p:nvPr/>
                </p:nvSpPr>
                <p:spPr>
                  <a:xfrm>
                    <a:off x="5564133" y="2105689"/>
                    <a:ext cx="77812" cy="15997"/>
                  </a:xfrm>
                  <a:custGeom>
                    <a:avLst/>
                    <a:gdLst/>
                    <a:ahLst/>
                    <a:cxnLst/>
                    <a:rect l="l" t="t" r="r" b="b"/>
                    <a:pathLst>
                      <a:path w="1824" h="375" extrusionOk="0">
                        <a:moveTo>
                          <a:pt x="1762" y="0"/>
                        </a:moveTo>
                        <a:cubicBezTo>
                          <a:pt x="1755" y="0"/>
                          <a:pt x="1747" y="2"/>
                          <a:pt x="1739" y="7"/>
                        </a:cubicBezTo>
                        <a:cubicBezTo>
                          <a:pt x="1579" y="107"/>
                          <a:pt x="1341" y="226"/>
                          <a:pt x="1154" y="256"/>
                        </a:cubicBezTo>
                        <a:cubicBezTo>
                          <a:pt x="1061" y="272"/>
                          <a:pt x="944" y="291"/>
                          <a:pt x="777" y="291"/>
                        </a:cubicBezTo>
                        <a:cubicBezTo>
                          <a:pt x="604" y="291"/>
                          <a:pt x="379" y="271"/>
                          <a:pt x="70" y="206"/>
                        </a:cubicBezTo>
                        <a:cubicBezTo>
                          <a:pt x="66" y="205"/>
                          <a:pt x="63" y="204"/>
                          <a:pt x="60" y="204"/>
                        </a:cubicBezTo>
                        <a:cubicBezTo>
                          <a:pt x="13" y="204"/>
                          <a:pt x="1" y="276"/>
                          <a:pt x="52" y="288"/>
                        </a:cubicBezTo>
                        <a:cubicBezTo>
                          <a:pt x="365" y="355"/>
                          <a:pt x="601" y="374"/>
                          <a:pt x="779" y="374"/>
                        </a:cubicBezTo>
                        <a:cubicBezTo>
                          <a:pt x="910" y="374"/>
                          <a:pt x="1041" y="362"/>
                          <a:pt x="1169" y="340"/>
                        </a:cubicBezTo>
                        <a:cubicBezTo>
                          <a:pt x="1368" y="308"/>
                          <a:pt x="1618" y="185"/>
                          <a:pt x="1784" y="79"/>
                        </a:cubicBezTo>
                        <a:cubicBezTo>
                          <a:pt x="1823" y="54"/>
                          <a:pt x="1799" y="0"/>
                          <a:pt x="17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31" name="Google Shape;7231;p65"/>
              <p:cNvGrpSpPr/>
              <p:nvPr/>
            </p:nvGrpSpPr>
            <p:grpSpPr>
              <a:xfrm rot="-211878">
                <a:off x="3638315" y="1493732"/>
                <a:ext cx="1164521" cy="1035815"/>
                <a:chOff x="5454454" y="1921185"/>
                <a:chExt cx="225415" cy="200502"/>
              </a:xfrm>
            </p:grpSpPr>
            <p:sp>
              <p:nvSpPr>
                <p:cNvPr id="7232" name="Google Shape;7232;p65"/>
                <p:cNvSpPr/>
                <p:nvPr/>
              </p:nvSpPr>
              <p:spPr>
                <a:xfrm>
                  <a:off x="5467722" y="1921185"/>
                  <a:ext cx="212148" cy="194700"/>
                </a:xfrm>
                <a:custGeom>
                  <a:avLst/>
                  <a:gdLst/>
                  <a:ahLst/>
                  <a:cxnLst/>
                  <a:rect l="l" t="t" r="r" b="b"/>
                  <a:pathLst>
                    <a:path w="4973" h="4564" extrusionOk="0">
                      <a:moveTo>
                        <a:pt x="50" y="1"/>
                      </a:moveTo>
                      <a:cubicBezTo>
                        <a:pt x="25" y="1"/>
                        <a:pt x="1" y="20"/>
                        <a:pt x="7" y="51"/>
                      </a:cubicBezTo>
                      <a:cubicBezTo>
                        <a:pt x="117" y="627"/>
                        <a:pt x="363" y="1287"/>
                        <a:pt x="702" y="1908"/>
                      </a:cubicBezTo>
                      <a:cubicBezTo>
                        <a:pt x="1045" y="2537"/>
                        <a:pt x="1444" y="3056"/>
                        <a:pt x="1828" y="3372"/>
                      </a:cubicBezTo>
                      <a:cubicBezTo>
                        <a:pt x="2609" y="4015"/>
                        <a:pt x="3848" y="4493"/>
                        <a:pt x="4911" y="4563"/>
                      </a:cubicBezTo>
                      <a:lnTo>
                        <a:pt x="4914" y="4563"/>
                      </a:lnTo>
                      <a:cubicBezTo>
                        <a:pt x="4915" y="4563"/>
                        <a:pt x="4915" y="4563"/>
                        <a:pt x="4916" y="4563"/>
                      </a:cubicBezTo>
                      <a:cubicBezTo>
                        <a:pt x="4971" y="4563"/>
                        <a:pt x="4972" y="4481"/>
                        <a:pt x="4917" y="4478"/>
                      </a:cubicBezTo>
                      <a:cubicBezTo>
                        <a:pt x="3869" y="4410"/>
                        <a:pt x="2649" y="3939"/>
                        <a:pt x="1881" y="3306"/>
                      </a:cubicBezTo>
                      <a:cubicBezTo>
                        <a:pt x="1507" y="2998"/>
                        <a:pt x="1115" y="2486"/>
                        <a:pt x="776" y="1867"/>
                      </a:cubicBezTo>
                      <a:cubicBezTo>
                        <a:pt x="442" y="1253"/>
                        <a:pt x="198" y="603"/>
                        <a:pt x="90" y="36"/>
                      </a:cubicBezTo>
                      <a:cubicBezTo>
                        <a:pt x="86" y="12"/>
                        <a:pt x="68" y="1"/>
                        <a:pt x="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65"/>
                <p:cNvSpPr/>
                <p:nvPr/>
              </p:nvSpPr>
              <p:spPr>
                <a:xfrm>
                  <a:off x="5454454" y="1960731"/>
                  <a:ext cx="74570" cy="82206"/>
                </a:xfrm>
                <a:custGeom>
                  <a:avLst/>
                  <a:gdLst/>
                  <a:ahLst/>
                  <a:cxnLst/>
                  <a:rect l="l" t="t" r="r" b="b"/>
                  <a:pathLst>
                    <a:path w="1748" h="1927" extrusionOk="0">
                      <a:moveTo>
                        <a:pt x="1590" y="1"/>
                      </a:moveTo>
                      <a:cubicBezTo>
                        <a:pt x="1566" y="1"/>
                        <a:pt x="1548" y="20"/>
                        <a:pt x="1547" y="44"/>
                      </a:cubicBezTo>
                      <a:cubicBezTo>
                        <a:pt x="1541" y="629"/>
                        <a:pt x="1594" y="1176"/>
                        <a:pt x="1650" y="1753"/>
                      </a:cubicBezTo>
                      <a:lnTo>
                        <a:pt x="1657" y="1822"/>
                      </a:lnTo>
                      <a:cubicBezTo>
                        <a:pt x="1075" y="1604"/>
                        <a:pt x="542" y="1273"/>
                        <a:pt x="91" y="846"/>
                      </a:cubicBezTo>
                      <a:cubicBezTo>
                        <a:pt x="82" y="838"/>
                        <a:pt x="72" y="834"/>
                        <a:pt x="62" y="834"/>
                      </a:cubicBezTo>
                      <a:cubicBezTo>
                        <a:pt x="28" y="834"/>
                        <a:pt x="1" y="878"/>
                        <a:pt x="33" y="908"/>
                      </a:cubicBezTo>
                      <a:cubicBezTo>
                        <a:pt x="509" y="1358"/>
                        <a:pt x="1074" y="1704"/>
                        <a:pt x="1691" y="1923"/>
                      </a:cubicBezTo>
                      <a:cubicBezTo>
                        <a:pt x="1696" y="1925"/>
                        <a:pt x="1700" y="1926"/>
                        <a:pt x="1706" y="1926"/>
                      </a:cubicBezTo>
                      <a:cubicBezTo>
                        <a:pt x="1715" y="1926"/>
                        <a:pt x="1724" y="1923"/>
                        <a:pt x="1732" y="1917"/>
                      </a:cubicBezTo>
                      <a:cubicBezTo>
                        <a:pt x="1742" y="1908"/>
                        <a:pt x="1748" y="1893"/>
                        <a:pt x="1746" y="1880"/>
                      </a:cubicBezTo>
                      <a:lnTo>
                        <a:pt x="1735" y="1746"/>
                      </a:lnTo>
                      <a:cubicBezTo>
                        <a:pt x="1678" y="1170"/>
                        <a:pt x="1626" y="626"/>
                        <a:pt x="1632" y="44"/>
                      </a:cubicBezTo>
                      <a:cubicBezTo>
                        <a:pt x="1632" y="20"/>
                        <a:pt x="1614" y="2"/>
                        <a:pt x="15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65"/>
                <p:cNvSpPr/>
                <p:nvPr/>
              </p:nvSpPr>
              <p:spPr>
                <a:xfrm>
                  <a:off x="5487729" y="2018322"/>
                  <a:ext cx="91634" cy="68299"/>
                </a:xfrm>
                <a:custGeom>
                  <a:avLst/>
                  <a:gdLst/>
                  <a:ahLst/>
                  <a:cxnLst/>
                  <a:rect l="l" t="t" r="r" b="b"/>
                  <a:pathLst>
                    <a:path w="2148" h="1601" extrusionOk="0">
                      <a:moveTo>
                        <a:pt x="1620" y="0"/>
                      </a:moveTo>
                      <a:cubicBezTo>
                        <a:pt x="1595" y="0"/>
                        <a:pt x="1570" y="20"/>
                        <a:pt x="1578" y="51"/>
                      </a:cubicBezTo>
                      <a:lnTo>
                        <a:pt x="1584" y="82"/>
                      </a:lnTo>
                      <a:cubicBezTo>
                        <a:pt x="1691" y="569"/>
                        <a:pt x="1800" y="1068"/>
                        <a:pt x="2027" y="1515"/>
                      </a:cubicBezTo>
                      <a:lnTo>
                        <a:pt x="2024" y="1515"/>
                      </a:lnTo>
                      <a:cubicBezTo>
                        <a:pt x="1342" y="1515"/>
                        <a:pt x="673" y="1335"/>
                        <a:pt x="85" y="992"/>
                      </a:cubicBezTo>
                      <a:cubicBezTo>
                        <a:pt x="77" y="987"/>
                        <a:pt x="69" y="985"/>
                        <a:pt x="62" y="985"/>
                      </a:cubicBezTo>
                      <a:cubicBezTo>
                        <a:pt x="24" y="985"/>
                        <a:pt x="1" y="1041"/>
                        <a:pt x="42" y="1065"/>
                      </a:cubicBezTo>
                      <a:cubicBezTo>
                        <a:pt x="643" y="1416"/>
                        <a:pt x="1327" y="1600"/>
                        <a:pt x="2022" y="1600"/>
                      </a:cubicBezTo>
                      <a:cubicBezTo>
                        <a:pt x="2048" y="1600"/>
                        <a:pt x="2071" y="1600"/>
                        <a:pt x="2095" y="1599"/>
                      </a:cubicBezTo>
                      <a:cubicBezTo>
                        <a:pt x="2128" y="1599"/>
                        <a:pt x="2148" y="1565"/>
                        <a:pt x="2133" y="1536"/>
                      </a:cubicBezTo>
                      <a:cubicBezTo>
                        <a:pt x="1891" y="1085"/>
                        <a:pt x="1776" y="566"/>
                        <a:pt x="1667" y="65"/>
                      </a:cubicBezTo>
                      <a:lnTo>
                        <a:pt x="1660" y="33"/>
                      </a:lnTo>
                      <a:cubicBezTo>
                        <a:pt x="1655" y="10"/>
                        <a:pt x="1637" y="0"/>
                        <a:pt x="1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65"/>
                <p:cNvSpPr/>
                <p:nvPr/>
              </p:nvSpPr>
              <p:spPr>
                <a:xfrm>
                  <a:off x="5600608" y="2042254"/>
                  <a:ext cx="47011" cy="67573"/>
                </a:xfrm>
                <a:custGeom>
                  <a:avLst/>
                  <a:gdLst/>
                  <a:ahLst/>
                  <a:cxnLst/>
                  <a:rect l="l" t="t" r="r" b="b"/>
                  <a:pathLst>
                    <a:path w="1102" h="1584" extrusionOk="0">
                      <a:moveTo>
                        <a:pt x="64" y="1"/>
                      </a:moveTo>
                      <a:cubicBezTo>
                        <a:pt x="31" y="1"/>
                        <a:pt x="1" y="44"/>
                        <a:pt x="34" y="75"/>
                      </a:cubicBezTo>
                      <a:cubicBezTo>
                        <a:pt x="411" y="497"/>
                        <a:pt x="841" y="974"/>
                        <a:pt x="1014" y="1554"/>
                      </a:cubicBezTo>
                      <a:cubicBezTo>
                        <a:pt x="1018" y="1572"/>
                        <a:pt x="1034" y="1584"/>
                        <a:pt x="1054" y="1584"/>
                      </a:cubicBezTo>
                      <a:cubicBezTo>
                        <a:pt x="1058" y="1584"/>
                        <a:pt x="1063" y="1582"/>
                        <a:pt x="1066" y="1582"/>
                      </a:cubicBezTo>
                      <a:cubicBezTo>
                        <a:pt x="1088" y="1575"/>
                        <a:pt x="1102" y="1551"/>
                        <a:pt x="1094" y="1529"/>
                      </a:cubicBezTo>
                      <a:cubicBezTo>
                        <a:pt x="917" y="932"/>
                        <a:pt x="481" y="447"/>
                        <a:pt x="96" y="20"/>
                      </a:cubicBezTo>
                      <a:cubicBezTo>
                        <a:pt x="87" y="6"/>
                        <a:pt x="75"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65"/>
                <p:cNvSpPr/>
                <p:nvPr/>
              </p:nvSpPr>
              <p:spPr>
                <a:xfrm>
                  <a:off x="5564133" y="2105689"/>
                  <a:ext cx="77812" cy="15997"/>
                </a:xfrm>
                <a:custGeom>
                  <a:avLst/>
                  <a:gdLst/>
                  <a:ahLst/>
                  <a:cxnLst/>
                  <a:rect l="l" t="t" r="r" b="b"/>
                  <a:pathLst>
                    <a:path w="1824" h="375" extrusionOk="0">
                      <a:moveTo>
                        <a:pt x="1762" y="0"/>
                      </a:moveTo>
                      <a:cubicBezTo>
                        <a:pt x="1755" y="0"/>
                        <a:pt x="1747" y="2"/>
                        <a:pt x="1739" y="7"/>
                      </a:cubicBezTo>
                      <a:cubicBezTo>
                        <a:pt x="1579" y="107"/>
                        <a:pt x="1341" y="226"/>
                        <a:pt x="1154" y="256"/>
                      </a:cubicBezTo>
                      <a:cubicBezTo>
                        <a:pt x="1061" y="272"/>
                        <a:pt x="944" y="291"/>
                        <a:pt x="777" y="291"/>
                      </a:cubicBezTo>
                      <a:cubicBezTo>
                        <a:pt x="604" y="291"/>
                        <a:pt x="379" y="271"/>
                        <a:pt x="70" y="206"/>
                      </a:cubicBezTo>
                      <a:cubicBezTo>
                        <a:pt x="66" y="205"/>
                        <a:pt x="63" y="204"/>
                        <a:pt x="60" y="204"/>
                      </a:cubicBezTo>
                      <a:cubicBezTo>
                        <a:pt x="13" y="204"/>
                        <a:pt x="1" y="276"/>
                        <a:pt x="52" y="288"/>
                      </a:cubicBezTo>
                      <a:cubicBezTo>
                        <a:pt x="365" y="355"/>
                        <a:pt x="601" y="374"/>
                        <a:pt x="779" y="374"/>
                      </a:cubicBezTo>
                      <a:cubicBezTo>
                        <a:pt x="910" y="374"/>
                        <a:pt x="1041" y="362"/>
                        <a:pt x="1169" y="340"/>
                      </a:cubicBezTo>
                      <a:cubicBezTo>
                        <a:pt x="1368" y="308"/>
                        <a:pt x="1618" y="185"/>
                        <a:pt x="1784" y="79"/>
                      </a:cubicBezTo>
                      <a:cubicBezTo>
                        <a:pt x="1823" y="54"/>
                        <a:pt x="1799" y="0"/>
                        <a:pt x="17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238" name="Google Shape;7238;p65"/>
          <p:cNvGrpSpPr/>
          <p:nvPr/>
        </p:nvGrpSpPr>
        <p:grpSpPr>
          <a:xfrm>
            <a:off x="1511677" y="222094"/>
            <a:ext cx="6093028" cy="4860123"/>
            <a:chOff x="944075" y="1247775"/>
            <a:chExt cx="3619500" cy="2921850"/>
          </a:xfrm>
        </p:grpSpPr>
        <p:sp>
          <p:nvSpPr>
            <p:cNvPr id="7239" name="Google Shape;7239;p65"/>
            <p:cNvSpPr/>
            <p:nvPr/>
          </p:nvSpPr>
          <p:spPr>
            <a:xfrm>
              <a:off x="2176325" y="3757725"/>
              <a:ext cx="1155000" cy="277800"/>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5"/>
            <p:cNvSpPr/>
            <p:nvPr/>
          </p:nvSpPr>
          <p:spPr>
            <a:xfrm>
              <a:off x="2114375" y="4035525"/>
              <a:ext cx="1278900" cy="134100"/>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5"/>
            <p:cNvSpPr/>
            <p:nvPr/>
          </p:nvSpPr>
          <p:spPr>
            <a:xfrm>
              <a:off x="944075" y="1247775"/>
              <a:ext cx="3619500" cy="2499900"/>
            </a:xfrm>
            <a:prstGeom prst="roundRect">
              <a:avLst>
                <a:gd name="adj" fmla="val 9525"/>
              </a:avLst>
            </a:prstGeom>
            <a:solidFill>
              <a:schemeClr val="lt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42" name="Google Shape;7242;p65"/>
            <p:cNvCxnSpPr/>
            <p:nvPr/>
          </p:nvCxnSpPr>
          <p:spPr>
            <a:xfrm>
              <a:off x="965375" y="3448050"/>
              <a:ext cx="3576900" cy="0"/>
            </a:xfrm>
            <a:prstGeom prst="straightConnector1">
              <a:avLst/>
            </a:prstGeom>
            <a:noFill/>
            <a:ln w="9525" cap="flat" cmpd="sng">
              <a:solidFill>
                <a:schemeClr val="accent3"/>
              </a:solidFill>
              <a:prstDash val="solid"/>
              <a:round/>
              <a:headEnd type="none" w="med" len="med"/>
              <a:tailEnd type="none" w="med" len="med"/>
            </a:ln>
          </p:spPr>
        </p:cxnSp>
      </p:grpSp>
      <p:sp>
        <p:nvSpPr>
          <p:cNvPr id="7237" name="Google Shape;7237;p65"/>
          <p:cNvSpPr txBox="1">
            <a:spLocks noGrp="1"/>
          </p:cNvSpPr>
          <p:nvPr>
            <p:ph type="title"/>
          </p:nvPr>
        </p:nvSpPr>
        <p:spPr>
          <a:xfrm>
            <a:off x="149016" y="-227055"/>
            <a:ext cx="5959684" cy="101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t>/</a:t>
            </a:r>
            <a:r>
              <a:rPr lang="en" sz="2000" dirty="0" err="1"/>
              <a:t>population_salary</a:t>
            </a:r>
            <a:r>
              <a:rPr lang="en" sz="2000" dirty="0"/>
              <a:t>/&lt;</a:t>
            </a:r>
            <a:r>
              <a:rPr lang="en" sz="2000" dirty="0" err="1"/>
              <a:t>code_department</a:t>
            </a:r>
            <a:r>
              <a:rPr lang="en" sz="2000" dirty="0"/>
              <a:t>&gt;</a:t>
            </a:r>
            <a:endParaRPr sz="2000" dirty="0"/>
          </a:p>
        </p:txBody>
      </p:sp>
      <p:sp>
        <p:nvSpPr>
          <p:cNvPr id="7243" name="Google Shape;7243;p65"/>
          <p:cNvSpPr/>
          <p:nvPr/>
        </p:nvSpPr>
        <p:spPr>
          <a:xfrm>
            <a:off x="248950" y="482899"/>
            <a:ext cx="844200" cy="102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Image 3">
            <a:extLst>
              <a:ext uri="{FF2B5EF4-FFF2-40B4-BE49-F238E27FC236}">
                <a16:creationId xmlns:a16="http://schemas.microsoft.com/office/drawing/2014/main" id="{8A04E2BE-B729-D2D7-86FF-105FA415E226}"/>
              </a:ext>
            </a:extLst>
          </p:cNvPr>
          <p:cNvPicPr>
            <a:picLocks noChangeAspect="1"/>
          </p:cNvPicPr>
          <p:nvPr/>
        </p:nvPicPr>
        <p:blipFill rotWithShape="1">
          <a:blip r:embed="rId3"/>
          <a:srcRect b="7568"/>
          <a:stretch/>
        </p:blipFill>
        <p:spPr>
          <a:xfrm>
            <a:off x="1701934" y="497343"/>
            <a:ext cx="5697940" cy="3160052"/>
          </a:xfrm>
          <a:prstGeom prst="rect">
            <a:avLst/>
          </a:prstGeom>
        </p:spPr>
      </p:pic>
      <p:pic>
        <p:nvPicPr>
          <p:cNvPr id="3" name="Image 2">
            <a:extLst>
              <a:ext uri="{FF2B5EF4-FFF2-40B4-BE49-F238E27FC236}">
                <a16:creationId xmlns:a16="http://schemas.microsoft.com/office/drawing/2014/main" id="{226EB5CF-5EF9-D1AE-B32D-AFBA6BAFDAC1}"/>
              </a:ext>
            </a:extLst>
          </p:cNvPr>
          <p:cNvPicPr>
            <a:picLocks noChangeAspect="1"/>
          </p:cNvPicPr>
          <p:nvPr/>
        </p:nvPicPr>
        <p:blipFill rotWithShape="1">
          <a:blip r:embed="rId4"/>
          <a:srcRect b="4958"/>
          <a:stretch/>
        </p:blipFill>
        <p:spPr>
          <a:xfrm>
            <a:off x="1725173" y="508998"/>
            <a:ext cx="5652117" cy="3146387"/>
          </a:xfrm>
          <a:prstGeom prst="rect">
            <a:avLst/>
          </a:prstGeom>
        </p:spPr>
      </p:pic>
      <p:sp>
        <p:nvSpPr>
          <p:cNvPr id="5" name="ZoneTexte 4">
            <a:extLst>
              <a:ext uri="{FF2B5EF4-FFF2-40B4-BE49-F238E27FC236}">
                <a16:creationId xmlns:a16="http://schemas.microsoft.com/office/drawing/2014/main" id="{60C70741-9631-DD83-D08D-EF72FE986721}"/>
              </a:ext>
            </a:extLst>
          </p:cNvPr>
          <p:cNvSpPr txBox="1"/>
          <p:nvPr/>
        </p:nvSpPr>
        <p:spPr>
          <a:xfrm>
            <a:off x="8701548" y="4807974"/>
            <a:ext cx="410690" cy="307777"/>
          </a:xfrm>
          <a:prstGeom prst="rect">
            <a:avLst/>
          </a:prstGeom>
          <a:noFill/>
        </p:spPr>
        <p:txBody>
          <a:bodyPr wrap="none" rtlCol="0">
            <a:spAutoFit/>
          </a:bodyPr>
          <a:lstStyle/>
          <a:p>
            <a:r>
              <a:rPr lang="en-US" dirty="0">
                <a:solidFill>
                  <a:schemeClr val="accent6"/>
                </a:solidFill>
                <a:latin typeface="Libre Baskerville" panose="02000000000000000000" pitchFamily="2" charset="0"/>
              </a:rPr>
              <a:t>36</a:t>
            </a:r>
          </a:p>
        </p:txBody>
      </p:sp>
    </p:spTree>
    <p:extLst>
      <p:ext uri="{BB962C8B-B14F-4D97-AF65-F5344CB8AC3E}">
        <p14:creationId xmlns:p14="http://schemas.microsoft.com/office/powerpoint/2010/main" val="35075599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grpSp>
        <p:nvGrpSpPr>
          <p:cNvPr id="1463" name="Google Shape;1463;p41"/>
          <p:cNvGrpSpPr/>
          <p:nvPr/>
        </p:nvGrpSpPr>
        <p:grpSpPr>
          <a:xfrm>
            <a:off x="715095" y="686165"/>
            <a:ext cx="5177570" cy="2666372"/>
            <a:chOff x="715095" y="686165"/>
            <a:chExt cx="5177570" cy="2666372"/>
          </a:xfrm>
        </p:grpSpPr>
        <p:grpSp>
          <p:nvGrpSpPr>
            <p:cNvPr id="1464" name="Google Shape;1464;p41"/>
            <p:cNvGrpSpPr/>
            <p:nvPr/>
          </p:nvGrpSpPr>
          <p:grpSpPr>
            <a:xfrm flipH="1">
              <a:off x="715095" y="1307465"/>
              <a:ext cx="1242870" cy="2045072"/>
              <a:chOff x="4230695" y="686165"/>
              <a:chExt cx="1242870" cy="2045072"/>
            </a:xfrm>
          </p:grpSpPr>
          <p:grpSp>
            <p:nvGrpSpPr>
              <p:cNvPr id="1465" name="Google Shape;1465;p41"/>
              <p:cNvGrpSpPr/>
              <p:nvPr/>
            </p:nvGrpSpPr>
            <p:grpSpPr>
              <a:xfrm rot="724390">
                <a:off x="4459024" y="1001975"/>
                <a:ext cx="742644" cy="846871"/>
                <a:chOff x="8132075" y="2477925"/>
                <a:chExt cx="192600" cy="219625"/>
              </a:xfrm>
            </p:grpSpPr>
            <p:grpSp>
              <p:nvGrpSpPr>
                <p:cNvPr id="1466" name="Google Shape;1466;p41"/>
                <p:cNvGrpSpPr/>
                <p:nvPr/>
              </p:nvGrpSpPr>
              <p:grpSpPr>
                <a:xfrm>
                  <a:off x="8132075" y="2477925"/>
                  <a:ext cx="192600" cy="198500"/>
                  <a:chOff x="8132075" y="2477925"/>
                  <a:chExt cx="192600" cy="198500"/>
                </a:xfrm>
              </p:grpSpPr>
              <p:sp>
                <p:nvSpPr>
                  <p:cNvPr id="1467" name="Google Shape;1467;p41"/>
                  <p:cNvSpPr/>
                  <p:nvPr/>
                </p:nvSpPr>
                <p:spPr>
                  <a:xfrm>
                    <a:off x="8206475" y="2477925"/>
                    <a:ext cx="118200" cy="123500"/>
                  </a:xfrm>
                  <a:custGeom>
                    <a:avLst/>
                    <a:gdLst/>
                    <a:ahLst/>
                    <a:cxnLst/>
                    <a:rect l="l" t="t" r="r" b="b"/>
                    <a:pathLst>
                      <a:path w="4728" h="4940" extrusionOk="0">
                        <a:moveTo>
                          <a:pt x="1170" y="0"/>
                        </a:moveTo>
                        <a:cubicBezTo>
                          <a:pt x="533" y="488"/>
                          <a:pt x="66" y="1229"/>
                          <a:pt x="31" y="2028"/>
                        </a:cubicBezTo>
                        <a:cubicBezTo>
                          <a:pt x="1" y="2645"/>
                          <a:pt x="190" y="3270"/>
                          <a:pt x="548" y="3773"/>
                        </a:cubicBezTo>
                        <a:lnTo>
                          <a:pt x="553" y="3780"/>
                        </a:lnTo>
                        <a:cubicBezTo>
                          <a:pt x="560" y="3791"/>
                          <a:pt x="567" y="3801"/>
                          <a:pt x="576" y="3811"/>
                        </a:cubicBezTo>
                        <a:cubicBezTo>
                          <a:pt x="584" y="3822"/>
                          <a:pt x="593" y="3834"/>
                          <a:pt x="600" y="3844"/>
                        </a:cubicBezTo>
                        <a:lnTo>
                          <a:pt x="617" y="3865"/>
                        </a:lnTo>
                        <a:cubicBezTo>
                          <a:pt x="627" y="3879"/>
                          <a:pt x="638" y="3892"/>
                          <a:pt x="646" y="3904"/>
                        </a:cubicBezTo>
                        <a:lnTo>
                          <a:pt x="664" y="3925"/>
                        </a:lnTo>
                        <a:cubicBezTo>
                          <a:pt x="675" y="3937"/>
                          <a:pt x="684" y="3949"/>
                          <a:pt x="694" y="3961"/>
                        </a:cubicBezTo>
                        <a:lnTo>
                          <a:pt x="718" y="3987"/>
                        </a:lnTo>
                        <a:cubicBezTo>
                          <a:pt x="726" y="3996"/>
                          <a:pt x="731" y="4004"/>
                          <a:pt x="742" y="4014"/>
                        </a:cubicBezTo>
                        <a:cubicBezTo>
                          <a:pt x="751" y="4026"/>
                          <a:pt x="761" y="4037"/>
                          <a:pt x="772" y="4049"/>
                        </a:cubicBezTo>
                        <a:cubicBezTo>
                          <a:pt x="778" y="4055"/>
                          <a:pt x="785" y="4062"/>
                          <a:pt x="791" y="4068"/>
                        </a:cubicBezTo>
                        <a:cubicBezTo>
                          <a:pt x="802" y="4080"/>
                          <a:pt x="814" y="4092"/>
                          <a:pt x="825" y="4104"/>
                        </a:cubicBezTo>
                        <a:lnTo>
                          <a:pt x="843" y="4122"/>
                        </a:lnTo>
                        <a:cubicBezTo>
                          <a:pt x="854" y="4132"/>
                          <a:pt x="863" y="4141"/>
                          <a:pt x="873" y="4151"/>
                        </a:cubicBezTo>
                        <a:lnTo>
                          <a:pt x="901" y="4178"/>
                        </a:lnTo>
                        <a:lnTo>
                          <a:pt x="906" y="4184"/>
                        </a:lnTo>
                        <a:cubicBezTo>
                          <a:pt x="1358" y="4606"/>
                          <a:pt x="1950" y="4878"/>
                          <a:pt x="2566" y="4931"/>
                        </a:cubicBezTo>
                        <a:cubicBezTo>
                          <a:pt x="2631" y="4937"/>
                          <a:pt x="2697" y="4940"/>
                          <a:pt x="2763" y="4940"/>
                        </a:cubicBezTo>
                        <a:cubicBezTo>
                          <a:pt x="3492" y="4940"/>
                          <a:pt x="4207" y="4591"/>
                          <a:pt x="4728" y="4074"/>
                        </a:cubicBezTo>
                        <a:cubicBezTo>
                          <a:pt x="4486" y="3643"/>
                          <a:pt x="4036" y="3342"/>
                          <a:pt x="3551" y="3252"/>
                        </a:cubicBezTo>
                        <a:cubicBezTo>
                          <a:pt x="3823" y="3211"/>
                          <a:pt x="4078" y="3096"/>
                          <a:pt x="4321" y="2930"/>
                        </a:cubicBezTo>
                        <a:cubicBezTo>
                          <a:pt x="4492" y="2812"/>
                          <a:pt x="4652" y="2648"/>
                          <a:pt x="4679" y="2441"/>
                        </a:cubicBezTo>
                        <a:cubicBezTo>
                          <a:pt x="4700" y="2282"/>
                          <a:pt x="4637" y="2125"/>
                          <a:pt x="4562" y="1982"/>
                        </a:cubicBezTo>
                        <a:cubicBezTo>
                          <a:pt x="4269" y="1423"/>
                          <a:pt x="3733" y="811"/>
                          <a:pt x="3220" y="446"/>
                        </a:cubicBezTo>
                        <a:cubicBezTo>
                          <a:pt x="3089" y="353"/>
                          <a:pt x="2941" y="270"/>
                          <a:pt x="2780" y="268"/>
                        </a:cubicBezTo>
                        <a:cubicBezTo>
                          <a:pt x="2779" y="268"/>
                          <a:pt x="2778" y="268"/>
                          <a:pt x="2777" y="268"/>
                        </a:cubicBezTo>
                        <a:cubicBezTo>
                          <a:pt x="2571" y="268"/>
                          <a:pt x="2387" y="403"/>
                          <a:pt x="2248" y="558"/>
                        </a:cubicBezTo>
                        <a:cubicBezTo>
                          <a:pt x="2053" y="775"/>
                          <a:pt x="1904" y="1014"/>
                          <a:pt x="1825" y="1276"/>
                        </a:cubicBezTo>
                        <a:cubicBezTo>
                          <a:pt x="1804" y="783"/>
                          <a:pt x="1565" y="298"/>
                          <a:pt x="1170" y="0"/>
                        </a:cubicBezTo>
                        <a:close/>
                      </a:path>
                    </a:pathLst>
                  </a:custGeom>
                  <a:solidFill>
                    <a:srgbClr val="A48EFD">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1"/>
                  <p:cNvSpPr/>
                  <p:nvPr/>
                </p:nvSpPr>
                <p:spPr>
                  <a:xfrm>
                    <a:off x="8158125" y="2559100"/>
                    <a:ext cx="24750" cy="60725"/>
                  </a:xfrm>
                  <a:custGeom>
                    <a:avLst/>
                    <a:gdLst/>
                    <a:ahLst/>
                    <a:cxnLst/>
                    <a:rect l="l" t="t" r="r" b="b"/>
                    <a:pathLst>
                      <a:path w="990" h="2429" extrusionOk="0">
                        <a:moveTo>
                          <a:pt x="943" y="1"/>
                        </a:moveTo>
                        <a:lnTo>
                          <a:pt x="560" y="584"/>
                        </a:lnTo>
                        <a:cubicBezTo>
                          <a:pt x="378" y="863"/>
                          <a:pt x="193" y="1146"/>
                          <a:pt x="98" y="1465"/>
                        </a:cubicBezTo>
                        <a:cubicBezTo>
                          <a:pt x="1" y="1783"/>
                          <a:pt x="2" y="2147"/>
                          <a:pt x="180" y="2428"/>
                        </a:cubicBezTo>
                        <a:cubicBezTo>
                          <a:pt x="737" y="2135"/>
                          <a:pt x="888" y="1450"/>
                          <a:pt x="957" y="878"/>
                        </a:cubicBezTo>
                        <a:cubicBezTo>
                          <a:pt x="989" y="591"/>
                          <a:pt x="960" y="289"/>
                          <a:pt x="943" y="1"/>
                        </a:cubicBezTo>
                        <a:close/>
                      </a:path>
                    </a:pathLst>
                  </a:custGeom>
                  <a:solidFill>
                    <a:srgbClr val="A48EFD">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1"/>
                  <p:cNvSpPr/>
                  <p:nvPr/>
                </p:nvSpPr>
                <p:spPr>
                  <a:xfrm>
                    <a:off x="8132075" y="2598800"/>
                    <a:ext cx="20000" cy="63550"/>
                  </a:xfrm>
                  <a:custGeom>
                    <a:avLst/>
                    <a:gdLst/>
                    <a:ahLst/>
                    <a:cxnLst/>
                    <a:rect l="l" t="t" r="r" b="b"/>
                    <a:pathLst>
                      <a:path w="800" h="2542" extrusionOk="0">
                        <a:moveTo>
                          <a:pt x="478" y="1"/>
                        </a:moveTo>
                        <a:lnTo>
                          <a:pt x="249" y="660"/>
                        </a:lnTo>
                        <a:cubicBezTo>
                          <a:pt x="141" y="975"/>
                          <a:pt x="32" y="1294"/>
                          <a:pt x="15" y="1626"/>
                        </a:cubicBezTo>
                        <a:cubicBezTo>
                          <a:pt x="0" y="1960"/>
                          <a:pt x="90" y="2312"/>
                          <a:pt x="331" y="2542"/>
                        </a:cubicBezTo>
                        <a:cubicBezTo>
                          <a:pt x="800" y="2120"/>
                          <a:pt x="780" y="1421"/>
                          <a:pt x="704" y="848"/>
                        </a:cubicBezTo>
                        <a:cubicBezTo>
                          <a:pt x="667" y="562"/>
                          <a:pt x="566" y="275"/>
                          <a:pt x="478" y="1"/>
                        </a:cubicBezTo>
                        <a:close/>
                      </a:path>
                    </a:pathLst>
                  </a:custGeom>
                  <a:solidFill>
                    <a:srgbClr val="A48EFD">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1"/>
                  <p:cNvSpPr/>
                  <p:nvPr/>
                </p:nvSpPr>
                <p:spPr>
                  <a:xfrm>
                    <a:off x="8167625" y="2614375"/>
                    <a:ext cx="61875" cy="21500"/>
                  </a:xfrm>
                  <a:custGeom>
                    <a:avLst/>
                    <a:gdLst/>
                    <a:ahLst/>
                    <a:cxnLst/>
                    <a:rect l="l" t="t" r="r" b="b"/>
                    <a:pathLst>
                      <a:path w="2475" h="860" extrusionOk="0">
                        <a:moveTo>
                          <a:pt x="1701" y="0"/>
                        </a:moveTo>
                        <a:cubicBezTo>
                          <a:pt x="1667" y="0"/>
                          <a:pt x="1634" y="1"/>
                          <a:pt x="1601" y="3"/>
                        </a:cubicBezTo>
                        <a:cubicBezTo>
                          <a:pt x="1024" y="33"/>
                          <a:pt x="332" y="138"/>
                          <a:pt x="1" y="674"/>
                        </a:cubicBezTo>
                        <a:cubicBezTo>
                          <a:pt x="180" y="805"/>
                          <a:pt x="401" y="860"/>
                          <a:pt x="625" y="860"/>
                        </a:cubicBezTo>
                        <a:cubicBezTo>
                          <a:pt x="737" y="860"/>
                          <a:pt x="849" y="846"/>
                          <a:pt x="957" y="821"/>
                        </a:cubicBezTo>
                        <a:cubicBezTo>
                          <a:pt x="1282" y="747"/>
                          <a:pt x="1577" y="581"/>
                          <a:pt x="1866" y="419"/>
                        </a:cubicBezTo>
                        <a:lnTo>
                          <a:pt x="2475" y="76"/>
                        </a:lnTo>
                        <a:cubicBezTo>
                          <a:pt x="2221" y="43"/>
                          <a:pt x="1958" y="0"/>
                          <a:pt x="1701" y="0"/>
                        </a:cubicBezTo>
                        <a:close/>
                      </a:path>
                    </a:pathLst>
                  </a:custGeom>
                  <a:solidFill>
                    <a:srgbClr val="A48EFD">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1"/>
                  <p:cNvSpPr/>
                  <p:nvPr/>
                </p:nvSpPr>
                <p:spPr>
                  <a:xfrm>
                    <a:off x="8152400" y="2638250"/>
                    <a:ext cx="51425" cy="38175"/>
                  </a:xfrm>
                  <a:custGeom>
                    <a:avLst/>
                    <a:gdLst/>
                    <a:ahLst/>
                    <a:cxnLst/>
                    <a:rect l="l" t="t" r="r" b="b"/>
                    <a:pathLst>
                      <a:path w="2057" h="1527" extrusionOk="0">
                        <a:moveTo>
                          <a:pt x="2056" y="1"/>
                        </a:moveTo>
                        <a:lnTo>
                          <a:pt x="2056" y="1"/>
                        </a:lnTo>
                        <a:cubicBezTo>
                          <a:pt x="1778" y="75"/>
                          <a:pt x="1482" y="145"/>
                          <a:pt x="1221" y="269"/>
                        </a:cubicBezTo>
                        <a:cubicBezTo>
                          <a:pt x="699" y="517"/>
                          <a:pt x="100" y="880"/>
                          <a:pt x="0" y="1502"/>
                        </a:cubicBezTo>
                        <a:cubicBezTo>
                          <a:pt x="70" y="1519"/>
                          <a:pt x="140" y="1527"/>
                          <a:pt x="211" y="1527"/>
                        </a:cubicBezTo>
                        <a:cubicBezTo>
                          <a:pt x="469" y="1527"/>
                          <a:pt x="728" y="1423"/>
                          <a:pt x="940" y="1271"/>
                        </a:cubicBezTo>
                        <a:cubicBezTo>
                          <a:pt x="1211" y="1077"/>
                          <a:pt x="1420" y="812"/>
                          <a:pt x="1625" y="549"/>
                        </a:cubicBezTo>
                        <a:cubicBezTo>
                          <a:pt x="1769" y="366"/>
                          <a:pt x="1913" y="184"/>
                          <a:pt x="2056" y="1"/>
                        </a:cubicBezTo>
                        <a:close/>
                      </a:path>
                    </a:pathLst>
                  </a:custGeom>
                  <a:solidFill>
                    <a:srgbClr val="A48EFD">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2" name="Google Shape;1472;p41"/>
                <p:cNvGrpSpPr/>
                <p:nvPr/>
              </p:nvGrpSpPr>
              <p:grpSpPr>
                <a:xfrm>
                  <a:off x="8136625" y="2480300"/>
                  <a:ext cx="187975" cy="217250"/>
                  <a:chOff x="8136625" y="2480300"/>
                  <a:chExt cx="187975" cy="217250"/>
                </a:xfrm>
              </p:grpSpPr>
              <p:sp>
                <p:nvSpPr>
                  <p:cNvPr id="1473" name="Google Shape;1473;p41"/>
                  <p:cNvSpPr/>
                  <p:nvPr/>
                </p:nvSpPr>
                <p:spPr>
                  <a:xfrm>
                    <a:off x="8141325" y="2566025"/>
                    <a:ext cx="122000" cy="131525"/>
                  </a:xfrm>
                  <a:custGeom>
                    <a:avLst/>
                    <a:gdLst/>
                    <a:ahLst/>
                    <a:cxnLst/>
                    <a:rect l="l" t="t" r="r" b="b"/>
                    <a:pathLst>
                      <a:path w="4880" h="5261" extrusionOk="0">
                        <a:moveTo>
                          <a:pt x="4818" y="1"/>
                        </a:moveTo>
                        <a:cubicBezTo>
                          <a:pt x="4815" y="1"/>
                          <a:pt x="4812" y="1"/>
                          <a:pt x="4809" y="1"/>
                        </a:cubicBezTo>
                        <a:cubicBezTo>
                          <a:pt x="4196" y="117"/>
                          <a:pt x="3494" y="378"/>
                          <a:pt x="2833" y="738"/>
                        </a:cubicBezTo>
                        <a:cubicBezTo>
                          <a:pt x="2164" y="1102"/>
                          <a:pt x="1609" y="1527"/>
                          <a:pt x="1274" y="1934"/>
                        </a:cubicBezTo>
                        <a:cubicBezTo>
                          <a:pt x="589" y="2763"/>
                          <a:pt x="79" y="4081"/>
                          <a:pt x="3" y="5213"/>
                        </a:cubicBezTo>
                        <a:cubicBezTo>
                          <a:pt x="0" y="5238"/>
                          <a:pt x="20" y="5259"/>
                          <a:pt x="45" y="5261"/>
                        </a:cubicBezTo>
                        <a:lnTo>
                          <a:pt x="48" y="5261"/>
                        </a:lnTo>
                        <a:cubicBezTo>
                          <a:pt x="72" y="5261"/>
                          <a:pt x="91" y="5243"/>
                          <a:pt x="93" y="5219"/>
                        </a:cubicBezTo>
                        <a:cubicBezTo>
                          <a:pt x="167" y="4105"/>
                          <a:pt x="670" y="2808"/>
                          <a:pt x="1344" y="1992"/>
                        </a:cubicBezTo>
                        <a:cubicBezTo>
                          <a:pt x="1673" y="1592"/>
                          <a:pt x="2218" y="1176"/>
                          <a:pt x="2877" y="817"/>
                        </a:cubicBezTo>
                        <a:cubicBezTo>
                          <a:pt x="3530" y="462"/>
                          <a:pt x="4222" y="204"/>
                          <a:pt x="4826" y="89"/>
                        </a:cubicBezTo>
                        <a:cubicBezTo>
                          <a:pt x="4879" y="76"/>
                          <a:pt x="4867" y="1"/>
                          <a:pt x="4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1"/>
                  <p:cNvSpPr/>
                  <p:nvPr/>
                </p:nvSpPr>
                <p:spPr>
                  <a:xfrm>
                    <a:off x="8159350" y="2578750"/>
                    <a:ext cx="43350" cy="56325"/>
                  </a:xfrm>
                  <a:custGeom>
                    <a:avLst/>
                    <a:gdLst/>
                    <a:ahLst/>
                    <a:cxnLst/>
                    <a:rect l="l" t="t" r="r" b="b"/>
                    <a:pathLst>
                      <a:path w="1734" h="2253" extrusionOk="0">
                        <a:moveTo>
                          <a:pt x="623" y="1"/>
                        </a:moveTo>
                        <a:cubicBezTo>
                          <a:pt x="609" y="1"/>
                          <a:pt x="595" y="7"/>
                          <a:pt x="585" y="23"/>
                        </a:cubicBezTo>
                        <a:cubicBezTo>
                          <a:pt x="198" y="685"/>
                          <a:pt x="1" y="1441"/>
                          <a:pt x="14" y="2208"/>
                        </a:cubicBezTo>
                        <a:cubicBezTo>
                          <a:pt x="14" y="2231"/>
                          <a:pt x="35" y="2252"/>
                          <a:pt x="59" y="2252"/>
                        </a:cubicBezTo>
                        <a:cubicBezTo>
                          <a:pt x="67" y="2252"/>
                          <a:pt x="74" y="2249"/>
                          <a:pt x="81" y="2246"/>
                        </a:cubicBezTo>
                        <a:cubicBezTo>
                          <a:pt x="562" y="1988"/>
                          <a:pt x="1113" y="1869"/>
                          <a:pt x="1647" y="1753"/>
                        </a:cubicBezTo>
                        <a:lnTo>
                          <a:pt x="1682" y="1745"/>
                        </a:lnTo>
                        <a:cubicBezTo>
                          <a:pt x="1734" y="1731"/>
                          <a:pt x="1720" y="1657"/>
                          <a:pt x="1671" y="1657"/>
                        </a:cubicBezTo>
                        <a:cubicBezTo>
                          <a:pt x="1668" y="1657"/>
                          <a:pt x="1665" y="1657"/>
                          <a:pt x="1662" y="1657"/>
                        </a:cubicBezTo>
                        <a:lnTo>
                          <a:pt x="1629" y="1665"/>
                        </a:lnTo>
                        <a:cubicBezTo>
                          <a:pt x="1113" y="1777"/>
                          <a:pt x="581" y="1893"/>
                          <a:pt x="104" y="2133"/>
                        </a:cubicBezTo>
                        <a:cubicBezTo>
                          <a:pt x="104" y="1407"/>
                          <a:pt x="298" y="696"/>
                          <a:pt x="663" y="69"/>
                        </a:cubicBezTo>
                        <a:cubicBezTo>
                          <a:pt x="685" y="33"/>
                          <a:pt x="654" y="1"/>
                          <a:pt x="6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1"/>
                  <p:cNvSpPr/>
                  <p:nvPr/>
                </p:nvSpPr>
                <p:spPr>
                  <a:xfrm>
                    <a:off x="8144725" y="2649200"/>
                    <a:ext cx="42975" cy="28525"/>
                  </a:xfrm>
                  <a:custGeom>
                    <a:avLst/>
                    <a:gdLst/>
                    <a:ahLst/>
                    <a:cxnLst/>
                    <a:rect l="l" t="t" r="r" b="b"/>
                    <a:pathLst>
                      <a:path w="1719" h="1141" extrusionOk="0">
                        <a:moveTo>
                          <a:pt x="1654" y="1"/>
                        </a:moveTo>
                        <a:cubicBezTo>
                          <a:pt x="1644" y="1"/>
                          <a:pt x="1634" y="4"/>
                          <a:pt x="1624" y="13"/>
                        </a:cubicBezTo>
                        <a:cubicBezTo>
                          <a:pt x="1175" y="414"/>
                          <a:pt x="666" y="870"/>
                          <a:pt x="51" y="1052"/>
                        </a:cubicBezTo>
                        <a:cubicBezTo>
                          <a:pt x="0" y="1067"/>
                          <a:pt x="10" y="1140"/>
                          <a:pt x="61" y="1140"/>
                        </a:cubicBezTo>
                        <a:cubicBezTo>
                          <a:pt x="62" y="1140"/>
                          <a:pt x="62" y="1140"/>
                          <a:pt x="63" y="1140"/>
                        </a:cubicBezTo>
                        <a:cubicBezTo>
                          <a:pt x="67" y="1140"/>
                          <a:pt x="71" y="1140"/>
                          <a:pt x="76" y="1139"/>
                        </a:cubicBezTo>
                        <a:cubicBezTo>
                          <a:pt x="711" y="951"/>
                          <a:pt x="1229" y="487"/>
                          <a:pt x="1683" y="80"/>
                        </a:cubicBezTo>
                        <a:cubicBezTo>
                          <a:pt x="1718" y="49"/>
                          <a:pt x="1690" y="1"/>
                          <a:pt x="1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1"/>
                  <p:cNvSpPr/>
                  <p:nvPr/>
                </p:nvSpPr>
                <p:spPr>
                  <a:xfrm>
                    <a:off x="8136625" y="2626300"/>
                    <a:ext cx="11275" cy="47500"/>
                  </a:xfrm>
                  <a:custGeom>
                    <a:avLst/>
                    <a:gdLst/>
                    <a:ahLst/>
                    <a:cxnLst/>
                    <a:rect l="l" t="t" r="r" b="b"/>
                    <a:pathLst>
                      <a:path w="451" h="1900" extrusionOk="0">
                        <a:moveTo>
                          <a:pt x="183" y="0"/>
                        </a:moveTo>
                        <a:cubicBezTo>
                          <a:pt x="164" y="0"/>
                          <a:pt x="146" y="11"/>
                          <a:pt x="140" y="36"/>
                        </a:cubicBezTo>
                        <a:cubicBezTo>
                          <a:pt x="0" y="699"/>
                          <a:pt x="53" y="1027"/>
                          <a:pt x="84" y="1223"/>
                        </a:cubicBezTo>
                        <a:cubicBezTo>
                          <a:pt x="118" y="1436"/>
                          <a:pt x="249" y="1701"/>
                          <a:pt x="361" y="1879"/>
                        </a:cubicBezTo>
                        <a:cubicBezTo>
                          <a:pt x="369" y="1891"/>
                          <a:pt x="384" y="1900"/>
                          <a:pt x="398" y="1900"/>
                        </a:cubicBezTo>
                        <a:cubicBezTo>
                          <a:pt x="407" y="1900"/>
                          <a:pt x="416" y="1897"/>
                          <a:pt x="422" y="1892"/>
                        </a:cubicBezTo>
                        <a:cubicBezTo>
                          <a:pt x="443" y="1879"/>
                          <a:pt x="451" y="1852"/>
                          <a:pt x="437" y="1830"/>
                        </a:cubicBezTo>
                        <a:cubicBezTo>
                          <a:pt x="330" y="1660"/>
                          <a:pt x="205" y="1408"/>
                          <a:pt x="172" y="1209"/>
                        </a:cubicBezTo>
                        <a:cubicBezTo>
                          <a:pt x="140" y="1006"/>
                          <a:pt x="91" y="701"/>
                          <a:pt x="228" y="54"/>
                        </a:cubicBezTo>
                        <a:cubicBezTo>
                          <a:pt x="235" y="20"/>
                          <a:pt x="209"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1"/>
                  <p:cNvSpPr/>
                  <p:nvPr/>
                </p:nvSpPr>
                <p:spPr>
                  <a:xfrm>
                    <a:off x="8223550" y="2545925"/>
                    <a:ext cx="65375" cy="42350"/>
                  </a:xfrm>
                  <a:custGeom>
                    <a:avLst/>
                    <a:gdLst/>
                    <a:ahLst/>
                    <a:cxnLst/>
                    <a:rect l="l" t="t" r="r" b="b"/>
                    <a:pathLst>
                      <a:path w="2615" h="1694" extrusionOk="0">
                        <a:moveTo>
                          <a:pt x="1478" y="0"/>
                        </a:moveTo>
                        <a:cubicBezTo>
                          <a:pt x="1469" y="0"/>
                          <a:pt x="1460" y="4"/>
                          <a:pt x="1452" y="12"/>
                        </a:cubicBezTo>
                        <a:lnTo>
                          <a:pt x="16" y="1264"/>
                        </a:lnTo>
                        <a:cubicBezTo>
                          <a:pt x="5" y="1273"/>
                          <a:pt x="1" y="1287"/>
                          <a:pt x="2" y="1299"/>
                        </a:cubicBezTo>
                        <a:cubicBezTo>
                          <a:pt x="4" y="1312"/>
                          <a:pt x="11" y="1324"/>
                          <a:pt x="23" y="1330"/>
                        </a:cubicBezTo>
                        <a:cubicBezTo>
                          <a:pt x="483" y="1569"/>
                          <a:pt x="992" y="1694"/>
                          <a:pt x="1511" y="1694"/>
                        </a:cubicBezTo>
                        <a:cubicBezTo>
                          <a:pt x="1514" y="1694"/>
                          <a:pt x="1517" y="1694"/>
                          <a:pt x="1520" y="1694"/>
                        </a:cubicBezTo>
                        <a:cubicBezTo>
                          <a:pt x="1525" y="1694"/>
                          <a:pt x="1529" y="1694"/>
                          <a:pt x="1533" y="1694"/>
                        </a:cubicBezTo>
                        <a:cubicBezTo>
                          <a:pt x="1884" y="1694"/>
                          <a:pt x="2233" y="1634"/>
                          <a:pt x="2564" y="1519"/>
                        </a:cubicBezTo>
                        <a:cubicBezTo>
                          <a:pt x="2615" y="1506"/>
                          <a:pt x="2598" y="1440"/>
                          <a:pt x="2558" y="1440"/>
                        </a:cubicBezTo>
                        <a:cubicBezTo>
                          <a:pt x="2552" y="1440"/>
                          <a:pt x="2545" y="1442"/>
                          <a:pt x="2539" y="1445"/>
                        </a:cubicBezTo>
                        <a:cubicBezTo>
                          <a:pt x="2213" y="1559"/>
                          <a:pt x="1867" y="1615"/>
                          <a:pt x="1520" y="1615"/>
                        </a:cubicBezTo>
                        <a:cubicBezTo>
                          <a:pt x="1033" y="1615"/>
                          <a:pt x="545" y="1505"/>
                          <a:pt x="113" y="1287"/>
                        </a:cubicBezTo>
                        <a:lnTo>
                          <a:pt x="1504" y="72"/>
                        </a:lnTo>
                        <a:cubicBezTo>
                          <a:pt x="1537" y="45"/>
                          <a:pt x="151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1"/>
                  <p:cNvSpPr/>
                  <p:nvPr/>
                </p:nvSpPr>
                <p:spPr>
                  <a:xfrm>
                    <a:off x="8216075" y="2514325"/>
                    <a:ext cx="45800" cy="64825"/>
                  </a:xfrm>
                  <a:custGeom>
                    <a:avLst/>
                    <a:gdLst/>
                    <a:ahLst/>
                    <a:cxnLst/>
                    <a:rect l="l" t="t" r="r" b="b"/>
                    <a:pathLst>
                      <a:path w="1832" h="2593" extrusionOk="0">
                        <a:moveTo>
                          <a:pt x="488" y="0"/>
                        </a:moveTo>
                        <a:cubicBezTo>
                          <a:pt x="475" y="0"/>
                          <a:pt x="461" y="7"/>
                          <a:pt x="453" y="23"/>
                        </a:cubicBezTo>
                        <a:cubicBezTo>
                          <a:pt x="58" y="799"/>
                          <a:pt x="0" y="1749"/>
                          <a:pt x="298" y="2567"/>
                        </a:cubicBezTo>
                        <a:cubicBezTo>
                          <a:pt x="303" y="2579"/>
                          <a:pt x="313" y="2588"/>
                          <a:pt x="327" y="2591"/>
                        </a:cubicBezTo>
                        <a:cubicBezTo>
                          <a:pt x="330" y="2593"/>
                          <a:pt x="333" y="2593"/>
                          <a:pt x="336" y="2593"/>
                        </a:cubicBezTo>
                        <a:cubicBezTo>
                          <a:pt x="346" y="2593"/>
                          <a:pt x="355" y="2590"/>
                          <a:pt x="362" y="2584"/>
                        </a:cubicBezTo>
                        <a:lnTo>
                          <a:pt x="1797" y="1330"/>
                        </a:lnTo>
                        <a:cubicBezTo>
                          <a:pt x="1832" y="1303"/>
                          <a:pt x="1805" y="1258"/>
                          <a:pt x="1772" y="1258"/>
                        </a:cubicBezTo>
                        <a:cubicBezTo>
                          <a:pt x="1763" y="1258"/>
                          <a:pt x="1754" y="1261"/>
                          <a:pt x="1745" y="1270"/>
                        </a:cubicBezTo>
                        <a:lnTo>
                          <a:pt x="353" y="2485"/>
                        </a:lnTo>
                        <a:cubicBezTo>
                          <a:pt x="84" y="1699"/>
                          <a:pt x="148" y="797"/>
                          <a:pt x="525" y="59"/>
                        </a:cubicBezTo>
                        <a:cubicBezTo>
                          <a:pt x="542" y="27"/>
                          <a:pt x="515" y="0"/>
                          <a:pt x="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1"/>
                  <p:cNvSpPr/>
                  <p:nvPr/>
                </p:nvSpPr>
                <p:spPr>
                  <a:xfrm>
                    <a:off x="8242550" y="2511025"/>
                    <a:ext cx="50075" cy="50225"/>
                  </a:xfrm>
                  <a:custGeom>
                    <a:avLst/>
                    <a:gdLst/>
                    <a:ahLst/>
                    <a:cxnLst/>
                    <a:rect l="l" t="t" r="r" b="b"/>
                    <a:pathLst>
                      <a:path w="2003" h="2009" extrusionOk="0">
                        <a:moveTo>
                          <a:pt x="201" y="1"/>
                        </a:moveTo>
                        <a:cubicBezTo>
                          <a:pt x="151" y="1"/>
                          <a:pt x="100" y="3"/>
                          <a:pt x="50" y="8"/>
                        </a:cubicBezTo>
                        <a:cubicBezTo>
                          <a:pt x="1" y="14"/>
                          <a:pt x="7" y="87"/>
                          <a:pt x="55" y="87"/>
                        </a:cubicBezTo>
                        <a:cubicBezTo>
                          <a:pt x="56" y="87"/>
                          <a:pt x="57" y="87"/>
                          <a:pt x="58" y="87"/>
                        </a:cubicBezTo>
                        <a:cubicBezTo>
                          <a:pt x="111" y="82"/>
                          <a:pt x="163" y="79"/>
                          <a:pt x="214" y="79"/>
                        </a:cubicBezTo>
                        <a:cubicBezTo>
                          <a:pt x="1206" y="79"/>
                          <a:pt x="1992" y="959"/>
                          <a:pt x="1853" y="1964"/>
                        </a:cubicBezTo>
                        <a:cubicBezTo>
                          <a:pt x="1850" y="1986"/>
                          <a:pt x="1865" y="2006"/>
                          <a:pt x="1886" y="2009"/>
                        </a:cubicBezTo>
                        <a:lnTo>
                          <a:pt x="1892" y="2009"/>
                        </a:lnTo>
                        <a:cubicBezTo>
                          <a:pt x="1911" y="2009"/>
                          <a:pt x="1928" y="1995"/>
                          <a:pt x="1931" y="1976"/>
                        </a:cubicBezTo>
                        <a:cubicBezTo>
                          <a:pt x="2002" y="1463"/>
                          <a:pt x="1825" y="911"/>
                          <a:pt x="1467" y="537"/>
                        </a:cubicBezTo>
                        <a:cubicBezTo>
                          <a:pt x="1144" y="199"/>
                          <a:pt x="670" y="1"/>
                          <a:pt x="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1"/>
                  <p:cNvSpPr/>
                  <p:nvPr/>
                </p:nvSpPr>
                <p:spPr>
                  <a:xfrm>
                    <a:off x="8279675" y="2501175"/>
                    <a:ext cx="32925" cy="28325"/>
                  </a:xfrm>
                  <a:custGeom>
                    <a:avLst/>
                    <a:gdLst/>
                    <a:ahLst/>
                    <a:cxnLst/>
                    <a:rect l="l" t="t" r="r" b="b"/>
                    <a:pathLst>
                      <a:path w="1317" h="1133" extrusionOk="0">
                        <a:moveTo>
                          <a:pt x="1257" y="0"/>
                        </a:moveTo>
                        <a:cubicBezTo>
                          <a:pt x="1248" y="0"/>
                          <a:pt x="1238" y="4"/>
                          <a:pt x="1229" y="12"/>
                        </a:cubicBezTo>
                        <a:lnTo>
                          <a:pt x="28" y="1061"/>
                        </a:lnTo>
                        <a:cubicBezTo>
                          <a:pt x="0" y="1085"/>
                          <a:pt x="16" y="1132"/>
                          <a:pt x="55" y="1132"/>
                        </a:cubicBezTo>
                        <a:cubicBezTo>
                          <a:pt x="64" y="1131"/>
                          <a:pt x="75" y="1128"/>
                          <a:pt x="82" y="1122"/>
                        </a:cubicBezTo>
                        <a:lnTo>
                          <a:pt x="1282" y="74"/>
                        </a:lnTo>
                        <a:cubicBezTo>
                          <a:pt x="1316" y="46"/>
                          <a:pt x="1290" y="0"/>
                          <a:pt x="12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1"/>
                  <p:cNvSpPr/>
                  <p:nvPr/>
                </p:nvSpPr>
                <p:spPr>
                  <a:xfrm>
                    <a:off x="8306400" y="2493900"/>
                    <a:ext cx="15200" cy="11500"/>
                  </a:xfrm>
                  <a:custGeom>
                    <a:avLst/>
                    <a:gdLst/>
                    <a:ahLst/>
                    <a:cxnLst/>
                    <a:rect l="l" t="t" r="r" b="b"/>
                    <a:pathLst>
                      <a:path w="608" h="460" extrusionOk="0">
                        <a:moveTo>
                          <a:pt x="304" y="1"/>
                        </a:moveTo>
                        <a:cubicBezTo>
                          <a:pt x="251" y="1"/>
                          <a:pt x="197" y="19"/>
                          <a:pt x="154" y="57"/>
                        </a:cubicBezTo>
                        <a:cubicBezTo>
                          <a:pt x="0" y="192"/>
                          <a:pt x="85" y="445"/>
                          <a:pt x="289" y="459"/>
                        </a:cubicBezTo>
                        <a:cubicBezTo>
                          <a:pt x="296" y="459"/>
                          <a:pt x="302" y="459"/>
                          <a:pt x="307" y="459"/>
                        </a:cubicBezTo>
                        <a:cubicBezTo>
                          <a:pt x="499" y="459"/>
                          <a:pt x="608" y="229"/>
                          <a:pt x="477" y="80"/>
                        </a:cubicBezTo>
                        <a:cubicBezTo>
                          <a:pt x="432" y="28"/>
                          <a:pt x="368" y="1"/>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1"/>
                  <p:cNvSpPr/>
                  <p:nvPr/>
                </p:nvSpPr>
                <p:spPr>
                  <a:xfrm>
                    <a:off x="8285475" y="2480300"/>
                    <a:ext cx="15250" cy="11475"/>
                  </a:xfrm>
                  <a:custGeom>
                    <a:avLst/>
                    <a:gdLst/>
                    <a:ahLst/>
                    <a:cxnLst/>
                    <a:rect l="l" t="t" r="r" b="b"/>
                    <a:pathLst>
                      <a:path w="610" h="459" extrusionOk="0">
                        <a:moveTo>
                          <a:pt x="305" y="1"/>
                        </a:moveTo>
                        <a:cubicBezTo>
                          <a:pt x="252" y="1"/>
                          <a:pt x="198" y="19"/>
                          <a:pt x="156" y="57"/>
                        </a:cubicBezTo>
                        <a:cubicBezTo>
                          <a:pt x="1" y="191"/>
                          <a:pt x="87" y="445"/>
                          <a:pt x="290" y="458"/>
                        </a:cubicBezTo>
                        <a:cubicBezTo>
                          <a:pt x="296" y="459"/>
                          <a:pt x="302" y="459"/>
                          <a:pt x="308" y="459"/>
                        </a:cubicBezTo>
                        <a:cubicBezTo>
                          <a:pt x="501" y="459"/>
                          <a:pt x="609" y="229"/>
                          <a:pt x="478" y="80"/>
                        </a:cubicBezTo>
                        <a:cubicBezTo>
                          <a:pt x="433" y="27"/>
                          <a:pt x="369" y="1"/>
                          <a:pt x="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1"/>
                  <p:cNvSpPr/>
                  <p:nvPr/>
                </p:nvSpPr>
                <p:spPr>
                  <a:xfrm>
                    <a:off x="8274825" y="2485000"/>
                    <a:ext cx="19525" cy="37925"/>
                  </a:xfrm>
                  <a:custGeom>
                    <a:avLst/>
                    <a:gdLst/>
                    <a:ahLst/>
                    <a:cxnLst/>
                    <a:rect l="l" t="t" r="r" b="b"/>
                    <a:pathLst>
                      <a:path w="781" h="1517" extrusionOk="0">
                        <a:moveTo>
                          <a:pt x="731" y="0"/>
                        </a:moveTo>
                        <a:cubicBezTo>
                          <a:pt x="714" y="0"/>
                          <a:pt x="698" y="10"/>
                          <a:pt x="694" y="33"/>
                        </a:cubicBezTo>
                        <a:cubicBezTo>
                          <a:pt x="561" y="545"/>
                          <a:pt x="333" y="1028"/>
                          <a:pt x="20" y="1454"/>
                        </a:cubicBezTo>
                        <a:cubicBezTo>
                          <a:pt x="0" y="1481"/>
                          <a:pt x="20" y="1517"/>
                          <a:pt x="51" y="1517"/>
                        </a:cubicBezTo>
                        <a:cubicBezTo>
                          <a:pt x="64" y="1517"/>
                          <a:pt x="76" y="1511"/>
                          <a:pt x="84" y="1502"/>
                        </a:cubicBezTo>
                        <a:cubicBezTo>
                          <a:pt x="403" y="1067"/>
                          <a:pt x="635" y="574"/>
                          <a:pt x="770" y="53"/>
                        </a:cubicBezTo>
                        <a:cubicBezTo>
                          <a:pt x="780" y="21"/>
                          <a:pt x="755" y="0"/>
                          <a:pt x="7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1"/>
                  <p:cNvSpPr/>
                  <p:nvPr/>
                </p:nvSpPr>
                <p:spPr>
                  <a:xfrm>
                    <a:off x="8283975" y="2520700"/>
                    <a:ext cx="40625" cy="14025"/>
                  </a:xfrm>
                  <a:custGeom>
                    <a:avLst/>
                    <a:gdLst/>
                    <a:ahLst/>
                    <a:cxnLst/>
                    <a:rect l="l" t="t" r="r" b="b"/>
                    <a:pathLst>
                      <a:path w="1625" h="561" extrusionOk="0">
                        <a:moveTo>
                          <a:pt x="1570" y="1"/>
                        </a:moveTo>
                        <a:cubicBezTo>
                          <a:pt x="1568" y="1"/>
                          <a:pt x="1567" y="1"/>
                          <a:pt x="1565" y="1"/>
                        </a:cubicBezTo>
                        <a:cubicBezTo>
                          <a:pt x="1030" y="64"/>
                          <a:pt x="511" y="229"/>
                          <a:pt x="37" y="486"/>
                        </a:cubicBezTo>
                        <a:cubicBezTo>
                          <a:pt x="1" y="505"/>
                          <a:pt x="14" y="560"/>
                          <a:pt x="56" y="560"/>
                        </a:cubicBezTo>
                        <a:cubicBezTo>
                          <a:pt x="62" y="560"/>
                          <a:pt x="70" y="559"/>
                          <a:pt x="76" y="556"/>
                        </a:cubicBezTo>
                        <a:cubicBezTo>
                          <a:pt x="541" y="304"/>
                          <a:pt x="1049" y="143"/>
                          <a:pt x="1576" y="80"/>
                        </a:cubicBezTo>
                        <a:cubicBezTo>
                          <a:pt x="1625" y="73"/>
                          <a:pt x="1618" y="1"/>
                          <a:pt x="1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5" name="Google Shape;1485;p41"/>
              <p:cNvGrpSpPr/>
              <p:nvPr/>
            </p:nvGrpSpPr>
            <p:grpSpPr>
              <a:xfrm rot="-188346">
                <a:off x="4255507" y="703471"/>
                <a:ext cx="657363" cy="925277"/>
                <a:chOff x="8244900" y="3297325"/>
                <a:chExt cx="207000" cy="291375"/>
              </a:xfrm>
            </p:grpSpPr>
            <p:sp>
              <p:nvSpPr>
                <p:cNvPr id="1486" name="Google Shape;1486;p41"/>
                <p:cNvSpPr/>
                <p:nvPr/>
              </p:nvSpPr>
              <p:spPr>
                <a:xfrm>
                  <a:off x="8367875" y="3423650"/>
                  <a:ext cx="83125" cy="20425"/>
                </a:xfrm>
                <a:custGeom>
                  <a:avLst/>
                  <a:gdLst/>
                  <a:ahLst/>
                  <a:cxnLst/>
                  <a:rect l="l" t="t" r="r" b="b"/>
                  <a:pathLst>
                    <a:path w="3325" h="817" extrusionOk="0">
                      <a:moveTo>
                        <a:pt x="1900" y="1"/>
                      </a:moveTo>
                      <a:cubicBezTo>
                        <a:pt x="1246" y="1"/>
                        <a:pt x="554" y="138"/>
                        <a:pt x="160" y="283"/>
                      </a:cubicBezTo>
                      <a:cubicBezTo>
                        <a:pt x="140" y="298"/>
                        <a:pt x="123" y="300"/>
                        <a:pt x="105" y="300"/>
                      </a:cubicBezTo>
                      <a:cubicBezTo>
                        <a:pt x="100" y="300"/>
                        <a:pt x="95" y="300"/>
                        <a:pt x="89" y="300"/>
                      </a:cubicBezTo>
                      <a:cubicBezTo>
                        <a:pt x="66" y="300"/>
                        <a:pt x="39" y="302"/>
                        <a:pt x="1" y="327"/>
                      </a:cubicBezTo>
                      <a:cubicBezTo>
                        <a:pt x="277" y="682"/>
                        <a:pt x="878" y="817"/>
                        <a:pt x="1507" y="817"/>
                      </a:cubicBezTo>
                      <a:cubicBezTo>
                        <a:pt x="2218" y="817"/>
                        <a:pt x="2966" y="645"/>
                        <a:pt x="3324" y="423"/>
                      </a:cubicBezTo>
                      <a:cubicBezTo>
                        <a:pt x="3039" y="111"/>
                        <a:pt x="2485" y="1"/>
                        <a:pt x="19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1"/>
                <p:cNvSpPr/>
                <p:nvPr/>
              </p:nvSpPr>
              <p:spPr>
                <a:xfrm>
                  <a:off x="8394950" y="3357550"/>
                  <a:ext cx="56950" cy="39675"/>
                </a:xfrm>
                <a:custGeom>
                  <a:avLst/>
                  <a:gdLst/>
                  <a:ahLst/>
                  <a:cxnLst/>
                  <a:rect l="l" t="t" r="r" b="b"/>
                  <a:pathLst>
                    <a:path w="2278" h="1587" extrusionOk="0">
                      <a:moveTo>
                        <a:pt x="2127" y="1"/>
                      </a:moveTo>
                      <a:cubicBezTo>
                        <a:pt x="1406" y="1"/>
                        <a:pt x="429" y="944"/>
                        <a:pt x="85" y="1452"/>
                      </a:cubicBezTo>
                      <a:cubicBezTo>
                        <a:pt x="70" y="1501"/>
                        <a:pt x="29" y="1485"/>
                        <a:pt x="0" y="1559"/>
                      </a:cubicBezTo>
                      <a:cubicBezTo>
                        <a:pt x="65" y="1578"/>
                        <a:pt x="133" y="1587"/>
                        <a:pt x="204" y="1587"/>
                      </a:cubicBezTo>
                      <a:cubicBezTo>
                        <a:pt x="966" y="1587"/>
                        <a:pt x="2045" y="571"/>
                        <a:pt x="2277" y="16"/>
                      </a:cubicBezTo>
                      <a:cubicBezTo>
                        <a:pt x="2229" y="6"/>
                        <a:pt x="2178" y="1"/>
                        <a:pt x="21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1"/>
                <p:cNvSpPr/>
                <p:nvPr/>
              </p:nvSpPr>
              <p:spPr>
                <a:xfrm>
                  <a:off x="8379400" y="3327025"/>
                  <a:ext cx="26225" cy="68700"/>
                </a:xfrm>
                <a:custGeom>
                  <a:avLst/>
                  <a:gdLst/>
                  <a:ahLst/>
                  <a:cxnLst/>
                  <a:rect l="l" t="t" r="r" b="b"/>
                  <a:pathLst>
                    <a:path w="1049" h="2748" extrusionOk="0">
                      <a:moveTo>
                        <a:pt x="488" y="1"/>
                      </a:moveTo>
                      <a:cubicBezTo>
                        <a:pt x="157" y="569"/>
                        <a:pt x="0" y="2276"/>
                        <a:pt x="634" y="2747"/>
                      </a:cubicBezTo>
                      <a:cubicBezTo>
                        <a:pt x="677" y="2680"/>
                        <a:pt x="639" y="2655"/>
                        <a:pt x="668" y="2615"/>
                      </a:cubicBezTo>
                      <a:cubicBezTo>
                        <a:pt x="879" y="1991"/>
                        <a:pt x="1049" y="487"/>
                        <a:pt x="4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1"/>
                <p:cNvSpPr/>
                <p:nvPr/>
              </p:nvSpPr>
              <p:spPr>
                <a:xfrm>
                  <a:off x="8410775" y="3297325"/>
                  <a:ext cx="25450" cy="66200"/>
                </a:xfrm>
                <a:custGeom>
                  <a:avLst/>
                  <a:gdLst/>
                  <a:ahLst/>
                  <a:cxnLst/>
                  <a:rect l="l" t="t" r="r" b="b"/>
                  <a:pathLst>
                    <a:path w="1018" h="2648" extrusionOk="0">
                      <a:moveTo>
                        <a:pt x="820" y="0"/>
                      </a:moveTo>
                      <a:lnTo>
                        <a:pt x="820" y="0"/>
                      </a:lnTo>
                      <a:cubicBezTo>
                        <a:pt x="166" y="352"/>
                        <a:pt x="1" y="1857"/>
                        <a:pt x="70" y="2511"/>
                      </a:cubicBezTo>
                      <a:cubicBezTo>
                        <a:pt x="89" y="2558"/>
                        <a:pt x="47" y="2573"/>
                        <a:pt x="73" y="2647"/>
                      </a:cubicBezTo>
                      <a:cubicBezTo>
                        <a:pt x="796" y="2328"/>
                        <a:pt x="1018" y="628"/>
                        <a:pt x="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1"/>
                <p:cNvSpPr/>
                <p:nvPr/>
              </p:nvSpPr>
              <p:spPr>
                <a:xfrm>
                  <a:off x="8345475" y="3348250"/>
                  <a:ext cx="27225" cy="81775"/>
                </a:xfrm>
                <a:custGeom>
                  <a:avLst/>
                  <a:gdLst/>
                  <a:ahLst/>
                  <a:cxnLst/>
                  <a:rect l="l" t="t" r="r" b="b"/>
                  <a:pathLst>
                    <a:path w="1089" h="3271" extrusionOk="0">
                      <a:moveTo>
                        <a:pt x="309" y="0"/>
                      </a:moveTo>
                      <a:lnTo>
                        <a:pt x="309" y="0"/>
                      </a:lnTo>
                      <a:cubicBezTo>
                        <a:pt x="0" y="734"/>
                        <a:pt x="78" y="2805"/>
                        <a:pt x="913" y="3270"/>
                      </a:cubicBezTo>
                      <a:cubicBezTo>
                        <a:pt x="953" y="3184"/>
                        <a:pt x="903" y="3160"/>
                        <a:pt x="934" y="3106"/>
                      </a:cubicBezTo>
                      <a:cubicBezTo>
                        <a:pt x="1089" y="2326"/>
                        <a:pt x="1056" y="497"/>
                        <a:pt x="3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1"/>
                <p:cNvSpPr/>
                <p:nvPr/>
              </p:nvSpPr>
              <p:spPr>
                <a:xfrm>
                  <a:off x="8336625" y="3458375"/>
                  <a:ext cx="83125" cy="20425"/>
                </a:xfrm>
                <a:custGeom>
                  <a:avLst/>
                  <a:gdLst/>
                  <a:ahLst/>
                  <a:cxnLst/>
                  <a:rect l="l" t="t" r="r" b="b"/>
                  <a:pathLst>
                    <a:path w="3325" h="817" extrusionOk="0">
                      <a:moveTo>
                        <a:pt x="1899" y="0"/>
                      </a:moveTo>
                      <a:cubicBezTo>
                        <a:pt x="1245" y="0"/>
                        <a:pt x="553" y="138"/>
                        <a:pt x="159" y="282"/>
                      </a:cubicBezTo>
                      <a:cubicBezTo>
                        <a:pt x="139" y="298"/>
                        <a:pt x="122" y="300"/>
                        <a:pt x="103" y="300"/>
                      </a:cubicBezTo>
                      <a:cubicBezTo>
                        <a:pt x="99" y="300"/>
                        <a:pt x="96" y="299"/>
                        <a:pt x="92" y="299"/>
                      </a:cubicBezTo>
                      <a:cubicBezTo>
                        <a:pt x="68" y="299"/>
                        <a:pt x="40" y="301"/>
                        <a:pt x="1" y="328"/>
                      </a:cubicBezTo>
                      <a:cubicBezTo>
                        <a:pt x="277" y="682"/>
                        <a:pt x="878" y="817"/>
                        <a:pt x="1507" y="817"/>
                      </a:cubicBezTo>
                      <a:cubicBezTo>
                        <a:pt x="2218" y="817"/>
                        <a:pt x="2966" y="645"/>
                        <a:pt x="3325" y="424"/>
                      </a:cubicBezTo>
                      <a:cubicBezTo>
                        <a:pt x="3039" y="110"/>
                        <a:pt x="2484" y="0"/>
                        <a:pt x="18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1"/>
                <p:cNvSpPr/>
                <p:nvPr/>
              </p:nvSpPr>
              <p:spPr>
                <a:xfrm>
                  <a:off x="8317550" y="3384750"/>
                  <a:ext cx="27250" cy="81775"/>
                </a:xfrm>
                <a:custGeom>
                  <a:avLst/>
                  <a:gdLst/>
                  <a:ahLst/>
                  <a:cxnLst/>
                  <a:rect l="l" t="t" r="r" b="b"/>
                  <a:pathLst>
                    <a:path w="1090" h="3271" extrusionOk="0">
                      <a:moveTo>
                        <a:pt x="309" y="0"/>
                      </a:moveTo>
                      <a:lnTo>
                        <a:pt x="309" y="0"/>
                      </a:lnTo>
                      <a:cubicBezTo>
                        <a:pt x="0" y="734"/>
                        <a:pt x="80" y="2805"/>
                        <a:pt x="913" y="3270"/>
                      </a:cubicBezTo>
                      <a:cubicBezTo>
                        <a:pt x="953" y="3182"/>
                        <a:pt x="904" y="3160"/>
                        <a:pt x="934" y="3106"/>
                      </a:cubicBezTo>
                      <a:cubicBezTo>
                        <a:pt x="1089" y="2326"/>
                        <a:pt x="1056" y="497"/>
                        <a:pt x="3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1"/>
                <p:cNvSpPr/>
                <p:nvPr/>
              </p:nvSpPr>
              <p:spPr>
                <a:xfrm>
                  <a:off x="8304325" y="3488950"/>
                  <a:ext cx="83100" cy="20375"/>
                </a:xfrm>
                <a:custGeom>
                  <a:avLst/>
                  <a:gdLst/>
                  <a:ahLst/>
                  <a:cxnLst/>
                  <a:rect l="l" t="t" r="r" b="b"/>
                  <a:pathLst>
                    <a:path w="3324" h="815" extrusionOk="0">
                      <a:moveTo>
                        <a:pt x="1900" y="0"/>
                      </a:moveTo>
                      <a:cubicBezTo>
                        <a:pt x="1246" y="0"/>
                        <a:pt x="554" y="138"/>
                        <a:pt x="160" y="282"/>
                      </a:cubicBezTo>
                      <a:cubicBezTo>
                        <a:pt x="140" y="296"/>
                        <a:pt x="124" y="298"/>
                        <a:pt x="107" y="298"/>
                      </a:cubicBezTo>
                      <a:cubicBezTo>
                        <a:pt x="101" y="298"/>
                        <a:pt x="95" y="298"/>
                        <a:pt x="89" y="298"/>
                      </a:cubicBezTo>
                      <a:cubicBezTo>
                        <a:pt x="66" y="298"/>
                        <a:pt x="39" y="301"/>
                        <a:pt x="0" y="326"/>
                      </a:cubicBezTo>
                      <a:cubicBezTo>
                        <a:pt x="276" y="680"/>
                        <a:pt x="877" y="815"/>
                        <a:pt x="1507" y="815"/>
                      </a:cubicBezTo>
                      <a:cubicBezTo>
                        <a:pt x="2217" y="815"/>
                        <a:pt x="2965" y="643"/>
                        <a:pt x="3324" y="422"/>
                      </a:cubicBezTo>
                      <a:cubicBezTo>
                        <a:pt x="3038" y="110"/>
                        <a:pt x="2484" y="0"/>
                        <a:pt x="19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1"/>
                <p:cNvSpPr/>
                <p:nvPr/>
              </p:nvSpPr>
              <p:spPr>
                <a:xfrm>
                  <a:off x="8281900" y="3413525"/>
                  <a:ext cx="27250" cy="81775"/>
                </a:xfrm>
                <a:custGeom>
                  <a:avLst/>
                  <a:gdLst/>
                  <a:ahLst/>
                  <a:cxnLst/>
                  <a:rect l="l" t="t" r="r" b="b"/>
                  <a:pathLst>
                    <a:path w="1090" h="3271" extrusionOk="0">
                      <a:moveTo>
                        <a:pt x="310" y="0"/>
                      </a:moveTo>
                      <a:cubicBezTo>
                        <a:pt x="1" y="732"/>
                        <a:pt x="78" y="2805"/>
                        <a:pt x="914" y="3270"/>
                      </a:cubicBezTo>
                      <a:cubicBezTo>
                        <a:pt x="954" y="3182"/>
                        <a:pt x="905" y="3159"/>
                        <a:pt x="934" y="3106"/>
                      </a:cubicBezTo>
                      <a:cubicBezTo>
                        <a:pt x="1089" y="2326"/>
                        <a:pt x="1057" y="497"/>
                        <a:pt x="3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1"/>
                <p:cNvSpPr/>
                <p:nvPr/>
              </p:nvSpPr>
              <p:spPr>
                <a:xfrm>
                  <a:off x="8244900" y="3336975"/>
                  <a:ext cx="175975" cy="251725"/>
                </a:xfrm>
                <a:custGeom>
                  <a:avLst/>
                  <a:gdLst/>
                  <a:ahLst/>
                  <a:cxnLst/>
                  <a:rect l="l" t="t" r="r" b="b"/>
                  <a:pathLst>
                    <a:path w="7039" h="10069" extrusionOk="0">
                      <a:moveTo>
                        <a:pt x="6932" y="1"/>
                      </a:moveTo>
                      <a:cubicBezTo>
                        <a:pt x="6902" y="1"/>
                        <a:pt x="6872" y="22"/>
                        <a:pt x="6876" y="62"/>
                      </a:cubicBezTo>
                      <a:cubicBezTo>
                        <a:pt x="6922" y="541"/>
                        <a:pt x="6445" y="1461"/>
                        <a:pt x="6187" y="1954"/>
                      </a:cubicBezTo>
                      <a:lnTo>
                        <a:pt x="6138" y="2053"/>
                      </a:lnTo>
                      <a:cubicBezTo>
                        <a:pt x="5774" y="2755"/>
                        <a:pt x="5206" y="3365"/>
                        <a:pt x="4654" y="3955"/>
                      </a:cubicBezTo>
                      <a:cubicBezTo>
                        <a:pt x="4362" y="4270"/>
                        <a:pt x="4058" y="4595"/>
                        <a:pt x="3792" y="4929"/>
                      </a:cubicBezTo>
                      <a:cubicBezTo>
                        <a:pt x="3328" y="5512"/>
                        <a:pt x="2807" y="5936"/>
                        <a:pt x="2301" y="6344"/>
                      </a:cubicBezTo>
                      <a:cubicBezTo>
                        <a:pt x="1263" y="7187"/>
                        <a:pt x="282" y="7983"/>
                        <a:pt x="5" y="10005"/>
                      </a:cubicBezTo>
                      <a:cubicBezTo>
                        <a:pt x="0" y="10036"/>
                        <a:pt x="21" y="10065"/>
                        <a:pt x="52" y="10068"/>
                      </a:cubicBezTo>
                      <a:cubicBezTo>
                        <a:pt x="56" y="10069"/>
                        <a:pt x="59" y="10069"/>
                        <a:pt x="62" y="10069"/>
                      </a:cubicBezTo>
                      <a:cubicBezTo>
                        <a:pt x="71" y="10069"/>
                        <a:pt x="79" y="10067"/>
                        <a:pt x="87" y="10063"/>
                      </a:cubicBezTo>
                      <a:cubicBezTo>
                        <a:pt x="103" y="10054"/>
                        <a:pt x="113" y="10039"/>
                        <a:pt x="116" y="10020"/>
                      </a:cubicBezTo>
                      <a:cubicBezTo>
                        <a:pt x="388" y="8043"/>
                        <a:pt x="1353" y="7260"/>
                        <a:pt x="2371" y="6432"/>
                      </a:cubicBezTo>
                      <a:cubicBezTo>
                        <a:pt x="2881" y="6019"/>
                        <a:pt x="3408" y="5591"/>
                        <a:pt x="3880" y="4999"/>
                      </a:cubicBezTo>
                      <a:cubicBezTo>
                        <a:pt x="4143" y="4670"/>
                        <a:pt x="4444" y="4346"/>
                        <a:pt x="4738" y="4033"/>
                      </a:cubicBezTo>
                      <a:cubicBezTo>
                        <a:pt x="5292" y="3437"/>
                        <a:pt x="5866" y="2821"/>
                        <a:pt x="6236" y="2103"/>
                      </a:cubicBezTo>
                      <a:lnTo>
                        <a:pt x="6287" y="2006"/>
                      </a:lnTo>
                      <a:cubicBezTo>
                        <a:pt x="6549" y="1502"/>
                        <a:pt x="7039" y="563"/>
                        <a:pt x="6988" y="52"/>
                      </a:cubicBezTo>
                      <a:cubicBezTo>
                        <a:pt x="6984" y="17"/>
                        <a:pt x="6958" y="1"/>
                        <a:pt x="69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41"/>
              <p:cNvGrpSpPr/>
              <p:nvPr/>
            </p:nvGrpSpPr>
            <p:grpSpPr>
              <a:xfrm rot="337277">
                <a:off x="4423322" y="1277117"/>
                <a:ext cx="1005591" cy="961454"/>
                <a:chOff x="8059125" y="2818475"/>
                <a:chExt cx="411275" cy="393225"/>
              </a:xfrm>
            </p:grpSpPr>
            <p:sp>
              <p:nvSpPr>
                <p:cNvPr id="1497" name="Google Shape;1497;p41"/>
                <p:cNvSpPr/>
                <p:nvPr/>
              </p:nvSpPr>
              <p:spPr>
                <a:xfrm>
                  <a:off x="8177525" y="2820225"/>
                  <a:ext cx="292875" cy="226450"/>
                </a:xfrm>
                <a:custGeom>
                  <a:avLst/>
                  <a:gdLst/>
                  <a:ahLst/>
                  <a:cxnLst/>
                  <a:rect l="l" t="t" r="r" b="b"/>
                  <a:pathLst>
                    <a:path w="11715" h="9058" extrusionOk="0">
                      <a:moveTo>
                        <a:pt x="9188" y="1"/>
                      </a:moveTo>
                      <a:cubicBezTo>
                        <a:pt x="8450" y="1"/>
                        <a:pt x="7618" y="244"/>
                        <a:pt x="7037" y="670"/>
                      </a:cubicBezTo>
                      <a:cubicBezTo>
                        <a:pt x="7481" y="935"/>
                        <a:pt x="7883" y="1268"/>
                        <a:pt x="8227" y="1654"/>
                      </a:cubicBezTo>
                      <a:cubicBezTo>
                        <a:pt x="7693" y="1433"/>
                        <a:pt x="7179" y="1172"/>
                        <a:pt x="6685" y="874"/>
                      </a:cubicBezTo>
                      <a:cubicBezTo>
                        <a:pt x="6036" y="1390"/>
                        <a:pt x="5215" y="1943"/>
                        <a:pt x="4502" y="2367"/>
                      </a:cubicBezTo>
                      <a:cubicBezTo>
                        <a:pt x="4244" y="3136"/>
                        <a:pt x="3856" y="3713"/>
                        <a:pt x="3640" y="4496"/>
                      </a:cubicBezTo>
                      <a:cubicBezTo>
                        <a:pt x="3579" y="4059"/>
                        <a:pt x="3594" y="3615"/>
                        <a:pt x="3685" y="3184"/>
                      </a:cubicBezTo>
                      <a:lnTo>
                        <a:pt x="3685" y="3184"/>
                      </a:lnTo>
                      <a:cubicBezTo>
                        <a:pt x="2716" y="4046"/>
                        <a:pt x="1873" y="5040"/>
                        <a:pt x="1181" y="6138"/>
                      </a:cubicBezTo>
                      <a:cubicBezTo>
                        <a:pt x="540" y="7156"/>
                        <a:pt x="0" y="9057"/>
                        <a:pt x="1552" y="9057"/>
                      </a:cubicBezTo>
                      <a:cubicBezTo>
                        <a:pt x="1679" y="9057"/>
                        <a:pt x="1821" y="9044"/>
                        <a:pt x="1977" y="9017"/>
                      </a:cubicBezTo>
                      <a:cubicBezTo>
                        <a:pt x="2572" y="8913"/>
                        <a:pt x="3130" y="8634"/>
                        <a:pt x="3700" y="8436"/>
                      </a:cubicBezTo>
                      <a:cubicBezTo>
                        <a:pt x="3846" y="8385"/>
                        <a:pt x="5971" y="7587"/>
                        <a:pt x="5911" y="7477"/>
                      </a:cubicBezTo>
                      <a:lnTo>
                        <a:pt x="5319" y="6427"/>
                      </a:lnTo>
                      <a:lnTo>
                        <a:pt x="5319" y="6427"/>
                      </a:lnTo>
                      <a:cubicBezTo>
                        <a:pt x="5716" y="6776"/>
                        <a:pt x="6223" y="7027"/>
                        <a:pt x="6713" y="7223"/>
                      </a:cubicBezTo>
                      <a:cubicBezTo>
                        <a:pt x="7895" y="6763"/>
                        <a:pt x="8980" y="5944"/>
                        <a:pt x="9760" y="4936"/>
                      </a:cubicBezTo>
                      <a:lnTo>
                        <a:pt x="9421" y="3133"/>
                      </a:lnTo>
                      <a:lnTo>
                        <a:pt x="9421" y="3133"/>
                      </a:lnTo>
                      <a:cubicBezTo>
                        <a:pt x="9741" y="3557"/>
                        <a:pt x="10019" y="4043"/>
                        <a:pt x="10337" y="4468"/>
                      </a:cubicBezTo>
                      <a:cubicBezTo>
                        <a:pt x="10905" y="3979"/>
                        <a:pt x="11405" y="3360"/>
                        <a:pt x="11558" y="2625"/>
                      </a:cubicBezTo>
                      <a:cubicBezTo>
                        <a:pt x="11715" y="1873"/>
                        <a:pt x="11376" y="1135"/>
                        <a:pt x="10823" y="635"/>
                      </a:cubicBezTo>
                      <a:cubicBezTo>
                        <a:pt x="10434" y="285"/>
                        <a:pt x="9940" y="51"/>
                        <a:pt x="9436" y="11"/>
                      </a:cubicBezTo>
                      <a:cubicBezTo>
                        <a:pt x="9355" y="4"/>
                        <a:pt x="9272" y="1"/>
                        <a:pt x="91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1"/>
                <p:cNvSpPr/>
                <p:nvPr/>
              </p:nvSpPr>
              <p:spPr>
                <a:xfrm>
                  <a:off x="8059125" y="2857025"/>
                  <a:ext cx="372400" cy="354675"/>
                </a:xfrm>
                <a:custGeom>
                  <a:avLst/>
                  <a:gdLst/>
                  <a:ahLst/>
                  <a:cxnLst/>
                  <a:rect l="l" t="t" r="r" b="b"/>
                  <a:pathLst>
                    <a:path w="14896" h="14187" extrusionOk="0">
                      <a:moveTo>
                        <a:pt x="14831" y="1"/>
                      </a:moveTo>
                      <a:cubicBezTo>
                        <a:pt x="14823" y="1"/>
                        <a:pt x="14815" y="3"/>
                        <a:pt x="14806" y="9"/>
                      </a:cubicBezTo>
                      <a:cubicBezTo>
                        <a:pt x="14773" y="28"/>
                        <a:pt x="11491" y="1941"/>
                        <a:pt x="8045" y="4626"/>
                      </a:cubicBezTo>
                      <a:cubicBezTo>
                        <a:pt x="6022" y="6202"/>
                        <a:pt x="4337" y="7732"/>
                        <a:pt x="3039" y="9172"/>
                      </a:cubicBezTo>
                      <a:cubicBezTo>
                        <a:pt x="1414" y="10975"/>
                        <a:pt x="394" y="12645"/>
                        <a:pt x="6" y="14133"/>
                      </a:cubicBezTo>
                      <a:cubicBezTo>
                        <a:pt x="0" y="14156"/>
                        <a:pt x="14" y="14180"/>
                        <a:pt x="37" y="14185"/>
                      </a:cubicBezTo>
                      <a:cubicBezTo>
                        <a:pt x="40" y="14187"/>
                        <a:pt x="45" y="14187"/>
                        <a:pt x="48" y="14187"/>
                      </a:cubicBezTo>
                      <a:cubicBezTo>
                        <a:pt x="67" y="14187"/>
                        <a:pt x="85" y="14174"/>
                        <a:pt x="90" y="14154"/>
                      </a:cubicBezTo>
                      <a:cubicBezTo>
                        <a:pt x="474" y="12681"/>
                        <a:pt x="1488" y="11024"/>
                        <a:pt x="3103" y="9230"/>
                      </a:cubicBezTo>
                      <a:cubicBezTo>
                        <a:pt x="4398" y="7794"/>
                        <a:pt x="6078" y="6269"/>
                        <a:pt x="8099" y="4696"/>
                      </a:cubicBezTo>
                      <a:cubicBezTo>
                        <a:pt x="11540" y="2016"/>
                        <a:pt x="14817" y="104"/>
                        <a:pt x="14849" y="85"/>
                      </a:cubicBezTo>
                      <a:cubicBezTo>
                        <a:pt x="14895" y="62"/>
                        <a:pt x="14870" y="1"/>
                        <a:pt x="14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1"/>
                <p:cNvSpPr/>
                <p:nvPr/>
              </p:nvSpPr>
              <p:spPr>
                <a:xfrm>
                  <a:off x="8389850" y="2818475"/>
                  <a:ext cx="29375" cy="64200"/>
                </a:xfrm>
                <a:custGeom>
                  <a:avLst/>
                  <a:gdLst/>
                  <a:ahLst/>
                  <a:cxnLst/>
                  <a:rect l="l" t="t" r="r" b="b"/>
                  <a:pathLst>
                    <a:path w="1175" h="2568" extrusionOk="0">
                      <a:moveTo>
                        <a:pt x="1115" y="0"/>
                      </a:moveTo>
                      <a:cubicBezTo>
                        <a:pt x="1099" y="0"/>
                        <a:pt x="1083" y="8"/>
                        <a:pt x="1076" y="28"/>
                      </a:cubicBezTo>
                      <a:lnTo>
                        <a:pt x="10" y="2507"/>
                      </a:lnTo>
                      <a:cubicBezTo>
                        <a:pt x="1" y="2529"/>
                        <a:pt x="11" y="2554"/>
                        <a:pt x="32" y="2565"/>
                      </a:cubicBezTo>
                      <a:cubicBezTo>
                        <a:pt x="38" y="2566"/>
                        <a:pt x="44" y="2568"/>
                        <a:pt x="50" y="2568"/>
                      </a:cubicBezTo>
                      <a:cubicBezTo>
                        <a:pt x="68" y="2568"/>
                        <a:pt x="83" y="2557"/>
                        <a:pt x="90" y="2541"/>
                      </a:cubicBezTo>
                      <a:lnTo>
                        <a:pt x="1157" y="64"/>
                      </a:lnTo>
                      <a:cubicBezTo>
                        <a:pt x="1174" y="28"/>
                        <a:pt x="1144" y="0"/>
                        <a:pt x="1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1"/>
                <p:cNvSpPr/>
                <p:nvPr/>
              </p:nvSpPr>
              <p:spPr>
                <a:xfrm>
                  <a:off x="8295425" y="2947825"/>
                  <a:ext cx="102475" cy="23250"/>
                </a:xfrm>
                <a:custGeom>
                  <a:avLst/>
                  <a:gdLst/>
                  <a:ahLst/>
                  <a:cxnLst/>
                  <a:rect l="l" t="t" r="r" b="b"/>
                  <a:pathLst>
                    <a:path w="4099" h="930" extrusionOk="0">
                      <a:moveTo>
                        <a:pt x="60" y="0"/>
                      </a:moveTo>
                      <a:cubicBezTo>
                        <a:pt x="12" y="0"/>
                        <a:pt x="0" y="76"/>
                        <a:pt x="53" y="87"/>
                      </a:cubicBezTo>
                      <a:lnTo>
                        <a:pt x="4028" y="928"/>
                      </a:lnTo>
                      <a:cubicBezTo>
                        <a:pt x="4031" y="929"/>
                        <a:pt x="4034" y="929"/>
                        <a:pt x="4037" y="929"/>
                      </a:cubicBezTo>
                      <a:lnTo>
                        <a:pt x="4039" y="929"/>
                      </a:lnTo>
                      <a:cubicBezTo>
                        <a:pt x="4090" y="928"/>
                        <a:pt x="4099" y="855"/>
                        <a:pt x="4048" y="843"/>
                      </a:cubicBezTo>
                      <a:lnTo>
                        <a:pt x="72" y="2"/>
                      </a:lnTo>
                      <a:cubicBezTo>
                        <a:pt x="68" y="1"/>
                        <a:pt x="64" y="0"/>
                        <a:pt x="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41"/>
              <p:cNvGrpSpPr/>
              <p:nvPr/>
            </p:nvGrpSpPr>
            <p:grpSpPr>
              <a:xfrm rot="871253">
                <a:off x="4498652" y="2103938"/>
                <a:ext cx="576125" cy="564083"/>
                <a:chOff x="8174627" y="4345225"/>
                <a:chExt cx="172915" cy="169301"/>
              </a:xfrm>
            </p:grpSpPr>
            <p:grpSp>
              <p:nvGrpSpPr>
                <p:cNvPr id="1502" name="Google Shape;1502;p41"/>
                <p:cNvGrpSpPr/>
                <p:nvPr/>
              </p:nvGrpSpPr>
              <p:grpSpPr>
                <a:xfrm>
                  <a:off x="8192297" y="4345225"/>
                  <a:ext cx="155245" cy="145615"/>
                  <a:chOff x="8192297" y="4345225"/>
                  <a:chExt cx="155245" cy="145615"/>
                </a:xfrm>
              </p:grpSpPr>
              <p:sp>
                <p:nvSpPr>
                  <p:cNvPr id="1503" name="Google Shape;1503;p41"/>
                  <p:cNvSpPr/>
                  <p:nvPr/>
                </p:nvSpPr>
                <p:spPr>
                  <a:xfrm>
                    <a:off x="8192297" y="4378920"/>
                    <a:ext cx="38677" cy="71057"/>
                  </a:xfrm>
                  <a:custGeom>
                    <a:avLst/>
                    <a:gdLst/>
                    <a:ahLst/>
                    <a:cxnLst/>
                    <a:rect l="l" t="t" r="r" b="b"/>
                    <a:pathLst>
                      <a:path w="939" h="1725" extrusionOk="0">
                        <a:moveTo>
                          <a:pt x="536" y="0"/>
                        </a:moveTo>
                        <a:cubicBezTo>
                          <a:pt x="408" y="0"/>
                          <a:pt x="280" y="59"/>
                          <a:pt x="201" y="160"/>
                        </a:cubicBezTo>
                        <a:cubicBezTo>
                          <a:pt x="0" y="421"/>
                          <a:pt x="282" y="931"/>
                          <a:pt x="360" y="1198"/>
                        </a:cubicBezTo>
                        <a:cubicBezTo>
                          <a:pt x="395" y="1320"/>
                          <a:pt x="376" y="1604"/>
                          <a:pt x="339" y="1724"/>
                        </a:cubicBezTo>
                        <a:lnTo>
                          <a:pt x="477" y="1532"/>
                        </a:lnTo>
                        <a:cubicBezTo>
                          <a:pt x="544" y="1159"/>
                          <a:pt x="799" y="873"/>
                          <a:pt x="892" y="515"/>
                        </a:cubicBezTo>
                        <a:cubicBezTo>
                          <a:pt x="938" y="338"/>
                          <a:pt x="895" y="145"/>
                          <a:pt x="723" y="48"/>
                        </a:cubicBezTo>
                        <a:cubicBezTo>
                          <a:pt x="666" y="16"/>
                          <a:pt x="601" y="0"/>
                          <a:pt x="5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1"/>
                  <p:cNvSpPr/>
                  <p:nvPr/>
                </p:nvSpPr>
                <p:spPr>
                  <a:xfrm>
                    <a:off x="8230686" y="4349797"/>
                    <a:ext cx="47698" cy="85104"/>
                  </a:xfrm>
                  <a:custGeom>
                    <a:avLst/>
                    <a:gdLst/>
                    <a:ahLst/>
                    <a:cxnLst/>
                    <a:rect l="l" t="t" r="r" b="b"/>
                    <a:pathLst>
                      <a:path w="1158" h="2066" extrusionOk="0">
                        <a:moveTo>
                          <a:pt x="650" y="1"/>
                        </a:moveTo>
                        <a:cubicBezTo>
                          <a:pt x="522" y="1"/>
                          <a:pt x="392" y="47"/>
                          <a:pt x="298" y="133"/>
                        </a:cubicBezTo>
                        <a:cubicBezTo>
                          <a:pt x="0" y="408"/>
                          <a:pt x="237" y="1088"/>
                          <a:pt x="276" y="1429"/>
                        </a:cubicBezTo>
                        <a:cubicBezTo>
                          <a:pt x="294" y="1586"/>
                          <a:pt x="215" y="1926"/>
                          <a:pt x="143" y="2066"/>
                        </a:cubicBezTo>
                        <a:lnTo>
                          <a:pt x="187" y="2057"/>
                        </a:lnTo>
                        <a:cubicBezTo>
                          <a:pt x="346" y="1617"/>
                          <a:pt x="878" y="1125"/>
                          <a:pt x="1065" y="708"/>
                        </a:cubicBezTo>
                        <a:cubicBezTo>
                          <a:pt x="1157" y="502"/>
                          <a:pt x="1144" y="259"/>
                          <a:pt x="956" y="105"/>
                        </a:cubicBezTo>
                        <a:cubicBezTo>
                          <a:pt x="869" y="34"/>
                          <a:pt x="760" y="1"/>
                          <a:pt x="6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1"/>
                  <p:cNvSpPr/>
                  <p:nvPr/>
                </p:nvSpPr>
                <p:spPr>
                  <a:xfrm>
                    <a:off x="8253382" y="4411009"/>
                    <a:ext cx="91565" cy="40863"/>
                  </a:xfrm>
                  <a:custGeom>
                    <a:avLst/>
                    <a:gdLst/>
                    <a:ahLst/>
                    <a:cxnLst/>
                    <a:rect l="l" t="t" r="r" b="b"/>
                    <a:pathLst>
                      <a:path w="2223" h="992" extrusionOk="0">
                        <a:moveTo>
                          <a:pt x="1722" y="0"/>
                        </a:moveTo>
                        <a:cubicBezTo>
                          <a:pt x="1633" y="0"/>
                          <a:pt x="1542" y="23"/>
                          <a:pt x="1458" y="64"/>
                        </a:cubicBezTo>
                        <a:cubicBezTo>
                          <a:pt x="1046" y="265"/>
                          <a:pt x="763" y="646"/>
                          <a:pt x="330" y="819"/>
                        </a:cubicBezTo>
                        <a:lnTo>
                          <a:pt x="10" y="987"/>
                        </a:lnTo>
                        <a:lnTo>
                          <a:pt x="10" y="987"/>
                        </a:lnTo>
                        <a:cubicBezTo>
                          <a:pt x="142" y="921"/>
                          <a:pt x="520" y="876"/>
                          <a:pt x="707" y="876"/>
                        </a:cubicBezTo>
                        <a:cubicBezTo>
                          <a:pt x="728" y="876"/>
                          <a:pt x="747" y="877"/>
                          <a:pt x="763" y="878"/>
                        </a:cubicBezTo>
                        <a:cubicBezTo>
                          <a:pt x="966" y="894"/>
                          <a:pt x="1290" y="976"/>
                          <a:pt x="1575" y="976"/>
                        </a:cubicBezTo>
                        <a:cubicBezTo>
                          <a:pt x="1771" y="976"/>
                          <a:pt x="1950" y="937"/>
                          <a:pt x="2057" y="811"/>
                        </a:cubicBezTo>
                        <a:cubicBezTo>
                          <a:pt x="2212" y="631"/>
                          <a:pt x="2223" y="335"/>
                          <a:pt x="2063" y="154"/>
                        </a:cubicBezTo>
                        <a:cubicBezTo>
                          <a:pt x="1970" y="46"/>
                          <a:pt x="1848" y="0"/>
                          <a:pt x="1722" y="0"/>
                        </a:cubicBezTo>
                        <a:close/>
                        <a:moveTo>
                          <a:pt x="10" y="987"/>
                        </a:moveTo>
                        <a:lnTo>
                          <a:pt x="10" y="987"/>
                        </a:lnTo>
                        <a:cubicBezTo>
                          <a:pt x="7" y="988"/>
                          <a:pt x="4" y="990"/>
                          <a:pt x="1" y="992"/>
                        </a:cubicBezTo>
                        <a:lnTo>
                          <a:pt x="10" y="98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1"/>
                  <p:cNvSpPr/>
                  <p:nvPr/>
                </p:nvSpPr>
                <p:spPr>
                  <a:xfrm>
                    <a:off x="8242961" y="4458751"/>
                    <a:ext cx="73071" cy="32089"/>
                  </a:xfrm>
                  <a:custGeom>
                    <a:avLst/>
                    <a:gdLst/>
                    <a:ahLst/>
                    <a:cxnLst/>
                    <a:rect l="l" t="t" r="r" b="b"/>
                    <a:pathLst>
                      <a:path w="1774" h="779" extrusionOk="0">
                        <a:moveTo>
                          <a:pt x="1340" y="1"/>
                        </a:moveTo>
                        <a:cubicBezTo>
                          <a:pt x="1298" y="1"/>
                          <a:pt x="1256" y="6"/>
                          <a:pt x="1214" y="16"/>
                        </a:cubicBezTo>
                        <a:cubicBezTo>
                          <a:pt x="855" y="105"/>
                          <a:pt x="566" y="357"/>
                          <a:pt x="194" y="422"/>
                        </a:cubicBezTo>
                        <a:lnTo>
                          <a:pt x="0" y="557"/>
                        </a:lnTo>
                        <a:cubicBezTo>
                          <a:pt x="72" y="535"/>
                          <a:pt x="202" y="521"/>
                          <a:pt x="321" y="521"/>
                        </a:cubicBezTo>
                        <a:cubicBezTo>
                          <a:pt x="401" y="521"/>
                          <a:pt x="477" y="527"/>
                          <a:pt x="525" y="542"/>
                        </a:cubicBezTo>
                        <a:cubicBezTo>
                          <a:pt x="726" y="602"/>
                          <a:pt x="1063" y="778"/>
                          <a:pt x="1328" y="778"/>
                        </a:cubicBezTo>
                        <a:cubicBezTo>
                          <a:pt x="1416" y="778"/>
                          <a:pt x="1497" y="759"/>
                          <a:pt x="1562" y="709"/>
                        </a:cubicBezTo>
                        <a:cubicBezTo>
                          <a:pt x="1715" y="593"/>
                          <a:pt x="1773" y="360"/>
                          <a:pt x="1679" y="189"/>
                        </a:cubicBezTo>
                        <a:cubicBezTo>
                          <a:pt x="1606" y="58"/>
                          <a:pt x="1476" y="1"/>
                          <a:pt x="13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1"/>
                  <p:cNvSpPr/>
                  <p:nvPr/>
                </p:nvSpPr>
                <p:spPr>
                  <a:xfrm>
                    <a:off x="8265574" y="4345225"/>
                    <a:ext cx="76243" cy="81026"/>
                  </a:xfrm>
                  <a:custGeom>
                    <a:avLst/>
                    <a:gdLst/>
                    <a:ahLst/>
                    <a:cxnLst/>
                    <a:rect l="l" t="t" r="r" b="b"/>
                    <a:pathLst>
                      <a:path w="1851" h="1967" extrusionOk="0">
                        <a:moveTo>
                          <a:pt x="1489" y="1"/>
                        </a:moveTo>
                        <a:cubicBezTo>
                          <a:pt x="1449" y="1"/>
                          <a:pt x="1409" y="5"/>
                          <a:pt x="1371" y="12"/>
                        </a:cubicBezTo>
                        <a:cubicBezTo>
                          <a:pt x="1184" y="48"/>
                          <a:pt x="1026" y="173"/>
                          <a:pt x="899" y="315"/>
                        </a:cubicBezTo>
                        <a:cubicBezTo>
                          <a:pt x="731" y="504"/>
                          <a:pt x="601" y="726"/>
                          <a:pt x="522" y="968"/>
                        </a:cubicBezTo>
                        <a:cubicBezTo>
                          <a:pt x="455" y="1167"/>
                          <a:pt x="422" y="1381"/>
                          <a:pt x="315" y="1564"/>
                        </a:cubicBezTo>
                        <a:cubicBezTo>
                          <a:pt x="249" y="1675"/>
                          <a:pt x="178" y="1782"/>
                          <a:pt x="91" y="1876"/>
                        </a:cubicBezTo>
                        <a:lnTo>
                          <a:pt x="91" y="1876"/>
                        </a:lnTo>
                        <a:lnTo>
                          <a:pt x="1851" y="136"/>
                        </a:lnTo>
                        <a:cubicBezTo>
                          <a:pt x="1758" y="43"/>
                          <a:pt x="1622" y="1"/>
                          <a:pt x="1489" y="1"/>
                        </a:cubicBezTo>
                        <a:close/>
                        <a:moveTo>
                          <a:pt x="91" y="1876"/>
                        </a:moveTo>
                        <a:lnTo>
                          <a:pt x="0" y="1967"/>
                        </a:lnTo>
                        <a:cubicBezTo>
                          <a:pt x="32" y="1938"/>
                          <a:pt x="63" y="1908"/>
                          <a:pt x="91" y="187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1"/>
                  <p:cNvSpPr/>
                  <p:nvPr/>
                </p:nvSpPr>
                <p:spPr>
                  <a:xfrm>
                    <a:off x="8265080" y="4350250"/>
                    <a:ext cx="82462" cy="75506"/>
                  </a:xfrm>
                  <a:custGeom>
                    <a:avLst/>
                    <a:gdLst/>
                    <a:ahLst/>
                    <a:cxnLst/>
                    <a:rect l="l" t="t" r="r" b="b"/>
                    <a:pathLst>
                      <a:path w="2002" h="1833" extrusionOk="0">
                        <a:moveTo>
                          <a:pt x="1849" y="0"/>
                        </a:moveTo>
                        <a:lnTo>
                          <a:pt x="97" y="1737"/>
                        </a:lnTo>
                        <a:lnTo>
                          <a:pt x="97" y="1737"/>
                        </a:lnTo>
                        <a:cubicBezTo>
                          <a:pt x="191" y="1654"/>
                          <a:pt x="296" y="1585"/>
                          <a:pt x="407" y="1523"/>
                        </a:cubicBezTo>
                        <a:cubicBezTo>
                          <a:pt x="589" y="1417"/>
                          <a:pt x="804" y="1385"/>
                          <a:pt x="1005" y="1321"/>
                        </a:cubicBezTo>
                        <a:cubicBezTo>
                          <a:pt x="1247" y="1244"/>
                          <a:pt x="1471" y="1117"/>
                          <a:pt x="1660" y="949"/>
                        </a:cubicBezTo>
                        <a:cubicBezTo>
                          <a:pt x="1803" y="823"/>
                          <a:pt x="1930" y="667"/>
                          <a:pt x="1967" y="480"/>
                        </a:cubicBezTo>
                        <a:cubicBezTo>
                          <a:pt x="2001" y="313"/>
                          <a:pt x="1969" y="121"/>
                          <a:pt x="1849" y="0"/>
                        </a:cubicBezTo>
                        <a:close/>
                        <a:moveTo>
                          <a:pt x="97" y="1737"/>
                        </a:moveTo>
                        <a:lnTo>
                          <a:pt x="97" y="1737"/>
                        </a:lnTo>
                        <a:cubicBezTo>
                          <a:pt x="63" y="1767"/>
                          <a:pt x="31" y="1799"/>
                          <a:pt x="0" y="1833"/>
                        </a:cubicBezTo>
                        <a:lnTo>
                          <a:pt x="97" y="173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9" name="Google Shape;1509;p41"/>
                <p:cNvSpPr/>
                <p:nvPr/>
              </p:nvSpPr>
              <p:spPr>
                <a:xfrm>
                  <a:off x="8174627" y="4362279"/>
                  <a:ext cx="158170" cy="152247"/>
                </a:xfrm>
                <a:custGeom>
                  <a:avLst/>
                  <a:gdLst/>
                  <a:ahLst/>
                  <a:cxnLst/>
                  <a:rect l="l" t="t" r="r" b="b"/>
                  <a:pathLst>
                    <a:path w="3840" h="3696" extrusionOk="0">
                      <a:moveTo>
                        <a:pt x="3760" y="0"/>
                      </a:moveTo>
                      <a:cubicBezTo>
                        <a:pt x="3748" y="0"/>
                        <a:pt x="3735" y="5"/>
                        <a:pt x="3723" y="17"/>
                      </a:cubicBezTo>
                      <a:cubicBezTo>
                        <a:pt x="3517" y="221"/>
                        <a:pt x="3310" y="424"/>
                        <a:pt x="3101" y="627"/>
                      </a:cubicBezTo>
                      <a:cubicBezTo>
                        <a:pt x="2848" y="874"/>
                        <a:pt x="2593" y="1120"/>
                        <a:pt x="2338" y="1368"/>
                      </a:cubicBezTo>
                      <a:lnTo>
                        <a:pt x="1522" y="2157"/>
                      </a:lnTo>
                      <a:cubicBezTo>
                        <a:pt x="1264" y="2407"/>
                        <a:pt x="1006" y="2658"/>
                        <a:pt x="748" y="2908"/>
                      </a:cubicBezTo>
                      <a:cubicBezTo>
                        <a:pt x="534" y="3117"/>
                        <a:pt x="319" y="3327"/>
                        <a:pt x="104" y="3539"/>
                      </a:cubicBezTo>
                      <a:lnTo>
                        <a:pt x="40" y="3602"/>
                      </a:lnTo>
                      <a:cubicBezTo>
                        <a:pt x="1" y="3641"/>
                        <a:pt x="38" y="3696"/>
                        <a:pt x="80" y="3696"/>
                      </a:cubicBezTo>
                      <a:cubicBezTo>
                        <a:pt x="93" y="3696"/>
                        <a:pt x="106" y="3691"/>
                        <a:pt x="118" y="3679"/>
                      </a:cubicBezTo>
                      <a:cubicBezTo>
                        <a:pt x="323" y="3475"/>
                        <a:pt x="531" y="3272"/>
                        <a:pt x="739" y="3069"/>
                      </a:cubicBezTo>
                      <a:cubicBezTo>
                        <a:pt x="993" y="2822"/>
                        <a:pt x="1248" y="2576"/>
                        <a:pt x="1504" y="2328"/>
                      </a:cubicBezTo>
                      <a:lnTo>
                        <a:pt x="2318" y="1539"/>
                      </a:lnTo>
                      <a:cubicBezTo>
                        <a:pt x="2576" y="1289"/>
                        <a:pt x="2834" y="1038"/>
                        <a:pt x="3092" y="788"/>
                      </a:cubicBezTo>
                      <a:cubicBezTo>
                        <a:pt x="3309" y="577"/>
                        <a:pt x="3523" y="369"/>
                        <a:pt x="3737" y="157"/>
                      </a:cubicBezTo>
                      <a:lnTo>
                        <a:pt x="3801" y="94"/>
                      </a:lnTo>
                      <a:cubicBezTo>
                        <a:pt x="3840" y="55"/>
                        <a:pt x="3803" y="0"/>
                        <a:pt x="3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1"/>
                <p:cNvSpPr/>
                <p:nvPr/>
              </p:nvSpPr>
              <p:spPr>
                <a:xfrm>
                  <a:off x="8185419" y="4412575"/>
                  <a:ext cx="28668" cy="90665"/>
                </a:xfrm>
                <a:custGeom>
                  <a:avLst/>
                  <a:gdLst/>
                  <a:ahLst/>
                  <a:cxnLst/>
                  <a:rect l="l" t="t" r="r" b="b"/>
                  <a:pathLst>
                    <a:path w="696" h="2201" extrusionOk="0">
                      <a:moveTo>
                        <a:pt x="641" y="0"/>
                      </a:moveTo>
                      <a:cubicBezTo>
                        <a:pt x="613" y="0"/>
                        <a:pt x="586" y="18"/>
                        <a:pt x="586" y="53"/>
                      </a:cubicBezTo>
                      <a:cubicBezTo>
                        <a:pt x="585" y="333"/>
                        <a:pt x="556" y="614"/>
                        <a:pt x="498" y="888"/>
                      </a:cubicBezTo>
                      <a:cubicBezTo>
                        <a:pt x="407" y="1320"/>
                        <a:pt x="248" y="1736"/>
                        <a:pt x="26" y="2118"/>
                      </a:cubicBezTo>
                      <a:cubicBezTo>
                        <a:pt x="1" y="2161"/>
                        <a:pt x="39" y="2200"/>
                        <a:pt x="76" y="2200"/>
                      </a:cubicBezTo>
                      <a:cubicBezTo>
                        <a:pt x="92" y="2200"/>
                        <a:pt x="109" y="2193"/>
                        <a:pt x="119" y="2175"/>
                      </a:cubicBezTo>
                      <a:lnTo>
                        <a:pt x="119" y="2173"/>
                      </a:lnTo>
                      <a:cubicBezTo>
                        <a:pt x="412" y="1671"/>
                        <a:pt x="598" y="1115"/>
                        <a:pt x="665" y="538"/>
                      </a:cubicBezTo>
                      <a:cubicBezTo>
                        <a:pt x="685" y="376"/>
                        <a:pt x="695" y="215"/>
                        <a:pt x="695" y="53"/>
                      </a:cubicBezTo>
                      <a:cubicBezTo>
                        <a:pt x="695" y="18"/>
                        <a:pt x="668" y="0"/>
                        <a:pt x="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1"/>
                <p:cNvSpPr/>
                <p:nvPr/>
              </p:nvSpPr>
              <p:spPr>
                <a:xfrm>
                  <a:off x="8216723" y="4363556"/>
                  <a:ext cx="45144" cy="110272"/>
                </a:xfrm>
                <a:custGeom>
                  <a:avLst/>
                  <a:gdLst/>
                  <a:ahLst/>
                  <a:cxnLst/>
                  <a:rect l="l" t="t" r="r" b="b"/>
                  <a:pathLst>
                    <a:path w="1096" h="2677" extrusionOk="0">
                      <a:moveTo>
                        <a:pt x="1037" y="0"/>
                      </a:moveTo>
                      <a:cubicBezTo>
                        <a:pt x="1012" y="0"/>
                        <a:pt x="986" y="16"/>
                        <a:pt x="982" y="39"/>
                      </a:cubicBezTo>
                      <a:cubicBezTo>
                        <a:pt x="933" y="382"/>
                        <a:pt x="833" y="719"/>
                        <a:pt x="724" y="1046"/>
                      </a:cubicBezTo>
                      <a:cubicBezTo>
                        <a:pt x="603" y="1419"/>
                        <a:pt x="455" y="1783"/>
                        <a:pt x="284" y="2135"/>
                      </a:cubicBezTo>
                      <a:cubicBezTo>
                        <a:pt x="206" y="2294"/>
                        <a:pt x="117" y="2449"/>
                        <a:pt x="14" y="2595"/>
                      </a:cubicBezTo>
                      <a:cubicBezTo>
                        <a:pt x="1" y="2621"/>
                        <a:pt x="8" y="2654"/>
                        <a:pt x="35" y="2670"/>
                      </a:cubicBezTo>
                      <a:cubicBezTo>
                        <a:pt x="43" y="2674"/>
                        <a:pt x="52" y="2677"/>
                        <a:pt x="62" y="2677"/>
                      </a:cubicBezTo>
                      <a:cubicBezTo>
                        <a:pt x="80" y="2677"/>
                        <a:pt x="99" y="2668"/>
                        <a:pt x="110" y="2651"/>
                      </a:cubicBezTo>
                      <a:cubicBezTo>
                        <a:pt x="200" y="2521"/>
                        <a:pt x="281" y="2385"/>
                        <a:pt x="351" y="2243"/>
                      </a:cubicBezTo>
                      <a:cubicBezTo>
                        <a:pt x="439" y="2072"/>
                        <a:pt x="517" y="1896"/>
                        <a:pt x="591" y="1719"/>
                      </a:cubicBezTo>
                      <a:cubicBezTo>
                        <a:pt x="742" y="1353"/>
                        <a:pt x="870" y="979"/>
                        <a:pt x="974" y="596"/>
                      </a:cubicBezTo>
                      <a:cubicBezTo>
                        <a:pt x="1022" y="423"/>
                        <a:pt x="1061" y="247"/>
                        <a:pt x="1088" y="69"/>
                      </a:cubicBezTo>
                      <a:cubicBezTo>
                        <a:pt x="1095" y="39"/>
                        <a:pt x="1079" y="10"/>
                        <a:pt x="1050" y="2"/>
                      </a:cubicBezTo>
                      <a:cubicBezTo>
                        <a:pt x="1046" y="1"/>
                        <a:pt x="1041" y="0"/>
                        <a:pt x="1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1"/>
                <p:cNvSpPr/>
                <p:nvPr/>
              </p:nvSpPr>
              <p:spPr>
                <a:xfrm>
                  <a:off x="8188549" y="4474199"/>
                  <a:ext cx="92636" cy="27146"/>
                </a:xfrm>
                <a:custGeom>
                  <a:avLst/>
                  <a:gdLst/>
                  <a:ahLst/>
                  <a:cxnLst/>
                  <a:rect l="l" t="t" r="r" b="b"/>
                  <a:pathLst>
                    <a:path w="2249" h="659" extrusionOk="0">
                      <a:moveTo>
                        <a:pt x="2155" y="0"/>
                      </a:moveTo>
                      <a:cubicBezTo>
                        <a:pt x="1583" y="0"/>
                        <a:pt x="1016" y="115"/>
                        <a:pt x="489" y="340"/>
                      </a:cubicBezTo>
                      <a:cubicBezTo>
                        <a:pt x="339" y="403"/>
                        <a:pt x="194" y="476"/>
                        <a:pt x="52" y="557"/>
                      </a:cubicBezTo>
                      <a:cubicBezTo>
                        <a:pt x="1" y="586"/>
                        <a:pt x="32" y="658"/>
                        <a:pt x="80" y="658"/>
                      </a:cubicBezTo>
                      <a:cubicBezTo>
                        <a:pt x="89" y="658"/>
                        <a:pt x="98" y="656"/>
                        <a:pt x="108" y="651"/>
                      </a:cubicBezTo>
                      <a:cubicBezTo>
                        <a:pt x="597" y="372"/>
                        <a:pt x="1139" y="197"/>
                        <a:pt x="1699" y="135"/>
                      </a:cubicBezTo>
                      <a:cubicBezTo>
                        <a:pt x="1858" y="117"/>
                        <a:pt x="2018" y="109"/>
                        <a:pt x="2177" y="109"/>
                      </a:cubicBezTo>
                      <a:cubicBezTo>
                        <a:pt x="2249" y="109"/>
                        <a:pt x="2249" y="0"/>
                        <a:pt x="2177" y="0"/>
                      </a:cubicBezTo>
                      <a:cubicBezTo>
                        <a:pt x="2170" y="0"/>
                        <a:pt x="2163" y="0"/>
                        <a:pt x="2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1"/>
                <p:cNvSpPr/>
                <p:nvPr/>
              </p:nvSpPr>
              <p:spPr>
                <a:xfrm>
                  <a:off x="8218865" y="4431606"/>
                  <a:ext cx="103922" cy="39133"/>
                </a:xfrm>
                <a:custGeom>
                  <a:avLst/>
                  <a:gdLst/>
                  <a:ahLst/>
                  <a:cxnLst/>
                  <a:rect l="l" t="t" r="r" b="b"/>
                  <a:pathLst>
                    <a:path w="2523" h="950" extrusionOk="0">
                      <a:moveTo>
                        <a:pt x="2471" y="1"/>
                      </a:moveTo>
                      <a:cubicBezTo>
                        <a:pt x="2470" y="1"/>
                        <a:pt x="2469" y="1"/>
                        <a:pt x="2467" y="1"/>
                      </a:cubicBezTo>
                      <a:cubicBezTo>
                        <a:pt x="2139" y="49"/>
                        <a:pt x="1816" y="120"/>
                        <a:pt x="1499" y="216"/>
                      </a:cubicBezTo>
                      <a:cubicBezTo>
                        <a:pt x="1151" y="316"/>
                        <a:pt x="811" y="442"/>
                        <a:pt x="481" y="594"/>
                      </a:cubicBezTo>
                      <a:cubicBezTo>
                        <a:pt x="326" y="666"/>
                        <a:pt x="177" y="751"/>
                        <a:pt x="35" y="848"/>
                      </a:cubicBezTo>
                      <a:cubicBezTo>
                        <a:pt x="10" y="863"/>
                        <a:pt x="1" y="896"/>
                        <a:pt x="16" y="923"/>
                      </a:cubicBezTo>
                      <a:cubicBezTo>
                        <a:pt x="27" y="940"/>
                        <a:pt x="44" y="949"/>
                        <a:pt x="63" y="949"/>
                      </a:cubicBezTo>
                      <a:cubicBezTo>
                        <a:pt x="72" y="949"/>
                        <a:pt x="81" y="947"/>
                        <a:pt x="90" y="942"/>
                      </a:cubicBezTo>
                      <a:lnTo>
                        <a:pt x="92" y="942"/>
                      </a:lnTo>
                      <a:cubicBezTo>
                        <a:pt x="351" y="758"/>
                        <a:pt x="651" y="629"/>
                        <a:pt x="945" y="517"/>
                      </a:cubicBezTo>
                      <a:cubicBezTo>
                        <a:pt x="1280" y="390"/>
                        <a:pt x="1622" y="286"/>
                        <a:pt x="1971" y="205"/>
                      </a:cubicBezTo>
                      <a:cubicBezTo>
                        <a:pt x="2057" y="186"/>
                        <a:pt x="2145" y="166"/>
                        <a:pt x="2233" y="150"/>
                      </a:cubicBezTo>
                      <a:cubicBezTo>
                        <a:pt x="2275" y="141"/>
                        <a:pt x="2317" y="134"/>
                        <a:pt x="2358" y="128"/>
                      </a:cubicBezTo>
                      <a:lnTo>
                        <a:pt x="2418" y="119"/>
                      </a:lnTo>
                      <a:lnTo>
                        <a:pt x="2445" y="114"/>
                      </a:lnTo>
                      <a:lnTo>
                        <a:pt x="2458" y="113"/>
                      </a:lnTo>
                      <a:cubicBezTo>
                        <a:pt x="2460" y="113"/>
                        <a:pt x="2469" y="111"/>
                        <a:pt x="2471" y="111"/>
                      </a:cubicBezTo>
                      <a:lnTo>
                        <a:pt x="2471" y="111"/>
                      </a:lnTo>
                      <a:cubicBezTo>
                        <a:pt x="2499" y="108"/>
                        <a:pt x="2521" y="85"/>
                        <a:pt x="2522" y="56"/>
                      </a:cubicBezTo>
                      <a:cubicBezTo>
                        <a:pt x="2522" y="30"/>
                        <a:pt x="2499" y="1"/>
                        <a:pt x="24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4" name="Google Shape;1514;p41"/>
              <p:cNvGrpSpPr/>
              <p:nvPr/>
            </p:nvGrpSpPr>
            <p:grpSpPr>
              <a:xfrm rot="724358">
                <a:off x="4448710" y="1652765"/>
                <a:ext cx="677599" cy="633188"/>
                <a:chOff x="7729450" y="3999000"/>
                <a:chExt cx="275400" cy="257350"/>
              </a:xfrm>
            </p:grpSpPr>
            <p:grpSp>
              <p:nvGrpSpPr>
                <p:cNvPr id="1515" name="Google Shape;1515;p41"/>
                <p:cNvGrpSpPr/>
                <p:nvPr/>
              </p:nvGrpSpPr>
              <p:grpSpPr>
                <a:xfrm>
                  <a:off x="7729450" y="3999000"/>
                  <a:ext cx="275400" cy="257350"/>
                  <a:chOff x="7729450" y="3999000"/>
                  <a:chExt cx="275400" cy="257350"/>
                </a:xfrm>
              </p:grpSpPr>
              <p:grpSp>
                <p:nvGrpSpPr>
                  <p:cNvPr id="1516" name="Google Shape;1516;p41"/>
                  <p:cNvGrpSpPr/>
                  <p:nvPr/>
                </p:nvGrpSpPr>
                <p:grpSpPr>
                  <a:xfrm>
                    <a:off x="7764350" y="3999000"/>
                    <a:ext cx="240500" cy="257350"/>
                    <a:chOff x="7764350" y="3999000"/>
                    <a:chExt cx="240500" cy="257350"/>
                  </a:xfrm>
                </p:grpSpPr>
                <p:sp>
                  <p:nvSpPr>
                    <p:cNvPr id="1517" name="Google Shape;1517;p41"/>
                    <p:cNvSpPr/>
                    <p:nvPr/>
                  </p:nvSpPr>
                  <p:spPr>
                    <a:xfrm>
                      <a:off x="7927525" y="3999000"/>
                      <a:ext cx="39875" cy="104175"/>
                    </a:xfrm>
                    <a:custGeom>
                      <a:avLst/>
                      <a:gdLst/>
                      <a:ahLst/>
                      <a:cxnLst/>
                      <a:rect l="l" t="t" r="r" b="b"/>
                      <a:pathLst>
                        <a:path w="1595" h="4167" extrusionOk="0">
                          <a:moveTo>
                            <a:pt x="1594" y="0"/>
                          </a:moveTo>
                          <a:lnTo>
                            <a:pt x="1594" y="0"/>
                          </a:lnTo>
                          <a:cubicBezTo>
                            <a:pt x="1280" y="385"/>
                            <a:pt x="935" y="780"/>
                            <a:pt x="694" y="1214"/>
                          </a:cubicBezTo>
                          <a:cubicBezTo>
                            <a:pt x="313" y="1899"/>
                            <a:pt x="60" y="2488"/>
                            <a:pt x="12" y="3269"/>
                          </a:cubicBezTo>
                          <a:cubicBezTo>
                            <a:pt x="0" y="3454"/>
                            <a:pt x="137" y="4000"/>
                            <a:pt x="219" y="4167"/>
                          </a:cubicBezTo>
                          <a:cubicBezTo>
                            <a:pt x="752" y="3950"/>
                            <a:pt x="1120" y="3442"/>
                            <a:pt x="1305" y="2901"/>
                          </a:cubicBezTo>
                          <a:cubicBezTo>
                            <a:pt x="1490" y="2358"/>
                            <a:pt x="1517" y="1775"/>
                            <a:pt x="1542" y="1202"/>
                          </a:cubicBezTo>
                          <a:lnTo>
                            <a:pt x="15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1"/>
                    <p:cNvSpPr/>
                    <p:nvPr/>
                  </p:nvSpPr>
                  <p:spPr>
                    <a:xfrm>
                      <a:off x="7910775" y="4096850"/>
                      <a:ext cx="94075" cy="58525"/>
                    </a:xfrm>
                    <a:custGeom>
                      <a:avLst/>
                      <a:gdLst/>
                      <a:ahLst/>
                      <a:cxnLst/>
                      <a:rect l="l" t="t" r="r" b="b"/>
                      <a:pathLst>
                        <a:path w="3763" h="2341" extrusionOk="0">
                          <a:moveTo>
                            <a:pt x="3763" y="1"/>
                          </a:moveTo>
                          <a:lnTo>
                            <a:pt x="3763" y="1"/>
                          </a:lnTo>
                          <a:cubicBezTo>
                            <a:pt x="3272" y="87"/>
                            <a:pt x="2755" y="160"/>
                            <a:pt x="2288" y="332"/>
                          </a:cubicBezTo>
                          <a:cubicBezTo>
                            <a:pt x="1353" y="675"/>
                            <a:pt x="271" y="1207"/>
                            <a:pt x="1" y="2258"/>
                          </a:cubicBezTo>
                          <a:cubicBezTo>
                            <a:pt x="168" y="2314"/>
                            <a:pt x="341" y="2340"/>
                            <a:pt x="515" y="2340"/>
                          </a:cubicBezTo>
                          <a:cubicBezTo>
                            <a:pt x="908" y="2340"/>
                            <a:pt x="1307" y="2209"/>
                            <a:pt x="1650" y="2008"/>
                          </a:cubicBezTo>
                          <a:cubicBezTo>
                            <a:pt x="2145" y="1718"/>
                            <a:pt x="2545" y="1295"/>
                            <a:pt x="2938" y="877"/>
                          </a:cubicBezTo>
                          <a:cubicBezTo>
                            <a:pt x="3213" y="585"/>
                            <a:pt x="3487" y="293"/>
                            <a:pt x="37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1"/>
                    <p:cNvSpPr/>
                    <p:nvPr/>
                  </p:nvSpPr>
                  <p:spPr>
                    <a:xfrm>
                      <a:off x="7864150" y="4170350"/>
                      <a:ext cx="104650" cy="40375"/>
                    </a:xfrm>
                    <a:custGeom>
                      <a:avLst/>
                      <a:gdLst/>
                      <a:ahLst/>
                      <a:cxnLst/>
                      <a:rect l="l" t="t" r="r" b="b"/>
                      <a:pathLst>
                        <a:path w="4186" h="1615" extrusionOk="0">
                          <a:moveTo>
                            <a:pt x="3173" y="0"/>
                          </a:moveTo>
                          <a:cubicBezTo>
                            <a:pt x="3005" y="0"/>
                            <a:pt x="2839" y="7"/>
                            <a:pt x="2675" y="27"/>
                          </a:cubicBezTo>
                          <a:cubicBezTo>
                            <a:pt x="1687" y="140"/>
                            <a:pt x="510" y="402"/>
                            <a:pt x="0" y="1360"/>
                          </a:cubicBezTo>
                          <a:cubicBezTo>
                            <a:pt x="282" y="1538"/>
                            <a:pt x="613" y="1615"/>
                            <a:pt x="948" y="1615"/>
                          </a:cubicBezTo>
                          <a:cubicBezTo>
                            <a:pt x="1190" y="1615"/>
                            <a:pt x="1433" y="1575"/>
                            <a:pt x="1663" y="1506"/>
                          </a:cubicBezTo>
                          <a:cubicBezTo>
                            <a:pt x="2210" y="1339"/>
                            <a:pt x="2699" y="1023"/>
                            <a:pt x="3179" y="708"/>
                          </a:cubicBezTo>
                          <a:lnTo>
                            <a:pt x="4186" y="52"/>
                          </a:lnTo>
                          <a:cubicBezTo>
                            <a:pt x="3855" y="30"/>
                            <a:pt x="3511" y="0"/>
                            <a:pt x="31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1"/>
                    <p:cNvSpPr/>
                    <p:nvPr/>
                  </p:nvSpPr>
                  <p:spPr>
                    <a:xfrm>
                      <a:off x="7790850" y="4224825"/>
                      <a:ext cx="109475" cy="31525"/>
                    </a:xfrm>
                    <a:custGeom>
                      <a:avLst/>
                      <a:gdLst/>
                      <a:ahLst/>
                      <a:cxnLst/>
                      <a:rect l="l" t="t" r="r" b="b"/>
                      <a:pathLst>
                        <a:path w="4379" h="1261" extrusionOk="0">
                          <a:moveTo>
                            <a:pt x="1961" y="0"/>
                          </a:moveTo>
                          <a:cubicBezTo>
                            <a:pt x="1232" y="0"/>
                            <a:pt x="502" y="156"/>
                            <a:pt x="1" y="712"/>
                          </a:cubicBezTo>
                          <a:cubicBezTo>
                            <a:pt x="367" y="1098"/>
                            <a:pt x="916" y="1261"/>
                            <a:pt x="1451" y="1261"/>
                          </a:cubicBezTo>
                          <a:cubicBezTo>
                            <a:pt x="1493" y="1261"/>
                            <a:pt x="1534" y="1260"/>
                            <a:pt x="1575" y="1258"/>
                          </a:cubicBezTo>
                          <a:cubicBezTo>
                            <a:pt x="2148" y="1233"/>
                            <a:pt x="2700" y="1043"/>
                            <a:pt x="3242" y="857"/>
                          </a:cubicBezTo>
                          <a:lnTo>
                            <a:pt x="4379" y="466"/>
                          </a:lnTo>
                          <a:cubicBezTo>
                            <a:pt x="3906" y="314"/>
                            <a:pt x="3412" y="138"/>
                            <a:pt x="2920" y="72"/>
                          </a:cubicBezTo>
                          <a:cubicBezTo>
                            <a:pt x="2615" y="32"/>
                            <a:pt x="2288" y="0"/>
                            <a:pt x="19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1"/>
                    <p:cNvSpPr/>
                    <p:nvPr/>
                  </p:nvSpPr>
                  <p:spPr>
                    <a:xfrm>
                      <a:off x="7880800" y="4035075"/>
                      <a:ext cx="36300" cy="109600"/>
                    </a:xfrm>
                    <a:custGeom>
                      <a:avLst/>
                      <a:gdLst/>
                      <a:ahLst/>
                      <a:cxnLst/>
                      <a:rect l="l" t="t" r="r" b="b"/>
                      <a:pathLst>
                        <a:path w="1452" h="4384" extrusionOk="0">
                          <a:moveTo>
                            <a:pt x="557" y="1"/>
                          </a:moveTo>
                          <a:lnTo>
                            <a:pt x="274" y="1168"/>
                          </a:lnTo>
                          <a:cubicBezTo>
                            <a:pt x="138" y="1726"/>
                            <a:pt x="1" y="2293"/>
                            <a:pt x="28" y="2865"/>
                          </a:cubicBezTo>
                          <a:cubicBezTo>
                            <a:pt x="54" y="3438"/>
                            <a:pt x="266" y="4028"/>
                            <a:pt x="717" y="4383"/>
                          </a:cubicBezTo>
                          <a:cubicBezTo>
                            <a:pt x="1452" y="3584"/>
                            <a:pt x="1306" y="2387"/>
                            <a:pt x="1085" y="1417"/>
                          </a:cubicBezTo>
                          <a:cubicBezTo>
                            <a:pt x="975" y="933"/>
                            <a:pt x="752" y="457"/>
                            <a:pt x="5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1"/>
                    <p:cNvSpPr/>
                    <p:nvPr/>
                  </p:nvSpPr>
                  <p:spPr>
                    <a:xfrm>
                      <a:off x="7834950" y="4089125"/>
                      <a:ext cx="39175" cy="106575"/>
                    </a:xfrm>
                    <a:custGeom>
                      <a:avLst/>
                      <a:gdLst/>
                      <a:ahLst/>
                      <a:cxnLst/>
                      <a:rect l="l" t="t" r="r" b="b"/>
                      <a:pathLst>
                        <a:path w="1567" h="4263" extrusionOk="0">
                          <a:moveTo>
                            <a:pt x="1417" y="1"/>
                          </a:moveTo>
                          <a:lnTo>
                            <a:pt x="827" y="1048"/>
                          </a:lnTo>
                          <a:cubicBezTo>
                            <a:pt x="545" y="1547"/>
                            <a:pt x="260" y="2054"/>
                            <a:pt x="130" y="2613"/>
                          </a:cubicBezTo>
                          <a:cubicBezTo>
                            <a:pt x="1" y="3173"/>
                            <a:pt x="45" y="3799"/>
                            <a:pt x="382" y="4263"/>
                          </a:cubicBezTo>
                          <a:cubicBezTo>
                            <a:pt x="1305" y="3693"/>
                            <a:pt x="1490" y="2500"/>
                            <a:pt x="1541" y="1507"/>
                          </a:cubicBezTo>
                          <a:cubicBezTo>
                            <a:pt x="1566" y="1010"/>
                            <a:pt x="1481" y="493"/>
                            <a:pt x="1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1"/>
                    <p:cNvSpPr/>
                    <p:nvPr/>
                  </p:nvSpPr>
                  <p:spPr>
                    <a:xfrm>
                      <a:off x="7764350" y="4133350"/>
                      <a:ext cx="68125" cy="88525"/>
                    </a:xfrm>
                    <a:custGeom>
                      <a:avLst/>
                      <a:gdLst/>
                      <a:ahLst/>
                      <a:cxnLst/>
                      <a:rect l="l" t="t" r="r" b="b"/>
                      <a:pathLst>
                        <a:path w="2725" h="3541" extrusionOk="0">
                          <a:moveTo>
                            <a:pt x="2725" y="0"/>
                          </a:moveTo>
                          <a:lnTo>
                            <a:pt x="1776" y="742"/>
                          </a:lnTo>
                          <a:cubicBezTo>
                            <a:pt x="1326" y="1096"/>
                            <a:pt x="867" y="1456"/>
                            <a:pt x="533" y="1921"/>
                          </a:cubicBezTo>
                          <a:cubicBezTo>
                            <a:pt x="199" y="2388"/>
                            <a:pt x="0" y="2983"/>
                            <a:pt x="135" y="3541"/>
                          </a:cubicBezTo>
                          <a:cubicBezTo>
                            <a:pt x="1205" y="3369"/>
                            <a:pt x="1833" y="2339"/>
                            <a:pt x="2261" y="1439"/>
                          </a:cubicBezTo>
                          <a:cubicBezTo>
                            <a:pt x="2474" y="991"/>
                            <a:pt x="2594" y="481"/>
                            <a:pt x="27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4" name="Google Shape;1524;p41"/>
                  <p:cNvSpPr/>
                  <p:nvPr/>
                </p:nvSpPr>
                <p:spPr>
                  <a:xfrm>
                    <a:off x="7729450" y="4031700"/>
                    <a:ext cx="227850" cy="209150"/>
                  </a:xfrm>
                  <a:custGeom>
                    <a:avLst/>
                    <a:gdLst/>
                    <a:ahLst/>
                    <a:cxnLst/>
                    <a:rect l="l" t="t" r="r" b="b"/>
                    <a:pathLst>
                      <a:path w="9114" h="8366" extrusionOk="0">
                        <a:moveTo>
                          <a:pt x="9025" y="1"/>
                        </a:moveTo>
                        <a:cubicBezTo>
                          <a:pt x="8992" y="1"/>
                          <a:pt x="8959" y="21"/>
                          <a:pt x="8951" y="64"/>
                        </a:cubicBezTo>
                        <a:cubicBezTo>
                          <a:pt x="8752" y="1105"/>
                          <a:pt x="8305" y="2296"/>
                          <a:pt x="7692" y="3422"/>
                        </a:cubicBezTo>
                        <a:cubicBezTo>
                          <a:pt x="7073" y="4557"/>
                          <a:pt x="6355" y="5494"/>
                          <a:pt x="5667" y="6060"/>
                        </a:cubicBezTo>
                        <a:cubicBezTo>
                          <a:pt x="4259" y="7219"/>
                          <a:pt x="2023" y="8084"/>
                          <a:pt x="102" y="8210"/>
                        </a:cubicBezTo>
                        <a:cubicBezTo>
                          <a:pt x="0" y="8213"/>
                          <a:pt x="4" y="8366"/>
                          <a:pt x="105" y="8366"/>
                        </a:cubicBezTo>
                        <a:cubicBezTo>
                          <a:pt x="106" y="8366"/>
                          <a:pt x="107" y="8366"/>
                          <a:pt x="108" y="8366"/>
                        </a:cubicBezTo>
                        <a:lnTo>
                          <a:pt x="112" y="8366"/>
                        </a:lnTo>
                        <a:cubicBezTo>
                          <a:pt x="2063" y="8236"/>
                          <a:pt x="4334" y="7358"/>
                          <a:pt x="5766" y="6179"/>
                        </a:cubicBezTo>
                        <a:cubicBezTo>
                          <a:pt x="6468" y="5602"/>
                          <a:pt x="7200" y="4648"/>
                          <a:pt x="7829" y="3495"/>
                        </a:cubicBezTo>
                        <a:cubicBezTo>
                          <a:pt x="8450" y="2358"/>
                          <a:pt x="8901" y="1148"/>
                          <a:pt x="9103" y="94"/>
                        </a:cubicBezTo>
                        <a:cubicBezTo>
                          <a:pt x="9114" y="35"/>
                          <a:pt x="9069" y="1"/>
                          <a:pt x="9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5" name="Google Shape;1525;p41"/>
                <p:cNvSpPr/>
                <p:nvPr/>
              </p:nvSpPr>
              <p:spPr>
                <a:xfrm>
                  <a:off x="7891350" y="4074225"/>
                  <a:ext cx="80375" cy="88225"/>
                </a:xfrm>
                <a:custGeom>
                  <a:avLst/>
                  <a:gdLst/>
                  <a:ahLst/>
                  <a:cxnLst/>
                  <a:rect l="l" t="t" r="r" b="b"/>
                  <a:pathLst>
                    <a:path w="3215" h="3529" extrusionOk="0">
                      <a:moveTo>
                        <a:pt x="295" y="0"/>
                      </a:moveTo>
                      <a:cubicBezTo>
                        <a:pt x="251" y="0"/>
                        <a:pt x="217" y="36"/>
                        <a:pt x="219" y="79"/>
                      </a:cubicBezTo>
                      <a:cubicBezTo>
                        <a:pt x="229" y="1144"/>
                        <a:pt x="132" y="2142"/>
                        <a:pt x="29" y="3196"/>
                      </a:cubicBezTo>
                      <a:lnTo>
                        <a:pt x="5" y="3444"/>
                      </a:lnTo>
                      <a:cubicBezTo>
                        <a:pt x="1" y="3490"/>
                        <a:pt x="38" y="3529"/>
                        <a:pt x="83" y="3529"/>
                      </a:cubicBezTo>
                      <a:cubicBezTo>
                        <a:pt x="92" y="3529"/>
                        <a:pt x="101" y="3527"/>
                        <a:pt x="108" y="3524"/>
                      </a:cubicBezTo>
                      <a:cubicBezTo>
                        <a:pt x="1240" y="3120"/>
                        <a:pt x="2275" y="2486"/>
                        <a:pt x="3149" y="1662"/>
                      </a:cubicBezTo>
                      <a:cubicBezTo>
                        <a:pt x="3215" y="1607"/>
                        <a:pt x="3161" y="1522"/>
                        <a:pt x="3098" y="1522"/>
                      </a:cubicBezTo>
                      <a:cubicBezTo>
                        <a:pt x="3079" y="1522"/>
                        <a:pt x="3059" y="1530"/>
                        <a:pt x="3041" y="1550"/>
                      </a:cubicBezTo>
                      <a:cubicBezTo>
                        <a:pt x="2214" y="2331"/>
                        <a:pt x="1238" y="2938"/>
                        <a:pt x="171" y="3336"/>
                      </a:cubicBezTo>
                      <a:lnTo>
                        <a:pt x="184" y="3211"/>
                      </a:lnTo>
                      <a:cubicBezTo>
                        <a:pt x="286" y="2152"/>
                        <a:pt x="383" y="1152"/>
                        <a:pt x="372" y="78"/>
                      </a:cubicBezTo>
                      <a:cubicBezTo>
                        <a:pt x="372" y="35"/>
                        <a:pt x="338" y="0"/>
                        <a:pt x="2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1"/>
                <p:cNvSpPr/>
                <p:nvPr/>
              </p:nvSpPr>
              <p:spPr>
                <a:xfrm>
                  <a:off x="7837450" y="4136125"/>
                  <a:ext cx="98250" cy="73300"/>
                </a:xfrm>
                <a:custGeom>
                  <a:avLst/>
                  <a:gdLst/>
                  <a:ahLst/>
                  <a:cxnLst/>
                  <a:rect l="l" t="t" r="r" b="b"/>
                  <a:pathLst>
                    <a:path w="3930" h="2932" extrusionOk="0">
                      <a:moveTo>
                        <a:pt x="968" y="1"/>
                      </a:moveTo>
                      <a:cubicBezTo>
                        <a:pt x="936" y="1"/>
                        <a:pt x="904" y="19"/>
                        <a:pt x="894" y="59"/>
                      </a:cubicBezTo>
                      <a:lnTo>
                        <a:pt x="882" y="116"/>
                      </a:lnTo>
                      <a:cubicBezTo>
                        <a:pt x="681" y="1036"/>
                        <a:pt x="473" y="1986"/>
                        <a:pt x="27" y="2815"/>
                      </a:cubicBezTo>
                      <a:cubicBezTo>
                        <a:pt x="1" y="2866"/>
                        <a:pt x="36" y="2929"/>
                        <a:pt x="95" y="2930"/>
                      </a:cubicBezTo>
                      <a:cubicBezTo>
                        <a:pt x="139" y="2931"/>
                        <a:pt x="184" y="2931"/>
                        <a:pt x="229" y="2931"/>
                      </a:cubicBezTo>
                      <a:cubicBezTo>
                        <a:pt x="1504" y="2931"/>
                        <a:pt x="2756" y="2591"/>
                        <a:pt x="3858" y="1949"/>
                      </a:cubicBezTo>
                      <a:cubicBezTo>
                        <a:pt x="3929" y="1903"/>
                        <a:pt x="3887" y="1805"/>
                        <a:pt x="3818" y="1805"/>
                      </a:cubicBezTo>
                      <a:cubicBezTo>
                        <a:pt x="3806" y="1805"/>
                        <a:pt x="3794" y="1808"/>
                        <a:pt x="3781" y="1815"/>
                      </a:cubicBezTo>
                      <a:cubicBezTo>
                        <a:pt x="2703" y="2444"/>
                        <a:pt x="1477" y="2776"/>
                        <a:pt x="229" y="2776"/>
                      </a:cubicBezTo>
                      <a:lnTo>
                        <a:pt x="223" y="2776"/>
                      </a:lnTo>
                      <a:cubicBezTo>
                        <a:pt x="639" y="1956"/>
                        <a:pt x="839" y="1038"/>
                        <a:pt x="1032" y="149"/>
                      </a:cubicBezTo>
                      <a:lnTo>
                        <a:pt x="1046" y="92"/>
                      </a:lnTo>
                      <a:cubicBezTo>
                        <a:pt x="1055" y="35"/>
                        <a:pt x="1011" y="1"/>
                        <a:pt x="9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1"/>
                <p:cNvSpPr/>
                <p:nvPr/>
              </p:nvSpPr>
              <p:spPr>
                <a:xfrm>
                  <a:off x="7764125" y="4161900"/>
                  <a:ext cx="50225" cy="72425"/>
                </a:xfrm>
                <a:custGeom>
                  <a:avLst/>
                  <a:gdLst/>
                  <a:ahLst/>
                  <a:cxnLst/>
                  <a:rect l="l" t="t" r="r" b="b"/>
                  <a:pathLst>
                    <a:path w="2009" h="2897" extrusionOk="0">
                      <a:moveTo>
                        <a:pt x="1897" y="1"/>
                      </a:moveTo>
                      <a:cubicBezTo>
                        <a:pt x="1878" y="1"/>
                        <a:pt x="1858" y="9"/>
                        <a:pt x="1841" y="28"/>
                      </a:cubicBezTo>
                      <a:cubicBezTo>
                        <a:pt x="1137" y="813"/>
                        <a:pt x="339" y="1702"/>
                        <a:pt x="12" y="2797"/>
                      </a:cubicBezTo>
                      <a:cubicBezTo>
                        <a:pt x="0" y="2838"/>
                        <a:pt x="23" y="2882"/>
                        <a:pt x="65" y="2894"/>
                      </a:cubicBezTo>
                      <a:cubicBezTo>
                        <a:pt x="72" y="2895"/>
                        <a:pt x="79" y="2897"/>
                        <a:pt x="87" y="2897"/>
                      </a:cubicBezTo>
                      <a:cubicBezTo>
                        <a:pt x="121" y="2897"/>
                        <a:pt x="151" y="2874"/>
                        <a:pt x="161" y="2841"/>
                      </a:cubicBezTo>
                      <a:cubicBezTo>
                        <a:pt x="478" y="1780"/>
                        <a:pt x="1263" y="904"/>
                        <a:pt x="1957" y="132"/>
                      </a:cubicBezTo>
                      <a:cubicBezTo>
                        <a:pt x="2008" y="74"/>
                        <a:pt x="1956" y="1"/>
                        <a:pt x="18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1"/>
                <p:cNvSpPr/>
                <p:nvPr/>
              </p:nvSpPr>
              <p:spPr>
                <a:xfrm>
                  <a:off x="7770450" y="4230025"/>
                  <a:ext cx="83325" cy="17050"/>
                </a:xfrm>
                <a:custGeom>
                  <a:avLst/>
                  <a:gdLst/>
                  <a:ahLst/>
                  <a:cxnLst/>
                  <a:rect l="l" t="t" r="r" b="b"/>
                  <a:pathLst>
                    <a:path w="3333" h="682" extrusionOk="0">
                      <a:moveTo>
                        <a:pt x="109" y="1"/>
                      </a:moveTo>
                      <a:cubicBezTo>
                        <a:pt x="43" y="1"/>
                        <a:pt x="0" y="92"/>
                        <a:pt x="64" y="140"/>
                      </a:cubicBezTo>
                      <a:cubicBezTo>
                        <a:pt x="369" y="334"/>
                        <a:pt x="827" y="561"/>
                        <a:pt x="1192" y="619"/>
                      </a:cubicBezTo>
                      <a:cubicBezTo>
                        <a:pt x="1428" y="661"/>
                        <a:pt x="1667" y="682"/>
                        <a:pt x="1905" y="682"/>
                      </a:cubicBezTo>
                      <a:cubicBezTo>
                        <a:pt x="2232" y="682"/>
                        <a:pt x="2661" y="644"/>
                        <a:pt x="3238" y="525"/>
                      </a:cubicBezTo>
                      <a:cubicBezTo>
                        <a:pt x="3333" y="504"/>
                        <a:pt x="3312" y="371"/>
                        <a:pt x="3227" y="371"/>
                      </a:cubicBezTo>
                      <a:cubicBezTo>
                        <a:pt x="3220" y="371"/>
                        <a:pt x="3214" y="371"/>
                        <a:pt x="3207" y="373"/>
                      </a:cubicBezTo>
                      <a:cubicBezTo>
                        <a:pt x="2641" y="492"/>
                        <a:pt x="2226" y="528"/>
                        <a:pt x="1910" y="528"/>
                      </a:cubicBezTo>
                      <a:cubicBezTo>
                        <a:pt x="1603" y="528"/>
                        <a:pt x="1389" y="494"/>
                        <a:pt x="1218" y="467"/>
                      </a:cubicBezTo>
                      <a:cubicBezTo>
                        <a:pt x="873" y="412"/>
                        <a:pt x="439" y="194"/>
                        <a:pt x="147" y="11"/>
                      </a:cubicBezTo>
                      <a:cubicBezTo>
                        <a:pt x="134" y="4"/>
                        <a:pt x="121" y="1"/>
                        <a:pt x="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29" name="Google Shape;1529;p41"/>
            <p:cNvGrpSpPr/>
            <p:nvPr/>
          </p:nvGrpSpPr>
          <p:grpSpPr>
            <a:xfrm>
              <a:off x="4649795" y="686165"/>
              <a:ext cx="1242870" cy="2045072"/>
              <a:chOff x="4230695" y="686165"/>
              <a:chExt cx="1242870" cy="2045072"/>
            </a:xfrm>
          </p:grpSpPr>
          <p:grpSp>
            <p:nvGrpSpPr>
              <p:cNvPr id="1530" name="Google Shape;1530;p41"/>
              <p:cNvGrpSpPr/>
              <p:nvPr/>
            </p:nvGrpSpPr>
            <p:grpSpPr>
              <a:xfrm rot="724390">
                <a:off x="4459024" y="1001975"/>
                <a:ext cx="742644" cy="846871"/>
                <a:chOff x="8132075" y="2477925"/>
                <a:chExt cx="192600" cy="219625"/>
              </a:xfrm>
            </p:grpSpPr>
            <p:grpSp>
              <p:nvGrpSpPr>
                <p:cNvPr id="1531" name="Google Shape;1531;p41"/>
                <p:cNvGrpSpPr/>
                <p:nvPr/>
              </p:nvGrpSpPr>
              <p:grpSpPr>
                <a:xfrm>
                  <a:off x="8132075" y="2477925"/>
                  <a:ext cx="192600" cy="198500"/>
                  <a:chOff x="8132075" y="2477925"/>
                  <a:chExt cx="192600" cy="198500"/>
                </a:xfrm>
              </p:grpSpPr>
              <p:sp>
                <p:nvSpPr>
                  <p:cNvPr id="1532" name="Google Shape;1532;p41"/>
                  <p:cNvSpPr/>
                  <p:nvPr/>
                </p:nvSpPr>
                <p:spPr>
                  <a:xfrm>
                    <a:off x="8206475" y="2477925"/>
                    <a:ext cx="118200" cy="123500"/>
                  </a:xfrm>
                  <a:custGeom>
                    <a:avLst/>
                    <a:gdLst/>
                    <a:ahLst/>
                    <a:cxnLst/>
                    <a:rect l="l" t="t" r="r" b="b"/>
                    <a:pathLst>
                      <a:path w="4728" h="4940" extrusionOk="0">
                        <a:moveTo>
                          <a:pt x="1170" y="0"/>
                        </a:moveTo>
                        <a:cubicBezTo>
                          <a:pt x="533" y="488"/>
                          <a:pt x="66" y="1229"/>
                          <a:pt x="31" y="2028"/>
                        </a:cubicBezTo>
                        <a:cubicBezTo>
                          <a:pt x="1" y="2645"/>
                          <a:pt x="190" y="3270"/>
                          <a:pt x="548" y="3773"/>
                        </a:cubicBezTo>
                        <a:lnTo>
                          <a:pt x="553" y="3780"/>
                        </a:lnTo>
                        <a:cubicBezTo>
                          <a:pt x="560" y="3791"/>
                          <a:pt x="567" y="3801"/>
                          <a:pt x="576" y="3811"/>
                        </a:cubicBezTo>
                        <a:cubicBezTo>
                          <a:pt x="584" y="3822"/>
                          <a:pt x="593" y="3834"/>
                          <a:pt x="600" y="3844"/>
                        </a:cubicBezTo>
                        <a:lnTo>
                          <a:pt x="617" y="3865"/>
                        </a:lnTo>
                        <a:cubicBezTo>
                          <a:pt x="627" y="3879"/>
                          <a:pt x="638" y="3892"/>
                          <a:pt x="646" y="3904"/>
                        </a:cubicBezTo>
                        <a:lnTo>
                          <a:pt x="664" y="3925"/>
                        </a:lnTo>
                        <a:cubicBezTo>
                          <a:pt x="675" y="3937"/>
                          <a:pt x="684" y="3949"/>
                          <a:pt x="694" y="3961"/>
                        </a:cubicBezTo>
                        <a:lnTo>
                          <a:pt x="718" y="3987"/>
                        </a:lnTo>
                        <a:cubicBezTo>
                          <a:pt x="726" y="3996"/>
                          <a:pt x="731" y="4004"/>
                          <a:pt x="742" y="4014"/>
                        </a:cubicBezTo>
                        <a:cubicBezTo>
                          <a:pt x="751" y="4026"/>
                          <a:pt x="761" y="4037"/>
                          <a:pt x="772" y="4049"/>
                        </a:cubicBezTo>
                        <a:cubicBezTo>
                          <a:pt x="778" y="4055"/>
                          <a:pt x="785" y="4062"/>
                          <a:pt x="791" y="4068"/>
                        </a:cubicBezTo>
                        <a:cubicBezTo>
                          <a:pt x="802" y="4080"/>
                          <a:pt x="814" y="4092"/>
                          <a:pt x="825" y="4104"/>
                        </a:cubicBezTo>
                        <a:lnTo>
                          <a:pt x="843" y="4122"/>
                        </a:lnTo>
                        <a:cubicBezTo>
                          <a:pt x="854" y="4132"/>
                          <a:pt x="863" y="4141"/>
                          <a:pt x="873" y="4151"/>
                        </a:cubicBezTo>
                        <a:lnTo>
                          <a:pt x="901" y="4178"/>
                        </a:lnTo>
                        <a:lnTo>
                          <a:pt x="906" y="4184"/>
                        </a:lnTo>
                        <a:cubicBezTo>
                          <a:pt x="1358" y="4606"/>
                          <a:pt x="1950" y="4878"/>
                          <a:pt x="2566" y="4931"/>
                        </a:cubicBezTo>
                        <a:cubicBezTo>
                          <a:pt x="2631" y="4937"/>
                          <a:pt x="2697" y="4940"/>
                          <a:pt x="2763" y="4940"/>
                        </a:cubicBezTo>
                        <a:cubicBezTo>
                          <a:pt x="3492" y="4940"/>
                          <a:pt x="4207" y="4591"/>
                          <a:pt x="4728" y="4074"/>
                        </a:cubicBezTo>
                        <a:cubicBezTo>
                          <a:pt x="4486" y="3643"/>
                          <a:pt x="4036" y="3342"/>
                          <a:pt x="3551" y="3252"/>
                        </a:cubicBezTo>
                        <a:cubicBezTo>
                          <a:pt x="3823" y="3211"/>
                          <a:pt x="4078" y="3096"/>
                          <a:pt x="4321" y="2930"/>
                        </a:cubicBezTo>
                        <a:cubicBezTo>
                          <a:pt x="4492" y="2812"/>
                          <a:pt x="4652" y="2648"/>
                          <a:pt x="4679" y="2441"/>
                        </a:cubicBezTo>
                        <a:cubicBezTo>
                          <a:pt x="4700" y="2282"/>
                          <a:pt x="4637" y="2125"/>
                          <a:pt x="4562" y="1982"/>
                        </a:cubicBezTo>
                        <a:cubicBezTo>
                          <a:pt x="4269" y="1423"/>
                          <a:pt x="3733" y="811"/>
                          <a:pt x="3220" y="446"/>
                        </a:cubicBezTo>
                        <a:cubicBezTo>
                          <a:pt x="3089" y="353"/>
                          <a:pt x="2941" y="270"/>
                          <a:pt x="2780" y="268"/>
                        </a:cubicBezTo>
                        <a:cubicBezTo>
                          <a:pt x="2779" y="268"/>
                          <a:pt x="2778" y="268"/>
                          <a:pt x="2777" y="268"/>
                        </a:cubicBezTo>
                        <a:cubicBezTo>
                          <a:pt x="2571" y="268"/>
                          <a:pt x="2387" y="403"/>
                          <a:pt x="2248" y="558"/>
                        </a:cubicBezTo>
                        <a:cubicBezTo>
                          <a:pt x="2053" y="775"/>
                          <a:pt x="1904" y="1014"/>
                          <a:pt x="1825" y="1276"/>
                        </a:cubicBezTo>
                        <a:cubicBezTo>
                          <a:pt x="1804" y="783"/>
                          <a:pt x="1565" y="298"/>
                          <a:pt x="1170" y="0"/>
                        </a:cubicBezTo>
                        <a:close/>
                      </a:path>
                    </a:pathLst>
                  </a:custGeom>
                  <a:solidFill>
                    <a:srgbClr val="A48EFD">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1"/>
                  <p:cNvSpPr/>
                  <p:nvPr/>
                </p:nvSpPr>
                <p:spPr>
                  <a:xfrm>
                    <a:off x="8158125" y="2559100"/>
                    <a:ext cx="24750" cy="60725"/>
                  </a:xfrm>
                  <a:custGeom>
                    <a:avLst/>
                    <a:gdLst/>
                    <a:ahLst/>
                    <a:cxnLst/>
                    <a:rect l="l" t="t" r="r" b="b"/>
                    <a:pathLst>
                      <a:path w="990" h="2429" extrusionOk="0">
                        <a:moveTo>
                          <a:pt x="943" y="1"/>
                        </a:moveTo>
                        <a:lnTo>
                          <a:pt x="560" y="584"/>
                        </a:lnTo>
                        <a:cubicBezTo>
                          <a:pt x="378" y="863"/>
                          <a:pt x="193" y="1146"/>
                          <a:pt x="98" y="1465"/>
                        </a:cubicBezTo>
                        <a:cubicBezTo>
                          <a:pt x="1" y="1783"/>
                          <a:pt x="2" y="2147"/>
                          <a:pt x="180" y="2428"/>
                        </a:cubicBezTo>
                        <a:cubicBezTo>
                          <a:pt x="737" y="2135"/>
                          <a:pt x="888" y="1450"/>
                          <a:pt x="957" y="878"/>
                        </a:cubicBezTo>
                        <a:cubicBezTo>
                          <a:pt x="989" y="591"/>
                          <a:pt x="960" y="289"/>
                          <a:pt x="943" y="1"/>
                        </a:cubicBezTo>
                        <a:close/>
                      </a:path>
                    </a:pathLst>
                  </a:custGeom>
                  <a:solidFill>
                    <a:srgbClr val="A48EFD">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1"/>
                  <p:cNvSpPr/>
                  <p:nvPr/>
                </p:nvSpPr>
                <p:spPr>
                  <a:xfrm>
                    <a:off x="8132075" y="2598800"/>
                    <a:ext cx="20000" cy="63550"/>
                  </a:xfrm>
                  <a:custGeom>
                    <a:avLst/>
                    <a:gdLst/>
                    <a:ahLst/>
                    <a:cxnLst/>
                    <a:rect l="l" t="t" r="r" b="b"/>
                    <a:pathLst>
                      <a:path w="800" h="2542" extrusionOk="0">
                        <a:moveTo>
                          <a:pt x="478" y="1"/>
                        </a:moveTo>
                        <a:lnTo>
                          <a:pt x="249" y="660"/>
                        </a:lnTo>
                        <a:cubicBezTo>
                          <a:pt x="141" y="975"/>
                          <a:pt x="32" y="1294"/>
                          <a:pt x="15" y="1626"/>
                        </a:cubicBezTo>
                        <a:cubicBezTo>
                          <a:pt x="0" y="1960"/>
                          <a:pt x="90" y="2312"/>
                          <a:pt x="331" y="2542"/>
                        </a:cubicBezTo>
                        <a:cubicBezTo>
                          <a:pt x="800" y="2120"/>
                          <a:pt x="780" y="1421"/>
                          <a:pt x="704" y="848"/>
                        </a:cubicBezTo>
                        <a:cubicBezTo>
                          <a:pt x="667" y="562"/>
                          <a:pt x="566" y="275"/>
                          <a:pt x="478" y="1"/>
                        </a:cubicBezTo>
                        <a:close/>
                      </a:path>
                    </a:pathLst>
                  </a:custGeom>
                  <a:solidFill>
                    <a:srgbClr val="A48EFD">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1"/>
                  <p:cNvSpPr/>
                  <p:nvPr/>
                </p:nvSpPr>
                <p:spPr>
                  <a:xfrm>
                    <a:off x="8167625" y="2614375"/>
                    <a:ext cx="61875" cy="21500"/>
                  </a:xfrm>
                  <a:custGeom>
                    <a:avLst/>
                    <a:gdLst/>
                    <a:ahLst/>
                    <a:cxnLst/>
                    <a:rect l="l" t="t" r="r" b="b"/>
                    <a:pathLst>
                      <a:path w="2475" h="860" extrusionOk="0">
                        <a:moveTo>
                          <a:pt x="1701" y="0"/>
                        </a:moveTo>
                        <a:cubicBezTo>
                          <a:pt x="1667" y="0"/>
                          <a:pt x="1634" y="1"/>
                          <a:pt x="1601" y="3"/>
                        </a:cubicBezTo>
                        <a:cubicBezTo>
                          <a:pt x="1024" y="33"/>
                          <a:pt x="332" y="138"/>
                          <a:pt x="1" y="674"/>
                        </a:cubicBezTo>
                        <a:cubicBezTo>
                          <a:pt x="180" y="805"/>
                          <a:pt x="401" y="860"/>
                          <a:pt x="625" y="860"/>
                        </a:cubicBezTo>
                        <a:cubicBezTo>
                          <a:pt x="737" y="860"/>
                          <a:pt x="849" y="846"/>
                          <a:pt x="957" y="821"/>
                        </a:cubicBezTo>
                        <a:cubicBezTo>
                          <a:pt x="1282" y="747"/>
                          <a:pt x="1577" y="581"/>
                          <a:pt x="1866" y="419"/>
                        </a:cubicBezTo>
                        <a:lnTo>
                          <a:pt x="2475" y="76"/>
                        </a:lnTo>
                        <a:cubicBezTo>
                          <a:pt x="2221" y="43"/>
                          <a:pt x="1958" y="0"/>
                          <a:pt x="1701" y="0"/>
                        </a:cubicBezTo>
                        <a:close/>
                      </a:path>
                    </a:pathLst>
                  </a:custGeom>
                  <a:solidFill>
                    <a:srgbClr val="A48EFD">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1"/>
                  <p:cNvSpPr/>
                  <p:nvPr/>
                </p:nvSpPr>
                <p:spPr>
                  <a:xfrm>
                    <a:off x="8152400" y="2638250"/>
                    <a:ext cx="51425" cy="38175"/>
                  </a:xfrm>
                  <a:custGeom>
                    <a:avLst/>
                    <a:gdLst/>
                    <a:ahLst/>
                    <a:cxnLst/>
                    <a:rect l="l" t="t" r="r" b="b"/>
                    <a:pathLst>
                      <a:path w="2057" h="1527" extrusionOk="0">
                        <a:moveTo>
                          <a:pt x="2056" y="1"/>
                        </a:moveTo>
                        <a:lnTo>
                          <a:pt x="2056" y="1"/>
                        </a:lnTo>
                        <a:cubicBezTo>
                          <a:pt x="1778" y="75"/>
                          <a:pt x="1482" y="145"/>
                          <a:pt x="1221" y="269"/>
                        </a:cubicBezTo>
                        <a:cubicBezTo>
                          <a:pt x="699" y="517"/>
                          <a:pt x="100" y="880"/>
                          <a:pt x="0" y="1502"/>
                        </a:cubicBezTo>
                        <a:cubicBezTo>
                          <a:pt x="70" y="1519"/>
                          <a:pt x="140" y="1527"/>
                          <a:pt x="211" y="1527"/>
                        </a:cubicBezTo>
                        <a:cubicBezTo>
                          <a:pt x="469" y="1527"/>
                          <a:pt x="728" y="1423"/>
                          <a:pt x="940" y="1271"/>
                        </a:cubicBezTo>
                        <a:cubicBezTo>
                          <a:pt x="1211" y="1077"/>
                          <a:pt x="1420" y="812"/>
                          <a:pt x="1625" y="549"/>
                        </a:cubicBezTo>
                        <a:cubicBezTo>
                          <a:pt x="1769" y="366"/>
                          <a:pt x="1913" y="184"/>
                          <a:pt x="2056" y="1"/>
                        </a:cubicBezTo>
                        <a:close/>
                      </a:path>
                    </a:pathLst>
                  </a:custGeom>
                  <a:solidFill>
                    <a:srgbClr val="A48EFD">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7" name="Google Shape;1537;p41"/>
                <p:cNvGrpSpPr/>
                <p:nvPr/>
              </p:nvGrpSpPr>
              <p:grpSpPr>
                <a:xfrm>
                  <a:off x="8136625" y="2480300"/>
                  <a:ext cx="187975" cy="217250"/>
                  <a:chOff x="8136625" y="2480300"/>
                  <a:chExt cx="187975" cy="217250"/>
                </a:xfrm>
              </p:grpSpPr>
              <p:sp>
                <p:nvSpPr>
                  <p:cNvPr id="1538" name="Google Shape;1538;p41"/>
                  <p:cNvSpPr/>
                  <p:nvPr/>
                </p:nvSpPr>
                <p:spPr>
                  <a:xfrm>
                    <a:off x="8141325" y="2566025"/>
                    <a:ext cx="122000" cy="131525"/>
                  </a:xfrm>
                  <a:custGeom>
                    <a:avLst/>
                    <a:gdLst/>
                    <a:ahLst/>
                    <a:cxnLst/>
                    <a:rect l="l" t="t" r="r" b="b"/>
                    <a:pathLst>
                      <a:path w="4880" h="5261" extrusionOk="0">
                        <a:moveTo>
                          <a:pt x="4818" y="1"/>
                        </a:moveTo>
                        <a:cubicBezTo>
                          <a:pt x="4815" y="1"/>
                          <a:pt x="4812" y="1"/>
                          <a:pt x="4809" y="1"/>
                        </a:cubicBezTo>
                        <a:cubicBezTo>
                          <a:pt x="4196" y="117"/>
                          <a:pt x="3494" y="378"/>
                          <a:pt x="2833" y="738"/>
                        </a:cubicBezTo>
                        <a:cubicBezTo>
                          <a:pt x="2164" y="1102"/>
                          <a:pt x="1609" y="1527"/>
                          <a:pt x="1274" y="1934"/>
                        </a:cubicBezTo>
                        <a:cubicBezTo>
                          <a:pt x="589" y="2763"/>
                          <a:pt x="79" y="4081"/>
                          <a:pt x="3" y="5213"/>
                        </a:cubicBezTo>
                        <a:cubicBezTo>
                          <a:pt x="0" y="5238"/>
                          <a:pt x="20" y="5259"/>
                          <a:pt x="45" y="5261"/>
                        </a:cubicBezTo>
                        <a:lnTo>
                          <a:pt x="48" y="5261"/>
                        </a:lnTo>
                        <a:cubicBezTo>
                          <a:pt x="72" y="5261"/>
                          <a:pt x="91" y="5243"/>
                          <a:pt x="93" y="5219"/>
                        </a:cubicBezTo>
                        <a:cubicBezTo>
                          <a:pt x="167" y="4105"/>
                          <a:pt x="670" y="2808"/>
                          <a:pt x="1344" y="1992"/>
                        </a:cubicBezTo>
                        <a:cubicBezTo>
                          <a:pt x="1673" y="1592"/>
                          <a:pt x="2218" y="1176"/>
                          <a:pt x="2877" y="817"/>
                        </a:cubicBezTo>
                        <a:cubicBezTo>
                          <a:pt x="3530" y="462"/>
                          <a:pt x="4222" y="204"/>
                          <a:pt x="4826" y="89"/>
                        </a:cubicBezTo>
                        <a:cubicBezTo>
                          <a:pt x="4879" y="76"/>
                          <a:pt x="4867" y="1"/>
                          <a:pt x="4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1"/>
                  <p:cNvSpPr/>
                  <p:nvPr/>
                </p:nvSpPr>
                <p:spPr>
                  <a:xfrm>
                    <a:off x="8159350" y="2578750"/>
                    <a:ext cx="43350" cy="56325"/>
                  </a:xfrm>
                  <a:custGeom>
                    <a:avLst/>
                    <a:gdLst/>
                    <a:ahLst/>
                    <a:cxnLst/>
                    <a:rect l="l" t="t" r="r" b="b"/>
                    <a:pathLst>
                      <a:path w="1734" h="2253" extrusionOk="0">
                        <a:moveTo>
                          <a:pt x="623" y="1"/>
                        </a:moveTo>
                        <a:cubicBezTo>
                          <a:pt x="609" y="1"/>
                          <a:pt x="595" y="7"/>
                          <a:pt x="585" y="23"/>
                        </a:cubicBezTo>
                        <a:cubicBezTo>
                          <a:pt x="198" y="685"/>
                          <a:pt x="1" y="1441"/>
                          <a:pt x="14" y="2208"/>
                        </a:cubicBezTo>
                        <a:cubicBezTo>
                          <a:pt x="14" y="2231"/>
                          <a:pt x="35" y="2252"/>
                          <a:pt x="59" y="2252"/>
                        </a:cubicBezTo>
                        <a:cubicBezTo>
                          <a:pt x="67" y="2252"/>
                          <a:pt x="74" y="2249"/>
                          <a:pt x="81" y="2246"/>
                        </a:cubicBezTo>
                        <a:cubicBezTo>
                          <a:pt x="562" y="1988"/>
                          <a:pt x="1113" y="1869"/>
                          <a:pt x="1647" y="1753"/>
                        </a:cubicBezTo>
                        <a:lnTo>
                          <a:pt x="1682" y="1745"/>
                        </a:lnTo>
                        <a:cubicBezTo>
                          <a:pt x="1734" y="1731"/>
                          <a:pt x="1720" y="1657"/>
                          <a:pt x="1671" y="1657"/>
                        </a:cubicBezTo>
                        <a:cubicBezTo>
                          <a:pt x="1668" y="1657"/>
                          <a:pt x="1665" y="1657"/>
                          <a:pt x="1662" y="1657"/>
                        </a:cubicBezTo>
                        <a:lnTo>
                          <a:pt x="1629" y="1665"/>
                        </a:lnTo>
                        <a:cubicBezTo>
                          <a:pt x="1113" y="1777"/>
                          <a:pt x="581" y="1893"/>
                          <a:pt x="104" y="2133"/>
                        </a:cubicBezTo>
                        <a:cubicBezTo>
                          <a:pt x="104" y="1407"/>
                          <a:pt x="298" y="696"/>
                          <a:pt x="663" y="69"/>
                        </a:cubicBezTo>
                        <a:cubicBezTo>
                          <a:pt x="685" y="33"/>
                          <a:pt x="654" y="1"/>
                          <a:pt x="6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1"/>
                  <p:cNvSpPr/>
                  <p:nvPr/>
                </p:nvSpPr>
                <p:spPr>
                  <a:xfrm>
                    <a:off x="8144725" y="2649200"/>
                    <a:ext cx="42975" cy="28525"/>
                  </a:xfrm>
                  <a:custGeom>
                    <a:avLst/>
                    <a:gdLst/>
                    <a:ahLst/>
                    <a:cxnLst/>
                    <a:rect l="l" t="t" r="r" b="b"/>
                    <a:pathLst>
                      <a:path w="1719" h="1141" extrusionOk="0">
                        <a:moveTo>
                          <a:pt x="1654" y="1"/>
                        </a:moveTo>
                        <a:cubicBezTo>
                          <a:pt x="1644" y="1"/>
                          <a:pt x="1634" y="4"/>
                          <a:pt x="1624" y="13"/>
                        </a:cubicBezTo>
                        <a:cubicBezTo>
                          <a:pt x="1175" y="414"/>
                          <a:pt x="666" y="870"/>
                          <a:pt x="51" y="1052"/>
                        </a:cubicBezTo>
                        <a:cubicBezTo>
                          <a:pt x="0" y="1067"/>
                          <a:pt x="10" y="1140"/>
                          <a:pt x="61" y="1140"/>
                        </a:cubicBezTo>
                        <a:cubicBezTo>
                          <a:pt x="62" y="1140"/>
                          <a:pt x="62" y="1140"/>
                          <a:pt x="63" y="1140"/>
                        </a:cubicBezTo>
                        <a:cubicBezTo>
                          <a:pt x="67" y="1140"/>
                          <a:pt x="71" y="1140"/>
                          <a:pt x="76" y="1139"/>
                        </a:cubicBezTo>
                        <a:cubicBezTo>
                          <a:pt x="711" y="951"/>
                          <a:pt x="1229" y="487"/>
                          <a:pt x="1683" y="80"/>
                        </a:cubicBezTo>
                        <a:cubicBezTo>
                          <a:pt x="1718" y="49"/>
                          <a:pt x="1690" y="1"/>
                          <a:pt x="1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1"/>
                  <p:cNvSpPr/>
                  <p:nvPr/>
                </p:nvSpPr>
                <p:spPr>
                  <a:xfrm>
                    <a:off x="8136625" y="2626300"/>
                    <a:ext cx="11275" cy="47500"/>
                  </a:xfrm>
                  <a:custGeom>
                    <a:avLst/>
                    <a:gdLst/>
                    <a:ahLst/>
                    <a:cxnLst/>
                    <a:rect l="l" t="t" r="r" b="b"/>
                    <a:pathLst>
                      <a:path w="451" h="1900" extrusionOk="0">
                        <a:moveTo>
                          <a:pt x="183" y="0"/>
                        </a:moveTo>
                        <a:cubicBezTo>
                          <a:pt x="164" y="0"/>
                          <a:pt x="146" y="11"/>
                          <a:pt x="140" y="36"/>
                        </a:cubicBezTo>
                        <a:cubicBezTo>
                          <a:pt x="0" y="699"/>
                          <a:pt x="53" y="1027"/>
                          <a:pt x="84" y="1223"/>
                        </a:cubicBezTo>
                        <a:cubicBezTo>
                          <a:pt x="118" y="1436"/>
                          <a:pt x="249" y="1701"/>
                          <a:pt x="361" y="1879"/>
                        </a:cubicBezTo>
                        <a:cubicBezTo>
                          <a:pt x="369" y="1891"/>
                          <a:pt x="384" y="1900"/>
                          <a:pt x="398" y="1900"/>
                        </a:cubicBezTo>
                        <a:cubicBezTo>
                          <a:pt x="407" y="1900"/>
                          <a:pt x="416" y="1897"/>
                          <a:pt x="422" y="1892"/>
                        </a:cubicBezTo>
                        <a:cubicBezTo>
                          <a:pt x="443" y="1879"/>
                          <a:pt x="451" y="1852"/>
                          <a:pt x="437" y="1830"/>
                        </a:cubicBezTo>
                        <a:cubicBezTo>
                          <a:pt x="330" y="1660"/>
                          <a:pt x="205" y="1408"/>
                          <a:pt x="172" y="1209"/>
                        </a:cubicBezTo>
                        <a:cubicBezTo>
                          <a:pt x="140" y="1006"/>
                          <a:pt x="91" y="701"/>
                          <a:pt x="228" y="54"/>
                        </a:cubicBezTo>
                        <a:cubicBezTo>
                          <a:pt x="235" y="20"/>
                          <a:pt x="209"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1"/>
                  <p:cNvSpPr/>
                  <p:nvPr/>
                </p:nvSpPr>
                <p:spPr>
                  <a:xfrm>
                    <a:off x="8223550" y="2545925"/>
                    <a:ext cx="65375" cy="42350"/>
                  </a:xfrm>
                  <a:custGeom>
                    <a:avLst/>
                    <a:gdLst/>
                    <a:ahLst/>
                    <a:cxnLst/>
                    <a:rect l="l" t="t" r="r" b="b"/>
                    <a:pathLst>
                      <a:path w="2615" h="1694" extrusionOk="0">
                        <a:moveTo>
                          <a:pt x="1478" y="0"/>
                        </a:moveTo>
                        <a:cubicBezTo>
                          <a:pt x="1469" y="0"/>
                          <a:pt x="1460" y="4"/>
                          <a:pt x="1452" y="12"/>
                        </a:cubicBezTo>
                        <a:lnTo>
                          <a:pt x="16" y="1264"/>
                        </a:lnTo>
                        <a:cubicBezTo>
                          <a:pt x="5" y="1273"/>
                          <a:pt x="1" y="1287"/>
                          <a:pt x="2" y="1299"/>
                        </a:cubicBezTo>
                        <a:cubicBezTo>
                          <a:pt x="4" y="1312"/>
                          <a:pt x="11" y="1324"/>
                          <a:pt x="23" y="1330"/>
                        </a:cubicBezTo>
                        <a:cubicBezTo>
                          <a:pt x="483" y="1569"/>
                          <a:pt x="992" y="1694"/>
                          <a:pt x="1511" y="1694"/>
                        </a:cubicBezTo>
                        <a:cubicBezTo>
                          <a:pt x="1514" y="1694"/>
                          <a:pt x="1517" y="1694"/>
                          <a:pt x="1520" y="1694"/>
                        </a:cubicBezTo>
                        <a:cubicBezTo>
                          <a:pt x="1525" y="1694"/>
                          <a:pt x="1529" y="1694"/>
                          <a:pt x="1533" y="1694"/>
                        </a:cubicBezTo>
                        <a:cubicBezTo>
                          <a:pt x="1884" y="1694"/>
                          <a:pt x="2233" y="1634"/>
                          <a:pt x="2564" y="1519"/>
                        </a:cubicBezTo>
                        <a:cubicBezTo>
                          <a:pt x="2615" y="1506"/>
                          <a:pt x="2598" y="1440"/>
                          <a:pt x="2558" y="1440"/>
                        </a:cubicBezTo>
                        <a:cubicBezTo>
                          <a:pt x="2552" y="1440"/>
                          <a:pt x="2545" y="1442"/>
                          <a:pt x="2539" y="1445"/>
                        </a:cubicBezTo>
                        <a:cubicBezTo>
                          <a:pt x="2213" y="1559"/>
                          <a:pt x="1867" y="1615"/>
                          <a:pt x="1520" y="1615"/>
                        </a:cubicBezTo>
                        <a:cubicBezTo>
                          <a:pt x="1033" y="1615"/>
                          <a:pt x="545" y="1505"/>
                          <a:pt x="113" y="1287"/>
                        </a:cubicBezTo>
                        <a:lnTo>
                          <a:pt x="1504" y="72"/>
                        </a:lnTo>
                        <a:cubicBezTo>
                          <a:pt x="1537" y="45"/>
                          <a:pt x="151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1"/>
                  <p:cNvSpPr/>
                  <p:nvPr/>
                </p:nvSpPr>
                <p:spPr>
                  <a:xfrm>
                    <a:off x="8216075" y="2514325"/>
                    <a:ext cx="45800" cy="64825"/>
                  </a:xfrm>
                  <a:custGeom>
                    <a:avLst/>
                    <a:gdLst/>
                    <a:ahLst/>
                    <a:cxnLst/>
                    <a:rect l="l" t="t" r="r" b="b"/>
                    <a:pathLst>
                      <a:path w="1832" h="2593" extrusionOk="0">
                        <a:moveTo>
                          <a:pt x="488" y="0"/>
                        </a:moveTo>
                        <a:cubicBezTo>
                          <a:pt x="475" y="0"/>
                          <a:pt x="461" y="7"/>
                          <a:pt x="453" y="23"/>
                        </a:cubicBezTo>
                        <a:cubicBezTo>
                          <a:pt x="58" y="799"/>
                          <a:pt x="0" y="1749"/>
                          <a:pt x="298" y="2567"/>
                        </a:cubicBezTo>
                        <a:cubicBezTo>
                          <a:pt x="303" y="2579"/>
                          <a:pt x="313" y="2588"/>
                          <a:pt x="327" y="2591"/>
                        </a:cubicBezTo>
                        <a:cubicBezTo>
                          <a:pt x="330" y="2593"/>
                          <a:pt x="333" y="2593"/>
                          <a:pt x="336" y="2593"/>
                        </a:cubicBezTo>
                        <a:cubicBezTo>
                          <a:pt x="346" y="2593"/>
                          <a:pt x="355" y="2590"/>
                          <a:pt x="362" y="2584"/>
                        </a:cubicBezTo>
                        <a:lnTo>
                          <a:pt x="1797" y="1330"/>
                        </a:lnTo>
                        <a:cubicBezTo>
                          <a:pt x="1832" y="1303"/>
                          <a:pt x="1805" y="1258"/>
                          <a:pt x="1772" y="1258"/>
                        </a:cubicBezTo>
                        <a:cubicBezTo>
                          <a:pt x="1763" y="1258"/>
                          <a:pt x="1754" y="1261"/>
                          <a:pt x="1745" y="1270"/>
                        </a:cubicBezTo>
                        <a:lnTo>
                          <a:pt x="353" y="2485"/>
                        </a:lnTo>
                        <a:cubicBezTo>
                          <a:pt x="84" y="1699"/>
                          <a:pt x="148" y="797"/>
                          <a:pt x="525" y="59"/>
                        </a:cubicBezTo>
                        <a:cubicBezTo>
                          <a:pt x="542" y="27"/>
                          <a:pt x="515" y="0"/>
                          <a:pt x="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1"/>
                  <p:cNvSpPr/>
                  <p:nvPr/>
                </p:nvSpPr>
                <p:spPr>
                  <a:xfrm>
                    <a:off x="8242550" y="2511025"/>
                    <a:ext cx="50075" cy="50225"/>
                  </a:xfrm>
                  <a:custGeom>
                    <a:avLst/>
                    <a:gdLst/>
                    <a:ahLst/>
                    <a:cxnLst/>
                    <a:rect l="l" t="t" r="r" b="b"/>
                    <a:pathLst>
                      <a:path w="2003" h="2009" extrusionOk="0">
                        <a:moveTo>
                          <a:pt x="201" y="1"/>
                        </a:moveTo>
                        <a:cubicBezTo>
                          <a:pt x="151" y="1"/>
                          <a:pt x="100" y="3"/>
                          <a:pt x="50" y="8"/>
                        </a:cubicBezTo>
                        <a:cubicBezTo>
                          <a:pt x="1" y="14"/>
                          <a:pt x="7" y="87"/>
                          <a:pt x="55" y="87"/>
                        </a:cubicBezTo>
                        <a:cubicBezTo>
                          <a:pt x="56" y="87"/>
                          <a:pt x="57" y="87"/>
                          <a:pt x="58" y="87"/>
                        </a:cubicBezTo>
                        <a:cubicBezTo>
                          <a:pt x="111" y="82"/>
                          <a:pt x="163" y="79"/>
                          <a:pt x="214" y="79"/>
                        </a:cubicBezTo>
                        <a:cubicBezTo>
                          <a:pt x="1206" y="79"/>
                          <a:pt x="1992" y="959"/>
                          <a:pt x="1853" y="1964"/>
                        </a:cubicBezTo>
                        <a:cubicBezTo>
                          <a:pt x="1850" y="1986"/>
                          <a:pt x="1865" y="2006"/>
                          <a:pt x="1886" y="2009"/>
                        </a:cubicBezTo>
                        <a:lnTo>
                          <a:pt x="1892" y="2009"/>
                        </a:lnTo>
                        <a:cubicBezTo>
                          <a:pt x="1911" y="2009"/>
                          <a:pt x="1928" y="1995"/>
                          <a:pt x="1931" y="1976"/>
                        </a:cubicBezTo>
                        <a:cubicBezTo>
                          <a:pt x="2002" y="1463"/>
                          <a:pt x="1825" y="911"/>
                          <a:pt x="1467" y="537"/>
                        </a:cubicBezTo>
                        <a:cubicBezTo>
                          <a:pt x="1144" y="199"/>
                          <a:pt x="670" y="1"/>
                          <a:pt x="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1"/>
                  <p:cNvSpPr/>
                  <p:nvPr/>
                </p:nvSpPr>
                <p:spPr>
                  <a:xfrm>
                    <a:off x="8279675" y="2501175"/>
                    <a:ext cx="32925" cy="28325"/>
                  </a:xfrm>
                  <a:custGeom>
                    <a:avLst/>
                    <a:gdLst/>
                    <a:ahLst/>
                    <a:cxnLst/>
                    <a:rect l="l" t="t" r="r" b="b"/>
                    <a:pathLst>
                      <a:path w="1317" h="1133" extrusionOk="0">
                        <a:moveTo>
                          <a:pt x="1257" y="0"/>
                        </a:moveTo>
                        <a:cubicBezTo>
                          <a:pt x="1248" y="0"/>
                          <a:pt x="1238" y="4"/>
                          <a:pt x="1229" y="12"/>
                        </a:cubicBezTo>
                        <a:lnTo>
                          <a:pt x="28" y="1061"/>
                        </a:lnTo>
                        <a:cubicBezTo>
                          <a:pt x="0" y="1085"/>
                          <a:pt x="16" y="1132"/>
                          <a:pt x="55" y="1132"/>
                        </a:cubicBezTo>
                        <a:cubicBezTo>
                          <a:pt x="64" y="1131"/>
                          <a:pt x="75" y="1128"/>
                          <a:pt x="82" y="1122"/>
                        </a:cubicBezTo>
                        <a:lnTo>
                          <a:pt x="1282" y="74"/>
                        </a:lnTo>
                        <a:cubicBezTo>
                          <a:pt x="1316" y="46"/>
                          <a:pt x="1290" y="0"/>
                          <a:pt x="12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1"/>
                  <p:cNvSpPr/>
                  <p:nvPr/>
                </p:nvSpPr>
                <p:spPr>
                  <a:xfrm>
                    <a:off x="8306400" y="2493900"/>
                    <a:ext cx="15200" cy="11500"/>
                  </a:xfrm>
                  <a:custGeom>
                    <a:avLst/>
                    <a:gdLst/>
                    <a:ahLst/>
                    <a:cxnLst/>
                    <a:rect l="l" t="t" r="r" b="b"/>
                    <a:pathLst>
                      <a:path w="608" h="460" extrusionOk="0">
                        <a:moveTo>
                          <a:pt x="304" y="1"/>
                        </a:moveTo>
                        <a:cubicBezTo>
                          <a:pt x="251" y="1"/>
                          <a:pt x="197" y="19"/>
                          <a:pt x="154" y="57"/>
                        </a:cubicBezTo>
                        <a:cubicBezTo>
                          <a:pt x="0" y="192"/>
                          <a:pt x="85" y="445"/>
                          <a:pt x="289" y="459"/>
                        </a:cubicBezTo>
                        <a:cubicBezTo>
                          <a:pt x="296" y="459"/>
                          <a:pt x="302" y="459"/>
                          <a:pt x="307" y="459"/>
                        </a:cubicBezTo>
                        <a:cubicBezTo>
                          <a:pt x="499" y="459"/>
                          <a:pt x="608" y="229"/>
                          <a:pt x="477" y="80"/>
                        </a:cubicBezTo>
                        <a:cubicBezTo>
                          <a:pt x="432" y="28"/>
                          <a:pt x="368" y="1"/>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1"/>
                  <p:cNvSpPr/>
                  <p:nvPr/>
                </p:nvSpPr>
                <p:spPr>
                  <a:xfrm>
                    <a:off x="8285475" y="2480300"/>
                    <a:ext cx="15250" cy="11475"/>
                  </a:xfrm>
                  <a:custGeom>
                    <a:avLst/>
                    <a:gdLst/>
                    <a:ahLst/>
                    <a:cxnLst/>
                    <a:rect l="l" t="t" r="r" b="b"/>
                    <a:pathLst>
                      <a:path w="610" h="459" extrusionOk="0">
                        <a:moveTo>
                          <a:pt x="305" y="1"/>
                        </a:moveTo>
                        <a:cubicBezTo>
                          <a:pt x="252" y="1"/>
                          <a:pt x="198" y="19"/>
                          <a:pt x="156" y="57"/>
                        </a:cubicBezTo>
                        <a:cubicBezTo>
                          <a:pt x="1" y="191"/>
                          <a:pt x="87" y="445"/>
                          <a:pt x="290" y="458"/>
                        </a:cubicBezTo>
                        <a:cubicBezTo>
                          <a:pt x="296" y="459"/>
                          <a:pt x="302" y="459"/>
                          <a:pt x="308" y="459"/>
                        </a:cubicBezTo>
                        <a:cubicBezTo>
                          <a:pt x="501" y="459"/>
                          <a:pt x="609" y="229"/>
                          <a:pt x="478" y="80"/>
                        </a:cubicBezTo>
                        <a:cubicBezTo>
                          <a:pt x="433" y="27"/>
                          <a:pt x="369" y="1"/>
                          <a:pt x="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1"/>
                  <p:cNvSpPr/>
                  <p:nvPr/>
                </p:nvSpPr>
                <p:spPr>
                  <a:xfrm>
                    <a:off x="8274825" y="2485000"/>
                    <a:ext cx="19525" cy="37925"/>
                  </a:xfrm>
                  <a:custGeom>
                    <a:avLst/>
                    <a:gdLst/>
                    <a:ahLst/>
                    <a:cxnLst/>
                    <a:rect l="l" t="t" r="r" b="b"/>
                    <a:pathLst>
                      <a:path w="781" h="1517" extrusionOk="0">
                        <a:moveTo>
                          <a:pt x="731" y="0"/>
                        </a:moveTo>
                        <a:cubicBezTo>
                          <a:pt x="714" y="0"/>
                          <a:pt x="698" y="10"/>
                          <a:pt x="694" y="33"/>
                        </a:cubicBezTo>
                        <a:cubicBezTo>
                          <a:pt x="561" y="545"/>
                          <a:pt x="333" y="1028"/>
                          <a:pt x="20" y="1454"/>
                        </a:cubicBezTo>
                        <a:cubicBezTo>
                          <a:pt x="0" y="1481"/>
                          <a:pt x="20" y="1517"/>
                          <a:pt x="51" y="1517"/>
                        </a:cubicBezTo>
                        <a:cubicBezTo>
                          <a:pt x="64" y="1517"/>
                          <a:pt x="76" y="1511"/>
                          <a:pt x="84" y="1502"/>
                        </a:cubicBezTo>
                        <a:cubicBezTo>
                          <a:pt x="403" y="1067"/>
                          <a:pt x="635" y="574"/>
                          <a:pt x="770" y="53"/>
                        </a:cubicBezTo>
                        <a:cubicBezTo>
                          <a:pt x="780" y="21"/>
                          <a:pt x="755" y="0"/>
                          <a:pt x="7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1"/>
                  <p:cNvSpPr/>
                  <p:nvPr/>
                </p:nvSpPr>
                <p:spPr>
                  <a:xfrm>
                    <a:off x="8283975" y="2520700"/>
                    <a:ext cx="40625" cy="14025"/>
                  </a:xfrm>
                  <a:custGeom>
                    <a:avLst/>
                    <a:gdLst/>
                    <a:ahLst/>
                    <a:cxnLst/>
                    <a:rect l="l" t="t" r="r" b="b"/>
                    <a:pathLst>
                      <a:path w="1625" h="561" extrusionOk="0">
                        <a:moveTo>
                          <a:pt x="1570" y="1"/>
                        </a:moveTo>
                        <a:cubicBezTo>
                          <a:pt x="1568" y="1"/>
                          <a:pt x="1567" y="1"/>
                          <a:pt x="1565" y="1"/>
                        </a:cubicBezTo>
                        <a:cubicBezTo>
                          <a:pt x="1030" y="64"/>
                          <a:pt x="511" y="229"/>
                          <a:pt x="37" y="486"/>
                        </a:cubicBezTo>
                        <a:cubicBezTo>
                          <a:pt x="1" y="505"/>
                          <a:pt x="14" y="560"/>
                          <a:pt x="56" y="560"/>
                        </a:cubicBezTo>
                        <a:cubicBezTo>
                          <a:pt x="62" y="560"/>
                          <a:pt x="70" y="559"/>
                          <a:pt x="76" y="556"/>
                        </a:cubicBezTo>
                        <a:cubicBezTo>
                          <a:pt x="541" y="304"/>
                          <a:pt x="1049" y="143"/>
                          <a:pt x="1576" y="80"/>
                        </a:cubicBezTo>
                        <a:cubicBezTo>
                          <a:pt x="1625" y="73"/>
                          <a:pt x="1618" y="1"/>
                          <a:pt x="1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50" name="Google Shape;1550;p41"/>
              <p:cNvGrpSpPr/>
              <p:nvPr/>
            </p:nvGrpSpPr>
            <p:grpSpPr>
              <a:xfrm rot="-188346">
                <a:off x="4255507" y="703471"/>
                <a:ext cx="657363" cy="925277"/>
                <a:chOff x="8244900" y="3297325"/>
                <a:chExt cx="207000" cy="291375"/>
              </a:xfrm>
            </p:grpSpPr>
            <p:sp>
              <p:nvSpPr>
                <p:cNvPr id="1551" name="Google Shape;1551;p41"/>
                <p:cNvSpPr/>
                <p:nvPr/>
              </p:nvSpPr>
              <p:spPr>
                <a:xfrm>
                  <a:off x="8367875" y="3423650"/>
                  <a:ext cx="83125" cy="20425"/>
                </a:xfrm>
                <a:custGeom>
                  <a:avLst/>
                  <a:gdLst/>
                  <a:ahLst/>
                  <a:cxnLst/>
                  <a:rect l="l" t="t" r="r" b="b"/>
                  <a:pathLst>
                    <a:path w="3325" h="817" extrusionOk="0">
                      <a:moveTo>
                        <a:pt x="1900" y="1"/>
                      </a:moveTo>
                      <a:cubicBezTo>
                        <a:pt x="1246" y="1"/>
                        <a:pt x="554" y="138"/>
                        <a:pt x="160" y="283"/>
                      </a:cubicBezTo>
                      <a:cubicBezTo>
                        <a:pt x="140" y="298"/>
                        <a:pt x="123" y="300"/>
                        <a:pt x="105" y="300"/>
                      </a:cubicBezTo>
                      <a:cubicBezTo>
                        <a:pt x="100" y="300"/>
                        <a:pt x="95" y="300"/>
                        <a:pt x="89" y="300"/>
                      </a:cubicBezTo>
                      <a:cubicBezTo>
                        <a:pt x="66" y="300"/>
                        <a:pt x="39" y="302"/>
                        <a:pt x="1" y="327"/>
                      </a:cubicBezTo>
                      <a:cubicBezTo>
                        <a:pt x="277" y="682"/>
                        <a:pt x="878" y="817"/>
                        <a:pt x="1507" y="817"/>
                      </a:cubicBezTo>
                      <a:cubicBezTo>
                        <a:pt x="2218" y="817"/>
                        <a:pt x="2966" y="645"/>
                        <a:pt x="3324" y="423"/>
                      </a:cubicBezTo>
                      <a:cubicBezTo>
                        <a:pt x="3039" y="111"/>
                        <a:pt x="2485" y="1"/>
                        <a:pt x="19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1"/>
                <p:cNvSpPr/>
                <p:nvPr/>
              </p:nvSpPr>
              <p:spPr>
                <a:xfrm>
                  <a:off x="8394950" y="3357550"/>
                  <a:ext cx="56950" cy="39675"/>
                </a:xfrm>
                <a:custGeom>
                  <a:avLst/>
                  <a:gdLst/>
                  <a:ahLst/>
                  <a:cxnLst/>
                  <a:rect l="l" t="t" r="r" b="b"/>
                  <a:pathLst>
                    <a:path w="2278" h="1587" extrusionOk="0">
                      <a:moveTo>
                        <a:pt x="2127" y="1"/>
                      </a:moveTo>
                      <a:cubicBezTo>
                        <a:pt x="1406" y="1"/>
                        <a:pt x="429" y="944"/>
                        <a:pt x="85" y="1452"/>
                      </a:cubicBezTo>
                      <a:cubicBezTo>
                        <a:pt x="70" y="1501"/>
                        <a:pt x="29" y="1485"/>
                        <a:pt x="0" y="1559"/>
                      </a:cubicBezTo>
                      <a:cubicBezTo>
                        <a:pt x="65" y="1578"/>
                        <a:pt x="133" y="1587"/>
                        <a:pt x="204" y="1587"/>
                      </a:cubicBezTo>
                      <a:cubicBezTo>
                        <a:pt x="966" y="1587"/>
                        <a:pt x="2045" y="571"/>
                        <a:pt x="2277" y="16"/>
                      </a:cubicBezTo>
                      <a:cubicBezTo>
                        <a:pt x="2229" y="6"/>
                        <a:pt x="2178" y="1"/>
                        <a:pt x="21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1"/>
                <p:cNvSpPr/>
                <p:nvPr/>
              </p:nvSpPr>
              <p:spPr>
                <a:xfrm>
                  <a:off x="8379400" y="3327025"/>
                  <a:ext cx="26225" cy="68700"/>
                </a:xfrm>
                <a:custGeom>
                  <a:avLst/>
                  <a:gdLst/>
                  <a:ahLst/>
                  <a:cxnLst/>
                  <a:rect l="l" t="t" r="r" b="b"/>
                  <a:pathLst>
                    <a:path w="1049" h="2748" extrusionOk="0">
                      <a:moveTo>
                        <a:pt x="488" y="1"/>
                      </a:moveTo>
                      <a:cubicBezTo>
                        <a:pt x="157" y="569"/>
                        <a:pt x="0" y="2276"/>
                        <a:pt x="634" y="2747"/>
                      </a:cubicBezTo>
                      <a:cubicBezTo>
                        <a:pt x="677" y="2680"/>
                        <a:pt x="639" y="2655"/>
                        <a:pt x="668" y="2615"/>
                      </a:cubicBezTo>
                      <a:cubicBezTo>
                        <a:pt x="879" y="1991"/>
                        <a:pt x="1049" y="487"/>
                        <a:pt x="4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1"/>
                <p:cNvSpPr/>
                <p:nvPr/>
              </p:nvSpPr>
              <p:spPr>
                <a:xfrm>
                  <a:off x="8410775" y="3297325"/>
                  <a:ext cx="25450" cy="66200"/>
                </a:xfrm>
                <a:custGeom>
                  <a:avLst/>
                  <a:gdLst/>
                  <a:ahLst/>
                  <a:cxnLst/>
                  <a:rect l="l" t="t" r="r" b="b"/>
                  <a:pathLst>
                    <a:path w="1018" h="2648" extrusionOk="0">
                      <a:moveTo>
                        <a:pt x="820" y="0"/>
                      </a:moveTo>
                      <a:lnTo>
                        <a:pt x="820" y="0"/>
                      </a:lnTo>
                      <a:cubicBezTo>
                        <a:pt x="166" y="352"/>
                        <a:pt x="1" y="1857"/>
                        <a:pt x="70" y="2511"/>
                      </a:cubicBezTo>
                      <a:cubicBezTo>
                        <a:pt x="89" y="2558"/>
                        <a:pt x="47" y="2573"/>
                        <a:pt x="73" y="2647"/>
                      </a:cubicBezTo>
                      <a:cubicBezTo>
                        <a:pt x="796" y="2328"/>
                        <a:pt x="1018" y="628"/>
                        <a:pt x="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1"/>
                <p:cNvSpPr/>
                <p:nvPr/>
              </p:nvSpPr>
              <p:spPr>
                <a:xfrm>
                  <a:off x="8345475" y="3348250"/>
                  <a:ext cx="27225" cy="81775"/>
                </a:xfrm>
                <a:custGeom>
                  <a:avLst/>
                  <a:gdLst/>
                  <a:ahLst/>
                  <a:cxnLst/>
                  <a:rect l="l" t="t" r="r" b="b"/>
                  <a:pathLst>
                    <a:path w="1089" h="3271" extrusionOk="0">
                      <a:moveTo>
                        <a:pt x="309" y="0"/>
                      </a:moveTo>
                      <a:lnTo>
                        <a:pt x="309" y="0"/>
                      </a:lnTo>
                      <a:cubicBezTo>
                        <a:pt x="0" y="734"/>
                        <a:pt x="78" y="2805"/>
                        <a:pt x="913" y="3270"/>
                      </a:cubicBezTo>
                      <a:cubicBezTo>
                        <a:pt x="953" y="3184"/>
                        <a:pt x="903" y="3160"/>
                        <a:pt x="934" y="3106"/>
                      </a:cubicBezTo>
                      <a:cubicBezTo>
                        <a:pt x="1089" y="2326"/>
                        <a:pt x="1056" y="497"/>
                        <a:pt x="3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1"/>
                <p:cNvSpPr/>
                <p:nvPr/>
              </p:nvSpPr>
              <p:spPr>
                <a:xfrm>
                  <a:off x="8336625" y="3458375"/>
                  <a:ext cx="83125" cy="20425"/>
                </a:xfrm>
                <a:custGeom>
                  <a:avLst/>
                  <a:gdLst/>
                  <a:ahLst/>
                  <a:cxnLst/>
                  <a:rect l="l" t="t" r="r" b="b"/>
                  <a:pathLst>
                    <a:path w="3325" h="817" extrusionOk="0">
                      <a:moveTo>
                        <a:pt x="1899" y="0"/>
                      </a:moveTo>
                      <a:cubicBezTo>
                        <a:pt x="1245" y="0"/>
                        <a:pt x="553" y="138"/>
                        <a:pt x="159" y="282"/>
                      </a:cubicBezTo>
                      <a:cubicBezTo>
                        <a:pt x="139" y="298"/>
                        <a:pt x="122" y="300"/>
                        <a:pt x="103" y="300"/>
                      </a:cubicBezTo>
                      <a:cubicBezTo>
                        <a:pt x="99" y="300"/>
                        <a:pt x="96" y="299"/>
                        <a:pt x="92" y="299"/>
                      </a:cubicBezTo>
                      <a:cubicBezTo>
                        <a:pt x="68" y="299"/>
                        <a:pt x="40" y="301"/>
                        <a:pt x="1" y="328"/>
                      </a:cubicBezTo>
                      <a:cubicBezTo>
                        <a:pt x="277" y="682"/>
                        <a:pt x="878" y="817"/>
                        <a:pt x="1507" y="817"/>
                      </a:cubicBezTo>
                      <a:cubicBezTo>
                        <a:pt x="2218" y="817"/>
                        <a:pt x="2966" y="645"/>
                        <a:pt x="3325" y="424"/>
                      </a:cubicBezTo>
                      <a:cubicBezTo>
                        <a:pt x="3039" y="110"/>
                        <a:pt x="2484" y="0"/>
                        <a:pt x="18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1"/>
                <p:cNvSpPr/>
                <p:nvPr/>
              </p:nvSpPr>
              <p:spPr>
                <a:xfrm>
                  <a:off x="8317550" y="3384750"/>
                  <a:ext cx="27250" cy="81775"/>
                </a:xfrm>
                <a:custGeom>
                  <a:avLst/>
                  <a:gdLst/>
                  <a:ahLst/>
                  <a:cxnLst/>
                  <a:rect l="l" t="t" r="r" b="b"/>
                  <a:pathLst>
                    <a:path w="1090" h="3271" extrusionOk="0">
                      <a:moveTo>
                        <a:pt x="309" y="0"/>
                      </a:moveTo>
                      <a:lnTo>
                        <a:pt x="309" y="0"/>
                      </a:lnTo>
                      <a:cubicBezTo>
                        <a:pt x="0" y="734"/>
                        <a:pt x="80" y="2805"/>
                        <a:pt x="913" y="3270"/>
                      </a:cubicBezTo>
                      <a:cubicBezTo>
                        <a:pt x="953" y="3182"/>
                        <a:pt x="904" y="3160"/>
                        <a:pt x="934" y="3106"/>
                      </a:cubicBezTo>
                      <a:cubicBezTo>
                        <a:pt x="1089" y="2326"/>
                        <a:pt x="1056" y="497"/>
                        <a:pt x="3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1"/>
                <p:cNvSpPr/>
                <p:nvPr/>
              </p:nvSpPr>
              <p:spPr>
                <a:xfrm>
                  <a:off x="8304325" y="3488950"/>
                  <a:ext cx="83100" cy="20375"/>
                </a:xfrm>
                <a:custGeom>
                  <a:avLst/>
                  <a:gdLst/>
                  <a:ahLst/>
                  <a:cxnLst/>
                  <a:rect l="l" t="t" r="r" b="b"/>
                  <a:pathLst>
                    <a:path w="3324" h="815" extrusionOk="0">
                      <a:moveTo>
                        <a:pt x="1900" y="0"/>
                      </a:moveTo>
                      <a:cubicBezTo>
                        <a:pt x="1246" y="0"/>
                        <a:pt x="554" y="138"/>
                        <a:pt x="160" y="282"/>
                      </a:cubicBezTo>
                      <a:cubicBezTo>
                        <a:pt x="140" y="296"/>
                        <a:pt x="124" y="298"/>
                        <a:pt x="107" y="298"/>
                      </a:cubicBezTo>
                      <a:cubicBezTo>
                        <a:pt x="101" y="298"/>
                        <a:pt x="95" y="298"/>
                        <a:pt x="89" y="298"/>
                      </a:cubicBezTo>
                      <a:cubicBezTo>
                        <a:pt x="66" y="298"/>
                        <a:pt x="39" y="301"/>
                        <a:pt x="0" y="326"/>
                      </a:cubicBezTo>
                      <a:cubicBezTo>
                        <a:pt x="276" y="680"/>
                        <a:pt x="877" y="815"/>
                        <a:pt x="1507" y="815"/>
                      </a:cubicBezTo>
                      <a:cubicBezTo>
                        <a:pt x="2217" y="815"/>
                        <a:pt x="2965" y="643"/>
                        <a:pt x="3324" y="422"/>
                      </a:cubicBezTo>
                      <a:cubicBezTo>
                        <a:pt x="3038" y="110"/>
                        <a:pt x="2484" y="0"/>
                        <a:pt x="19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1"/>
                <p:cNvSpPr/>
                <p:nvPr/>
              </p:nvSpPr>
              <p:spPr>
                <a:xfrm>
                  <a:off x="8281900" y="3413525"/>
                  <a:ext cx="27250" cy="81775"/>
                </a:xfrm>
                <a:custGeom>
                  <a:avLst/>
                  <a:gdLst/>
                  <a:ahLst/>
                  <a:cxnLst/>
                  <a:rect l="l" t="t" r="r" b="b"/>
                  <a:pathLst>
                    <a:path w="1090" h="3271" extrusionOk="0">
                      <a:moveTo>
                        <a:pt x="310" y="0"/>
                      </a:moveTo>
                      <a:cubicBezTo>
                        <a:pt x="1" y="732"/>
                        <a:pt x="78" y="2805"/>
                        <a:pt x="914" y="3270"/>
                      </a:cubicBezTo>
                      <a:cubicBezTo>
                        <a:pt x="954" y="3182"/>
                        <a:pt x="905" y="3159"/>
                        <a:pt x="934" y="3106"/>
                      </a:cubicBezTo>
                      <a:cubicBezTo>
                        <a:pt x="1089" y="2326"/>
                        <a:pt x="1057" y="497"/>
                        <a:pt x="3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1"/>
                <p:cNvSpPr/>
                <p:nvPr/>
              </p:nvSpPr>
              <p:spPr>
                <a:xfrm>
                  <a:off x="8244900" y="3336975"/>
                  <a:ext cx="175975" cy="251725"/>
                </a:xfrm>
                <a:custGeom>
                  <a:avLst/>
                  <a:gdLst/>
                  <a:ahLst/>
                  <a:cxnLst/>
                  <a:rect l="l" t="t" r="r" b="b"/>
                  <a:pathLst>
                    <a:path w="7039" h="10069" extrusionOk="0">
                      <a:moveTo>
                        <a:pt x="6932" y="1"/>
                      </a:moveTo>
                      <a:cubicBezTo>
                        <a:pt x="6902" y="1"/>
                        <a:pt x="6872" y="22"/>
                        <a:pt x="6876" y="62"/>
                      </a:cubicBezTo>
                      <a:cubicBezTo>
                        <a:pt x="6922" y="541"/>
                        <a:pt x="6445" y="1461"/>
                        <a:pt x="6187" y="1954"/>
                      </a:cubicBezTo>
                      <a:lnTo>
                        <a:pt x="6138" y="2053"/>
                      </a:lnTo>
                      <a:cubicBezTo>
                        <a:pt x="5774" y="2755"/>
                        <a:pt x="5206" y="3365"/>
                        <a:pt x="4654" y="3955"/>
                      </a:cubicBezTo>
                      <a:cubicBezTo>
                        <a:pt x="4362" y="4270"/>
                        <a:pt x="4058" y="4595"/>
                        <a:pt x="3792" y="4929"/>
                      </a:cubicBezTo>
                      <a:cubicBezTo>
                        <a:pt x="3328" y="5512"/>
                        <a:pt x="2807" y="5936"/>
                        <a:pt x="2301" y="6344"/>
                      </a:cubicBezTo>
                      <a:cubicBezTo>
                        <a:pt x="1263" y="7187"/>
                        <a:pt x="282" y="7983"/>
                        <a:pt x="5" y="10005"/>
                      </a:cubicBezTo>
                      <a:cubicBezTo>
                        <a:pt x="0" y="10036"/>
                        <a:pt x="21" y="10065"/>
                        <a:pt x="52" y="10068"/>
                      </a:cubicBezTo>
                      <a:cubicBezTo>
                        <a:pt x="56" y="10069"/>
                        <a:pt x="59" y="10069"/>
                        <a:pt x="62" y="10069"/>
                      </a:cubicBezTo>
                      <a:cubicBezTo>
                        <a:pt x="71" y="10069"/>
                        <a:pt x="79" y="10067"/>
                        <a:pt x="87" y="10063"/>
                      </a:cubicBezTo>
                      <a:cubicBezTo>
                        <a:pt x="103" y="10054"/>
                        <a:pt x="113" y="10039"/>
                        <a:pt x="116" y="10020"/>
                      </a:cubicBezTo>
                      <a:cubicBezTo>
                        <a:pt x="388" y="8043"/>
                        <a:pt x="1353" y="7260"/>
                        <a:pt x="2371" y="6432"/>
                      </a:cubicBezTo>
                      <a:cubicBezTo>
                        <a:pt x="2881" y="6019"/>
                        <a:pt x="3408" y="5591"/>
                        <a:pt x="3880" y="4999"/>
                      </a:cubicBezTo>
                      <a:cubicBezTo>
                        <a:pt x="4143" y="4670"/>
                        <a:pt x="4444" y="4346"/>
                        <a:pt x="4738" y="4033"/>
                      </a:cubicBezTo>
                      <a:cubicBezTo>
                        <a:pt x="5292" y="3437"/>
                        <a:pt x="5866" y="2821"/>
                        <a:pt x="6236" y="2103"/>
                      </a:cubicBezTo>
                      <a:lnTo>
                        <a:pt x="6287" y="2006"/>
                      </a:lnTo>
                      <a:cubicBezTo>
                        <a:pt x="6549" y="1502"/>
                        <a:pt x="7039" y="563"/>
                        <a:pt x="6988" y="52"/>
                      </a:cubicBezTo>
                      <a:cubicBezTo>
                        <a:pt x="6984" y="17"/>
                        <a:pt x="6958" y="1"/>
                        <a:pt x="69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1" name="Google Shape;1561;p41"/>
              <p:cNvGrpSpPr/>
              <p:nvPr/>
            </p:nvGrpSpPr>
            <p:grpSpPr>
              <a:xfrm rot="337277">
                <a:off x="4423322" y="1277117"/>
                <a:ext cx="1005591" cy="961454"/>
                <a:chOff x="8059125" y="2818475"/>
                <a:chExt cx="411275" cy="393225"/>
              </a:xfrm>
            </p:grpSpPr>
            <p:sp>
              <p:nvSpPr>
                <p:cNvPr id="1562" name="Google Shape;1562;p41"/>
                <p:cNvSpPr/>
                <p:nvPr/>
              </p:nvSpPr>
              <p:spPr>
                <a:xfrm>
                  <a:off x="8177525" y="2820225"/>
                  <a:ext cx="292875" cy="226450"/>
                </a:xfrm>
                <a:custGeom>
                  <a:avLst/>
                  <a:gdLst/>
                  <a:ahLst/>
                  <a:cxnLst/>
                  <a:rect l="l" t="t" r="r" b="b"/>
                  <a:pathLst>
                    <a:path w="11715" h="9058" extrusionOk="0">
                      <a:moveTo>
                        <a:pt x="9188" y="1"/>
                      </a:moveTo>
                      <a:cubicBezTo>
                        <a:pt x="8450" y="1"/>
                        <a:pt x="7618" y="244"/>
                        <a:pt x="7037" y="670"/>
                      </a:cubicBezTo>
                      <a:cubicBezTo>
                        <a:pt x="7481" y="935"/>
                        <a:pt x="7883" y="1268"/>
                        <a:pt x="8227" y="1654"/>
                      </a:cubicBezTo>
                      <a:cubicBezTo>
                        <a:pt x="7693" y="1433"/>
                        <a:pt x="7179" y="1172"/>
                        <a:pt x="6685" y="874"/>
                      </a:cubicBezTo>
                      <a:cubicBezTo>
                        <a:pt x="6036" y="1390"/>
                        <a:pt x="5215" y="1943"/>
                        <a:pt x="4502" y="2367"/>
                      </a:cubicBezTo>
                      <a:cubicBezTo>
                        <a:pt x="4244" y="3136"/>
                        <a:pt x="3856" y="3713"/>
                        <a:pt x="3640" y="4496"/>
                      </a:cubicBezTo>
                      <a:cubicBezTo>
                        <a:pt x="3579" y="4059"/>
                        <a:pt x="3594" y="3615"/>
                        <a:pt x="3685" y="3184"/>
                      </a:cubicBezTo>
                      <a:lnTo>
                        <a:pt x="3685" y="3184"/>
                      </a:lnTo>
                      <a:cubicBezTo>
                        <a:pt x="2716" y="4046"/>
                        <a:pt x="1873" y="5040"/>
                        <a:pt x="1181" y="6138"/>
                      </a:cubicBezTo>
                      <a:cubicBezTo>
                        <a:pt x="540" y="7156"/>
                        <a:pt x="0" y="9057"/>
                        <a:pt x="1552" y="9057"/>
                      </a:cubicBezTo>
                      <a:cubicBezTo>
                        <a:pt x="1679" y="9057"/>
                        <a:pt x="1821" y="9044"/>
                        <a:pt x="1977" y="9017"/>
                      </a:cubicBezTo>
                      <a:cubicBezTo>
                        <a:pt x="2572" y="8913"/>
                        <a:pt x="3130" y="8634"/>
                        <a:pt x="3700" y="8436"/>
                      </a:cubicBezTo>
                      <a:cubicBezTo>
                        <a:pt x="3846" y="8385"/>
                        <a:pt x="5971" y="7587"/>
                        <a:pt x="5911" y="7477"/>
                      </a:cubicBezTo>
                      <a:lnTo>
                        <a:pt x="5319" y="6427"/>
                      </a:lnTo>
                      <a:lnTo>
                        <a:pt x="5319" y="6427"/>
                      </a:lnTo>
                      <a:cubicBezTo>
                        <a:pt x="5716" y="6776"/>
                        <a:pt x="6223" y="7027"/>
                        <a:pt x="6713" y="7223"/>
                      </a:cubicBezTo>
                      <a:cubicBezTo>
                        <a:pt x="7895" y="6763"/>
                        <a:pt x="8980" y="5944"/>
                        <a:pt x="9760" y="4936"/>
                      </a:cubicBezTo>
                      <a:lnTo>
                        <a:pt x="9421" y="3133"/>
                      </a:lnTo>
                      <a:lnTo>
                        <a:pt x="9421" y="3133"/>
                      </a:lnTo>
                      <a:cubicBezTo>
                        <a:pt x="9741" y="3557"/>
                        <a:pt x="10019" y="4043"/>
                        <a:pt x="10337" y="4468"/>
                      </a:cubicBezTo>
                      <a:cubicBezTo>
                        <a:pt x="10905" y="3979"/>
                        <a:pt x="11405" y="3360"/>
                        <a:pt x="11558" y="2625"/>
                      </a:cubicBezTo>
                      <a:cubicBezTo>
                        <a:pt x="11715" y="1873"/>
                        <a:pt x="11376" y="1135"/>
                        <a:pt x="10823" y="635"/>
                      </a:cubicBezTo>
                      <a:cubicBezTo>
                        <a:pt x="10434" y="285"/>
                        <a:pt x="9940" y="51"/>
                        <a:pt x="9436" y="11"/>
                      </a:cubicBezTo>
                      <a:cubicBezTo>
                        <a:pt x="9355" y="4"/>
                        <a:pt x="9272" y="1"/>
                        <a:pt x="91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1"/>
                <p:cNvSpPr/>
                <p:nvPr/>
              </p:nvSpPr>
              <p:spPr>
                <a:xfrm>
                  <a:off x="8059125" y="2857025"/>
                  <a:ext cx="372400" cy="354675"/>
                </a:xfrm>
                <a:custGeom>
                  <a:avLst/>
                  <a:gdLst/>
                  <a:ahLst/>
                  <a:cxnLst/>
                  <a:rect l="l" t="t" r="r" b="b"/>
                  <a:pathLst>
                    <a:path w="14896" h="14187" extrusionOk="0">
                      <a:moveTo>
                        <a:pt x="14831" y="1"/>
                      </a:moveTo>
                      <a:cubicBezTo>
                        <a:pt x="14823" y="1"/>
                        <a:pt x="14815" y="3"/>
                        <a:pt x="14806" y="9"/>
                      </a:cubicBezTo>
                      <a:cubicBezTo>
                        <a:pt x="14773" y="28"/>
                        <a:pt x="11491" y="1941"/>
                        <a:pt x="8045" y="4626"/>
                      </a:cubicBezTo>
                      <a:cubicBezTo>
                        <a:pt x="6022" y="6202"/>
                        <a:pt x="4337" y="7732"/>
                        <a:pt x="3039" y="9172"/>
                      </a:cubicBezTo>
                      <a:cubicBezTo>
                        <a:pt x="1414" y="10975"/>
                        <a:pt x="394" y="12645"/>
                        <a:pt x="6" y="14133"/>
                      </a:cubicBezTo>
                      <a:cubicBezTo>
                        <a:pt x="0" y="14156"/>
                        <a:pt x="14" y="14180"/>
                        <a:pt x="37" y="14185"/>
                      </a:cubicBezTo>
                      <a:cubicBezTo>
                        <a:pt x="40" y="14187"/>
                        <a:pt x="45" y="14187"/>
                        <a:pt x="48" y="14187"/>
                      </a:cubicBezTo>
                      <a:cubicBezTo>
                        <a:pt x="67" y="14187"/>
                        <a:pt x="85" y="14174"/>
                        <a:pt x="90" y="14154"/>
                      </a:cubicBezTo>
                      <a:cubicBezTo>
                        <a:pt x="474" y="12681"/>
                        <a:pt x="1488" y="11024"/>
                        <a:pt x="3103" y="9230"/>
                      </a:cubicBezTo>
                      <a:cubicBezTo>
                        <a:pt x="4398" y="7794"/>
                        <a:pt x="6078" y="6269"/>
                        <a:pt x="8099" y="4696"/>
                      </a:cubicBezTo>
                      <a:cubicBezTo>
                        <a:pt x="11540" y="2016"/>
                        <a:pt x="14817" y="104"/>
                        <a:pt x="14849" y="85"/>
                      </a:cubicBezTo>
                      <a:cubicBezTo>
                        <a:pt x="14895" y="62"/>
                        <a:pt x="14870" y="1"/>
                        <a:pt x="14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1"/>
                <p:cNvSpPr/>
                <p:nvPr/>
              </p:nvSpPr>
              <p:spPr>
                <a:xfrm>
                  <a:off x="8389850" y="2818475"/>
                  <a:ext cx="29375" cy="64200"/>
                </a:xfrm>
                <a:custGeom>
                  <a:avLst/>
                  <a:gdLst/>
                  <a:ahLst/>
                  <a:cxnLst/>
                  <a:rect l="l" t="t" r="r" b="b"/>
                  <a:pathLst>
                    <a:path w="1175" h="2568" extrusionOk="0">
                      <a:moveTo>
                        <a:pt x="1115" y="0"/>
                      </a:moveTo>
                      <a:cubicBezTo>
                        <a:pt x="1099" y="0"/>
                        <a:pt x="1083" y="8"/>
                        <a:pt x="1076" y="28"/>
                      </a:cubicBezTo>
                      <a:lnTo>
                        <a:pt x="10" y="2507"/>
                      </a:lnTo>
                      <a:cubicBezTo>
                        <a:pt x="1" y="2529"/>
                        <a:pt x="11" y="2554"/>
                        <a:pt x="32" y="2565"/>
                      </a:cubicBezTo>
                      <a:cubicBezTo>
                        <a:pt x="38" y="2566"/>
                        <a:pt x="44" y="2568"/>
                        <a:pt x="50" y="2568"/>
                      </a:cubicBezTo>
                      <a:cubicBezTo>
                        <a:pt x="68" y="2568"/>
                        <a:pt x="83" y="2557"/>
                        <a:pt x="90" y="2541"/>
                      </a:cubicBezTo>
                      <a:lnTo>
                        <a:pt x="1157" y="64"/>
                      </a:lnTo>
                      <a:cubicBezTo>
                        <a:pt x="1174" y="28"/>
                        <a:pt x="1144" y="0"/>
                        <a:pt x="1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1"/>
                <p:cNvSpPr/>
                <p:nvPr/>
              </p:nvSpPr>
              <p:spPr>
                <a:xfrm>
                  <a:off x="8295425" y="2947825"/>
                  <a:ext cx="102475" cy="23250"/>
                </a:xfrm>
                <a:custGeom>
                  <a:avLst/>
                  <a:gdLst/>
                  <a:ahLst/>
                  <a:cxnLst/>
                  <a:rect l="l" t="t" r="r" b="b"/>
                  <a:pathLst>
                    <a:path w="4099" h="930" extrusionOk="0">
                      <a:moveTo>
                        <a:pt x="60" y="0"/>
                      </a:moveTo>
                      <a:cubicBezTo>
                        <a:pt x="12" y="0"/>
                        <a:pt x="0" y="76"/>
                        <a:pt x="53" y="87"/>
                      </a:cubicBezTo>
                      <a:lnTo>
                        <a:pt x="4028" y="928"/>
                      </a:lnTo>
                      <a:cubicBezTo>
                        <a:pt x="4031" y="929"/>
                        <a:pt x="4034" y="929"/>
                        <a:pt x="4037" y="929"/>
                      </a:cubicBezTo>
                      <a:lnTo>
                        <a:pt x="4039" y="929"/>
                      </a:lnTo>
                      <a:cubicBezTo>
                        <a:pt x="4090" y="928"/>
                        <a:pt x="4099" y="855"/>
                        <a:pt x="4048" y="843"/>
                      </a:cubicBezTo>
                      <a:lnTo>
                        <a:pt x="72" y="2"/>
                      </a:lnTo>
                      <a:cubicBezTo>
                        <a:pt x="68" y="1"/>
                        <a:pt x="64" y="0"/>
                        <a:pt x="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41"/>
              <p:cNvGrpSpPr/>
              <p:nvPr/>
            </p:nvGrpSpPr>
            <p:grpSpPr>
              <a:xfrm rot="871253">
                <a:off x="4498652" y="2103938"/>
                <a:ext cx="576125" cy="564083"/>
                <a:chOff x="8174627" y="4345225"/>
                <a:chExt cx="172915" cy="169301"/>
              </a:xfrm>
            </p:grpSpPr>
            <p:grpSp>
              <p:nvGrpSpPr>
                <p:cNvPr id="1567" name="Google Shape;1567;p41"/>
                <p:cNvGrpSpPr/>
                <p:nvPr/>
              </p:nvGrpSpPr>
              <p:grpSpPr>
                <a:xfrm>
                  <a:off x="8192297" y="4345225"/>
                  <a:ext cx="155245" cy="145615"/>
                  <a:chOff x="8192297" y="4345225"/>
                  <a:chExt cx="155245" cy="145615"/>
                </a:xfrm>
              </p:grpSpPr>
              <p:sp>
                <p:nvSpPr>
                  <p:cNvPr id="1568" name="Google Shape;1568;p41"/>
                  <p:cNvSpPr/>
                  <p:nvPr/>
                </p:nvSpPr>
                <p:spPr>
                  <a:xfrm>
                    <a:off x="8192297" y="4378920"/>
                    <a:ext cx="38677" cy="71057"/>
                  </a:xfrm>
                  <a:custGeom>
                    <a:avLst/>
                    <a:gdLst/>
                    <a:ahLst/>
                    <a:cxnLst/>
                    <a:rect l="l" t="t" r="r" b="b"/>
                    <a:pathLst>
                      <a:path w="939" h="1725" extrusionOk="0">
                        <a:moveTo>
                          <a:pt x="536" y="0"/>
                        </a:moveTo>
                        <a:cubicBezTo>
                          <a:pt x="408" y="0"/>
                          <a:pt x="280" y="59"/>
                          <a:pt x="201" y="160"/>
                        </a:cubicBezTo>
                        <a:cubicBezTo>
                          <a:pt x="0" y="421"/>
                          <a:pt x="282" y="931"/>
                          <a:pt x="360" y="1198"/>
                        </a:cubicBezTo>
                        <a:cubicBezTo>
                          <a:pt x="395" y="1320"/>
                          <a:pt x="376" y="1604"/>
                          <a:pt x="339" y="1724"/>
                        </a:cubicBezTo>
                        <a:lnTo>
                          <a:pt x="477" y="1532"/>
                        </a:lnTo>
                        <a:cubicBezTo>
                          <a:pt x="544" y="1159"/>
                          <a:pt x="799" y="873"/>
                          <a:pt x="892" y="515"/>
                        </a:cubicBezTo>
                        <a:cubicBezTo>
                          <a:pt x="938" y="338"/>
                          <a:pt x="895" y="145"/>
                          <a:pt x="723" y="48"/>
                        </a:cubicBezTo>
                        <a:cubicBezTo>
                          <a:pt x="666" y="16"/>
                          <a:pt x="601" y="0"/>
                          <a:pt x="5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1"/>
                  <p:cNvSpPr/>
                  <p:nvPr/>
                </p:nvSpPr>
                <p:spPr>
                  <a:xfrm>
                    <a:off x="8230686" y="4349797"/>
                    <a:ext cx="47698" cy="85104"/>
                  </a:xfrm>
                  <a:custGeom>
                    <a:avLst/>
                    <a:gdLst/>
                    <a:ahLst/>
                    <a:cxnLst/>
                    <a:rect l="l" t="t" r="r" b="b"/>
                    <a:pathLst>
                      <a:path w="1158" h="2066" extrusionOk="0">
                        <a:moveTo>
                          <a:pt x="650" y="1"/>
                        </a:moveTo>
                        <a:cubicBezTo>
                          <a:pt x="522" y="1"/>
                          <a:pt x="392" y="47"/>
                          <a:pt x="298" y="133"/>
                        </a:cubicBezTo>
                        <a:cubicBezTo>
                          <a:pt x="0" y="408"/>
                          <a:pt x="237" y="1088"/>
                          <a:pt x="276" y="1429"/>
                        </a:cubicBezTo>
                        <a:cubicBezTo>
                          <a:pt x="294" y="1586"/>
                          <a:pt x="215" y="1926"/>
                          <a:pt x="143" y="2066"/>
                        </a:cubicBezTo>
                        <a:lnTo>
                          <a:pt x="187" y="2057"/>
                        </a:lnTo>
                        <a:cubicBezTo>
                          <a:pt x="346" y="1617"/>
                          <a:pt x="878" y="1125"/>
                          <a:pt x="1065" y="708"/>
                        </a:cubicBezTo>
                        <a:cubicBezTo>
                          <a:pt x="1157" y="502"/>
                          <a:pt x="1144" y="259"/>
                          <a:pt x="956" y="105"/>
                        </a:cubicBezTo>
                        <a:cubicBezTo>
                          <a:pt x="869" y="34"/>
                          <a:pt x="760" y="1"/>
                          <a:pt x="6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1"/>
                  <p:cNvSpPr/>
                  <p:nvPr/>
                </p:nvSpPr>
                <p:spPr>
                  <a:xfrm>
                    <a:off x="8253382" y="4411009"/>
                    <a:ext cx="91565" cy="40863"/>
                  </a:xfrm>
                  <a:custGeom>
                    <a:avLst/>
                    <a:gdLst/>
                    <a:ahLst/>
                    <a:cxnLst/>
                    <a:rect l="l" t="t" r="r" b="b"/>
                    <a:pathLst>
                      <a:path w="2223" h="992" extrusionOk="0">
                        <a:moveTo>
                          <a:pt x="1722" y="0"/>
                        </a:moveTo>
                        <a:cubicBezTo>
                          <a:pt x="1633" y="0"/>
                          <a:pt x="1542" y="23"/>
                          <a:pt x="1458" y="64"/>
                        </a:cubicBezTo>
                        <a:cubicBezTo>
                          <a:pt x="1046" y="265"/>
                          <a:pt x="763" y="646"/>
                          <a:pt x="330" y="819"/>
                        </a:cubicBezTo>
                        <a:lnTo>
                          <a:pt x="10" y="987"/>
                        </a:lnTo>
                        <a:lnTo>
                          <a:pt x="10" y="987"/>
                        </a:lnTo>
                        <a:cubicBezTo>
                          <a:pt x="142" y="921"/>
                          <a:pt x="520" y="876"/>
                          <a:pt x="707" y="876"/>
                        </a:cubicBezTo>
                        <a:cubicBezTo>
                          <a:pt x="728" y="876"/>
                          <a:pt x="747" y="877"/>
                          <a:pt x="763" y="878"/>
                        </a:cubicBezTo>
                        <a:cubicBezTo>
                          <a:pt x="966" y="894"/>
                          <a:pt x="1290" y="976"/>
                          <a:pt x="1575" y="976"/>
                        </a:cubicBezTo>
                        <a:cubicBezTo>
                          <a:pt x="1771" y="976"/>
                          <a:pt x="1950" y="937"/>
                          <a:pt x="2057" y="811"/>
                        </a:cubicBezTo>
                        <a:cubicBezTo>
                          <a:pt x="2212" y="631"/>
                          <a:pt x="2223" y="335"/>
                          <a:pt x="2063" y="154"/>
                        </a:cubicBezTo>
                        <a:cubicBezTo>
                          <a:pt x="1970" y="46"/>
                          <a:pt x="1848" y="0"/>
                          <a:pt x="1722" y="0"/>
                        </a:cubicBezTo>
                        <a:close/>
                        <a:moveTo>
                          <a:pt x="10" y="987"/>
                        </a:moveTo>
                        <a:lnTo>
                          <a:pt x="10" y="987"/>
                        </a:lnTo>
                        <a:cubicBezTo>
                          <a:pt x="7" y="988"/>
                          <a:pt x="4" y="990"/>
                          <a:pt x="1" y="992"/>
                        </a:cubicBezTo>
                        <a:lnTo>
                          <a:pt x="10" y="98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1"/>
                  <p:cNvSpPr/>
                  <p:nvPr/>
                </p:nvSpPr>
                <p:spPr>
                  <a:xfrm>
                    <a:off x="8242961" y="4458751"/>
                    <a:ext cx="73071" cy="32089"/>
                  </a:xfrm>
                  <a:custGeom>
                    <a:avLst/>
                    <a:gdLst/>
                    <a:ahLst/>
                    <a:cxnLst/>
                    <a:rect l="l" t="t" r="r" b="b"/>
                    <a:pathLst>
                      <a:path w="1774" h="779" extrusionOk="0">
                        <a:moveTo>
                          <a:pt x="1340" y="1"/>
                        </a:moveTo>
                        <a:cubicBezTo>
                          <a:pt x="1298" y="1"/>
                          <a:pt x="1256" y="6"/>
                          <a:pt x="1214" y="16"/>
                        </a:cubicBezTo>
                        <a:cubicBezTo>
                          <a:pt x="855" y="105"/>
                          <a:pt x="566" y="357"/>
                          <a:pt x="194" y="422"/>
                        </a:cubicBezTo>
                        <a:lnTo>
                          <a:pt x="0" y="557"/>
                        </a:lnTo>
                        <a:cubicBezTo>
                          <a:pt x="72" y="535"/>
                          <a:pt x="202" y="521"/>
                          <a:pt x="321" y="521"/>
                        </a:cubicBezTo>
                        <a:cubicBezTo>
                          <a:pt x="401" y="521"/>
                          <a:pt x="477" y="527"/>
                          <a:pt x="525" y="542"/>
                        </a:cubicBezTo>
                        <a:cubicBezTo>
                          <a:pt x="726" y="602"/>
                          <a:pt x="1063" y="778"/>
                          <a:pt x="1328" y="778"/>
                        </a:cubicBezTo>
                        <a:cubicBezTo>
                          <a:pt x="1416" y="778"/>
                          <a:pt x="1497" y="759"/>
                          <a:pt x="1562" y="709"/>
                        </a:cubicBezTo>
                        <a:cubicBezTo>
                          <a:pt x="1715" y="593"/>
                          <a:pt x="1773" y="360"/>
                          <a:pt x="1679" y="189"/>
                        </a:cubicBezTo>
                        <a:cubicBezTo>
                          <a:pt x="1606" y="58"/>
                          <a:pt x="1476" y="1"/>
                          <a:pt x="13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1"/>
                  <p:cNvSpPr/>
                  <p:nvPr/>
                </p:nvSpPr>
                <p:spPr>
                  <a:xfrm>
                    <a:off x="8265574" y="4345225"/>
                    <a:ext cx="76243" cy="81026"/>
                  </a:xfrm>
                  <a:custGeom>
                    <a:avLst/>
                    <a:gdLst/>
                    <a:ahLst/>
                    <a:cxnLst/>
                    <a:rect l="l" t="t" r="r" b="b"/>
                    <a:pathLst>
                      <a:path w="1851" h="1967" extrusionOk="0">
                        <a:moveTo>
                          <a:pt x="1489" y="1"/>
                        </a:moveTo>
                        <a:cubicBezTo>
                          <a:pt x="1449" y="1"/>
                          <a:pt x="1409" y="5"/>
                          <a:pt x="1371" y="12"/>
                        </a:cubicBezTo>
                        <a:cubicBezTo>
                          <a:pt x="1184" y="48"/>
                          <a:pt x="1026" y="173"/>
                          <a:pt x="899" y="315"/>
                        </a:cubicBezTo>
                        <a:cubicBezTo>
                          <a:pt x="731" y="504"/>
                          <a:pt x="601" y="726"/>
                          <a:pt x="522" y="968"/>
                        </a:cubicBezTo>
                        <a:cubicBezTo>
                          <a:pt x="455" y="1167"/>
                          <a:pt x="422" y="1381"/>
                          <a:pt x="315" y="1564"/>
                        </a:cubicBezTo>
                        <a:cubicBezTo>
                          <a:pt x="249" y="1675"/>
                          <a:pt x="178" y="1782"/>
                          <a:pt x="91" y="1876"/>
                        </a:cubicBezTo>
                        <a:lnTo>
                          <a:pt x="91" y="1876"/>
                        </a:lnTo>
                        <a:lnTo>
                          <a:pt x="1851" y="136"/>
                        </a:lnTo>
                        <a:cubicBezTo>
                          <a:pt x="1758" y="43"/>
                          <a:pt x="1622" y="1"/>
                          <a:pt x="1489" y="1"/>
                        </a:cubicBezTo>
                        <a:close/>
                        <a:moveTo>
                          <a:pt x="91" y="1876"/>
                        </a:moveTo>
                        <a:lnTo>
                          <a:pt x="0" y="1967"/>
                        </a:lnTo>
                        <a:cubicBezTo>
                          <a:pt x="32" y="1938"/>
                          <a:pt x="63" y="1908"/>
                          <a:pt x="91" y="187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1"/>
                  <p:cNvSpPr/>
                  <p:nvPr/>
                </p:nvSpPr>
                <p:spPr>
                  <a:xfrm>
                    <a:off x="8265080" y="4350250"/>
                    <a:ext cx="82462" cy="75506"/>
                  </a:xfrm>
                  <a:custGeom>
                    <a:avLst/>
                    <a:gdLst/>
                    <a:ahLst/>
                    <a:cxnLst/>
                    <a:rect l="l" t="t" r="r" b="b"/>
                    <a:pathLst>
                      <a:path w="2002" h="1833" extrusionOk="0">
                        <a:moveTo>
                          <a:pt x="1849" y="0"/>
                        </a:moveTo>
                        <a:lnTo>
                          <a:pt x="97" y="1737"/>
                        </a:lnTo>
                        <a:lnTo>
                          <a:pt x="97" y="1737"/>
                        </a:lnTo>
                        <a:cubicBezTo>
                          <a:pt x="191" y="1654"/>
                          <a:pt x="296" y="1585"/>
                          <a:pt x="407" y="1523"/>
                        </a:cubicBezTo>
                        <a:cubicBezTo>
                          <a:pt x="589" y="1417"/>
                          <a:pt x="804" y="1385"/>
                          <a:pt x="1005" y="1321"/>
                        </a:cubicBezTo>
                        <a:cubicBezTo>
                          <a:pt x="1247" y="1244"/>
                          <a:pt x="1471" y="1117"/>
                          <a:pt x="1660" y="949"/>
                        </a:cubicBezTo>
                        <a:cubicBezTo>
                          <a:pt x="1803" y="823"/>
                          <a:pt x="1930" y="667"/>
                          <a:pt x="1967" y="480"/>
                        </a:cubicBezTo>
                        <a:cubicBezTo>
                          <a:pt x="2001" y="313"/>
                          <a:pt x="1969" y="121"/>
                          <a:pt x="1849" y="0"/>
                        </a:cubicBezTo>
                        <a:close/>
                        <a:moveTo>
                          <a:pt x="97" y="1737"/>
                        </a:moveTo>
                        <a:lnTo>
                          <a:pt x="97" y="1737"/>
                        </a:lnTo>
                        <a:cubicBezTo>
                          <a:pt x="63" y="1767"/>
                          <a:pt x="31" y="1799"/>
                          <a:pt x="0" y="1833"/>
                        </a:cubicBezTo>
                        <a:lnTo>
                          <a:pt x="97" y="173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4" name="Google Shape;1574;p41"/>
                <p:cNvSpPr/>
                <p:nvPr/>
              </p:nvSpPr>
              <p:spPr>
                <a:xfrm>
                  <a:off x="8174627" y="4362279"/>
                  <a:ext cx="158170" cy="152247"/>
                </a:xfrm>
                <a:custGeom>
                  <a:avLst/>
                  <a:gdLst/>
                  <a:ahLst/>
                  <a:cxnLst/>
                  <a:rect l="l" t="t" r="r" b="b"/>
                  <a:pathLst>
                    <a:path w="3840" h="3696" extrusionOk="0">
                      <a:moveTo>
                        <a:pt x="3760" y="0"/>
                      </a:moveTo>
                      <a:cubicBezTo>
                        <a:pt x="3748" y="0"/>
                        <a:pt x="3735" y="5"/>
                        <a:pt x="3723" y="17"/>
                      </a:cubicBezTo>
                      <a:cubicBezTo>
                        <a:pt x="3517" y="221"/>
                        <a:pt x="3310" y="424"/>
                        <a:pt x="3101" y="627"/>
                      </a:cubicBezTo>
                      <a:cubicBezTo>
                        <a:pt x="2848" y="874"/>
                        <a:pt x="2593" y="1120"/>
                        <a:pt x="2338" y="1368"/>
                      </a:cubicBezTo>
                      <a:lnTo>
                        <a:pt x="1522" y="2157"/>
                      </a:lnTo>
                      <a:cubicBezTo>
                        <a:pt x="1264" y="2407"/>
                        <a:pt x="1006" y="2658"/>
                        <a:pt x="748" y="2908"/>
                      </a:cubicBezTo>
                      <a:cubicBezTo>
                        <a:pt x="534" y="3117"/>
                        <a:pt x="319" y="3327"/>
                        <a:pt x="104" y="3539"/>
                      </a:cubicBezTo>
                      <a:lnTo>
                        <a:pt x="40" y="3602"/>
                      </a:lnTo>
                      <a:cubicBezTo>
                        <a:pt x="1" y="3641"/>
                        <a:pt x="38" y="3696"/>
                        <a:pt x="80" y="3696"/>
                      </a:cubicBezTo>
                      <a:cubicBezTo>
                        <a:pt x="93" y="3696"/>
                        <a:pt x="106" y="3691"/>
                        <a:pt x="118" y="3679"/>
                      </a:cubicBezTo>
                      <a:cubicBezTo>
                        <a:pt x="323" y="3475"/>
                        <a:pt x="531" y="3272"/>
                        <a:pt x="739" y="3069"/>
                      </a:cubicBezTo>
                      <a:cubicBezTo>
                        <a:pt x="993" y="2822"/>
                        <a:pt x="1248" y="2576"/>
                        <a:pt x="1504" y="2328"/>
                      </a:cubicBezTo>
                      <a:lnTo>
                        <a:pt x="2318" y="1539"/>
                      </a:lnTo>
                      <a:cubicBezTo>
                        <a:pt x="2576" y="1289"/>
                        <a:pt x="2834" y="1038"/>
                        <a:pt x="3092" y="788"/>
                      </a:cubicBezTo>
                      <a:cubicBezTo>
                        <a:pt x="3309" y="577"/>
                        <a:pt x="3523" y="369"/>
                        <a:pt x="3737" y="157"/>
                      </a:cubicBezTo>
                      <a:lnTo>
                        <a:pt x="3801" y="94"/>
                      </a:lnTo>
                      <a:cubicBezTo>
                        <a:pt x="3840" y="55"/>
                        <a:pt x="3803" y="0"/>
                        <a:pt x="3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1"/>
                <p:cNvSpPr/>
                <p:nvPr/>
              </p:nvSpPr>
              <p:spPr>
                <a:xfrm>
                  <a:off x="8185419" y="4412575"/>
                  <a:ext cx="28668" cy="90665"/>
                </a:xfrm>
                <a:custGeom>
                  <a:avLst/>
                  <a:gdLst/>
                  <a:ahLst/>
                  <a:cxnLst/>
                  <a:rect l="l" t="t" r="r" b="b"/>
                  <a:pathLst>
                    <a:path w="696" h="2201" extrusionOk="0">
                      <a:moveTo>
                        <a:pt x="641" y="0"/>
                      </a:moveTo>
                      <a:cubicBezTo>
                        <a:pt x="613" y="0"/>
                        <a:pt x="586" y="18"/>
                        <a:pt x="586" y="53"/>
                      </a:cubicBezTo>
                      <a:cubicBezTo>
                        <a:pt x="585" y="333"/>
                        <a:pt x="556" y="614"/>
                        <a:pt x="498" y="888"/>
                      </a:cubicBezTo>
                      <a:cubicBezTo>
                        <a:pt x="407" y="1320"/>
                        <a:pt x="248" y="1736"/>
                        <a:pt x="26" y="2118"/>
                      </a:cubicBezTo>
                      <a:cubicBezTo>
                        <a:pt x="1" y="2161"/>
                        <a:pt x="39" y="2200"/>
                        <a:pt x="76" y="2200"/>
                      </a:cubicBezTo>
                      <a:cubicBezTo>
                        <a:pt x="92" y="2200"/>
                        <a:pt x="109" y="2193"/>
                        <a:pt x="119" y="2175"/>
                      </a:cubicBezTo>
                      <a:lnTo>
                        <a:pt x="119" y="2173"/>
                      </a:lnTo>
                      <a:cubicBezTo>
                        <a:pt x="412" y="1671"/>
                        <a:pt x="598" y="1115"/>
                        <a:pt x="665" y="538"/>
                      </a:cubicBezTo>
                      <a:cubicBezTo>
                        <a:pt x="685" y="376"/>
                        <a:pt x="695" y="215"/>
                        <a:pt x="695" y="53"/>
                      </a:cubicBezTo>
                      <a:cubicBezTo>
                        <a:pt x="695" y="18"/>
                        <a:pt x="668" y="0"/>
                        <a:pt x="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1"/>
                <p:cNvSpPr/>
                <p:nvPr/>
              </p:nvSpPr>
              <p:spPr>
                <a:xfrm>
                  <a:off x="8216723" y="4363556"/>
                  <a:ext cx="45144" cy="110272"/>
                </a:xfrm>
                <a:custGeom>
                  <a:avLst/>
                  <a:gdLst/>
                  <a:ahLst/>
                  <a:cxnLst/>
                  <a:rect l="l" t="t" r="r" b="b"/>
                  <a:pathLst>
                    <a:path w="1096" h="2677" extrusionOk="0">
                      <a:moveTo>
                        <a:pt x="1037" y="0"/>
                      </a:moveTo>
                      <a:cubicBezTo>
                        <a:pt x="1012" y="0"/>
                        <a:pt x="986" y="16"/>
                        <a:pt x="982" y="39"/>
                      </a:cubicBezTo>
                      <a:cubicBezTo>
                        <a:pt x="933" y="382"/>
                        <a:pt x="833" y="719"/>
                        <a:pt x="724" y="1046"/>
                      </a:cubicBezTo>
                      <a:cubicBezTo>
                        <a:pt x="603" y="1419"/>
                        <a:pt x="455" y="1783"/>
                        <a:pt x="284" y="2135"/>
                      </a:cubicBezTo>
                      <a:cubicBezTo>
                        <a:pt x="206" y="2294"/>
                        <a:pt x="117" y="2449"/>
                        <a:pt x="14" y="2595"/>
                      </a:cubicBezTo>
                      <a:cubicBezTo>
                        <a:pt x="1" y="2621"/>
                        <a:pt x="8" y="2654"/>
                        <a:pt x="35" y="2670"/>
                      </a:cubicBezTo>
                      <a:cubicBezTo>
                        <a:pt x="43" y="2674"/>
                        <a:pt x="52" y="2677"/>
                        <a:pt x="62" y="2677"/>
                      </a:cubicBezTo>
                      <a:cubicBezTo>
                        <a:pt x="80" y="2677"/>
                        <a:pt x="99" y="2668"/>
                        <a:pt x="110" y="2651"/>
                      </a:cubicBezTo>
                      <a:cubicBezTo>
                        <a:pt x="200" y="2521"/>
                        <a:pt x="281" y="2385"/>
                        <a:pt x="351" y="2243"/>
                      </a:cubicBezTo>
                      <a:cubicBezTo>
                        <a:pt x="439" y="2072"/>
                        <a:pt x="517" y="1896"/>
                        <a:pt x="591" y="1719"/>
                      </a:cubicBezTo>
                      <a:cubicBezTo>
                        <a:pt x="742" y="1353"/>
                        <a:pt x="870" y="979"/>
                        <a:pt x="974" y="596"/>
                      </a:cubicBezTo>
                      <a:cubicBezTo>
                        <a:pt x="1022" y="423"/>
                        <a:pt x="1061" y="247"/>
                        <a:pt x="1088" y="69"/>
                      </a:cubicBezTo>
                      <a:cubicBezTo>
                        <a:pt x="1095" y="39"/>
                        <a:pt x="1079" y="10"/>
                        <a:pt x="1050" y="2"/>
                      </a:cubicBezTo>
                      <a:cubicBezTo>
                        <a:pt x="1046" y="1"/>
                        <a:pt x="1041" y="0"/>
                        <a:pt x="1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1"/>
                <p:cNvSpPr/>
                <p:nvPr/>
              </p:nvSpPr>
              <p:spPr>
                <a:xfrm>
                  <a:off x="8188549" y="4474199"/>
                  <a:ext cx="92636" cy="27146"/>
                </a:xfrm>
                <a:custGeom>
                  <a:avLst/>
                  <a:gdLst/>
                  <a:ahLst/>
                  <a:cxnLst/>
                  <a:rect l="l" t="t" r="r" b="b"/>
                  <a:pathLst>
                    <a:path w="2249" h="659" extrusionOk="0">
                      <a:moveTo>
                        <a:pt x="2155" y="0"/>
                      </a:moveTo>
                      <a:cubicBezTo>
                        <a:pt x="1583" y="0"/>
                        <a:pt x="1016" y="115"/>
                        <a:pt x="489" y="340"/>
                      </a:cubicBezTo>
                      <a:cubicBezTo>
                        <a:pt x="339" y="403"/>
                        <a:pt x="194" y="476"/>
                        <a:pt x="52" y="557"/>
                      </a:cubicBezTo>
                      <a:cubicBezTo>
                        <a:pt x="1" y="586"/>
                        <a:pt x="32" y="658"/>
                        <a:pt x="80" y="658"/>
                      </a:cubicBezTo>
                      <a:cubicBezTo>
                        <a:pt x="89" y="658"/>
                        <a:pt x="98" y="656"/>
                        <a:pt x="108" y="651"/>
                      </a:cubicBezTo>
                      <a:cubicBezTo>
                        <a:pt x="597" y="372"/>
                        <a:pt x="1139" y="197"/>
                        <a:pt x="1699" y="135"/>
                      </a:cubicBezTo>
                      <a:cubicBezTo>
                        <a:pt x="1858" y="117"/>
                        <a:pt x="2018" y="109"/>
                        <a:pt x="2177" y="109"/>
                      </a:cubicBezTo>
                      <a:cubicBezTo>
                        <a:pt x="2249" y="109"/>
                        <a:pt x="2249" y="0"/>
                        <a:pt x="2177" y="0"/>
                      </a:cubicBezTo>
                      <a:cubicBezTo>
                        <a:pt x="2170" y="0"/>
                        <a:pt x="2163" y="0"/>
                        <a:pt x="2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1"/>
                <p:cNvSpPr/>
                <p:nvPr/>
              </p:nvSpPr>
              <p:spPr>
                <a:xfrm>
                  <a:off x="8218865" y="4431606"/>
                  <a:ext cx="103922" cy="39133"/>
                </a:xfrm>
                <a:custGeom>
                  <a:avLst/>
                  <a:gdLst/>
                  <a:ahLst/>
                  <a:cxnLst/>
                  <a:rect l="l" t="t" r="r" b="b"/>
                  <a:pathLst>
                    <a:path w="2523" h="950" extrusionOk="0">
                      <a:moveTo>
                        <a:pt x="2471" y="1"/>
                      </a:moveTo>
                      <a:cubicBezTo>
                        <a:pt x="2470" y="1"/>
                        <a:pt x="2469" y="1"/>
                        <a:pt x="2467" y="1"/>
                      </a:cubicBezTo>
                      <a:cubicBezTo>
                        <a:pt x="2139" y="49"/>
                        <a:pt x="1816" y="120"/>
                        <a:pt x="1499" y="216"/>
                      </a:cubicBezTo>
                      <a:cubicBezTo>
                        <a:pt x="1151" y="316"/>
                        <a:pt x="811" y="442"/>
                        <a:pt x="481" y="594"/>
                      </a:cubicBezTo>
                      <a:cubicBezTo>
                        <a:pt x="326" y="666"/>
                        <a:pt x="177" y="751"/>
                        <a:pt x="35" y="848"/>
                      </a:cubicBezTo>
                      <a:cubicBezTo>
                        <a:pt x="10" y="863"/>
                        <a:pt x="1" y="896"/>
                        <a:pt x="16" y="923"/>
                      </a:cubicBezTo>
                      <a:cubicBezTo>
                        <a:pt x="27" y="940"/>
                        <a:pt x="44" y="949"/>
                        <a:pt x="63" y="949"/>
                      </a:cubicBezTo>
                      <a:cubicBezTo>
                        <a:pt x="72" y="949"/>
                        <a:pt x="81" y="947"/>
                        <a:pt x="90" y="942"/>
                      </a:cubicBezTo>
                      <a:lnTo>
                        <a:pt x="92" y="942"/>
                      </a:lnTo>
                      <a:cubicBezTo>
                        <a:pt x="351" y="758"/>
                        <a:pt x="651" y="629"/>
                        <a:pt x="945" y="517"/>
                      </a:cubicBezTo>
                      <a:cubicBezTo>
                        <a:pt x="1280" y="390"/>
                        <a:pt x="1622" y="286"/>
                        <a:pt x="1971" y="205"/>
                      </a:cubicBezTo>
                      <a:cubicBezTo>
                        <a:pt x="2057" y="186"/>
                        <a:pt x="2145" y="166"/>
                        <a:pt x="2233" y="150"/>
                      </a:cubicBezTo>
                      <a:cubicBezTo>
                        <a:pt x="2275" y="141"/>
                        <a:pt x="2317" y="134"/>
                        <a:pt x="2358" y="128"/>
                      </a:cubicBezTo>
                      <a:lnTo>
                        <a:pt x="2418" y="119"/>
                      </a:lnTo>
                      <a:lnTo>
                        <a:pt x="2445" y="114"/>
                      </a:lnTo>
                      <a:lnTo>
                        <a:pt x="2458" y="113"/>
                      </a:lnTo>
                      <a:cubicBezTo>
                        <a:pt x="2460" y="113"/>
                        <a:pt x="2469" y="111"/>
                        <a:pt x="2471" y="111"/>
                      </a:cubicBezTo>
                      <a:lnTo>
                        <a:pt x="2471" y="111"/>
                      </a:lnTo>
                      <a:cubicBezTo>
                        <a:pt x="2499" y="108"/>
                        <a:pt x="2521" y="85"/>
                        <a:pt x="2522" y="56"/>
                      </a:cubicBezTo>
                      <a:cubicBezTo>
                        <a:pt x="2522" y="30"/>
                        <a:pt x="2499" y="1"/>
                        <a:pt x="24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41"/>
              <p:cNvGrpSpPr/>
              <p:nvPr/>
            </p:nvGrpSpPr>
            <p:grpSpPr>
              <a:xfrm rot="724358">
                <a:off x="4448710" y="1652765"/>
                <a:ext cx="677599" cy="633188"/>
                <a:chOff x="7729450" y="3999000"/>
                <a:chExt cx="275400" cy="257350"/>
              </a:xfrm>
            </p:grpSpPr>
            <p:grpSp>
              <p:nvGrpSpPr>
                <p:cNvPr id="1580" name="Google Shape;1580;p41"/>
                <p:cNvGrpSpPr/>
                <p:nvPr/>
              </p:nvGrpSpPr>
              <p:grpSpPr>
                <a:xfrm>
                  <a:off x="7729450" y="3999000"/>
                  <a:ext cx="275400" cy="257350"/>
                  <a:chOff x="7729450" y="3999000"/>
                  <a:chExt cx="275400" cy="257350"/>
                </a:xfrm>
              </p:grpSpPr>
              <p:grpSp>
                <p:nvGrpSpPr>
                  <p:cNvPr id="1581" name="Google Shape;1581;p41"/>
                  <p:cNvGrpSpPr/>
                  <p:nvPr/>
                </p:nvGrpSpPr>
                <p:grpSpPr>
                  <a:xfrm>
                    <a:off x="7764350" y="3999000"/>
                    <a:ext cx="240500" cy="257350"/>
                    <a:chOff x="7764350" y="3999000"/>
                    <a:chExt cx="240500" cy="257350"/>
                  </a:xfrm>
                </p:grpSpPr>
                <p:sp>
                  <p:nvSpPr>
                    <p:cNvPr id="1582" name="Google Shape;1582;p41"/>
                    <p:cNvSpPr/>
                    <p:nvPr/>
                  </p:nvSpPr>
                  <p:spPr>
                    <a:xfrm>
                      <a:off x="7927525" y="3999000"/>
                      <a:ext cx="39875" cy="104175"/>
                    </a:xfrm>
                    <a:custGeom>
                      <a:avLst/>
                      <a:gdLst/>
                      <a:ahLst/>
                      <a:cxnLst/>
                      <a:rect l="l" t="t" r="r" b="b"/>
                      <a:pathLst>
                        <a:path w="1595" h="4167" extrusionOk="0">
                          <a:moveTo>
                            <a:pt x="1594" y="0"/>
                          </a:moveTo>
                          <a:lnTo>
                            <a:pt x="1594" y="0"/>
                          </a:lnTo>
                          <a:cubicBezTo>
                            <a:pt x="1280" y="385"/>
                            <a:pt x="935" y="780"/>
                            <a:pt x="694" y="1214"/>
                          </a:cubicBezTo>
                          <a:cubicBezTo>
                            <a:pt x="313" y="1899"/>
                            <a:pt x="60" y="2488"/>
                            <a:pt x="12" y="3269"/>
                          </a:cubicBezTo>
                          <a:cubicBezTo>
                            <a:pt x="0" y="3454"/>
                            <a:pt x="137" y="4000"/>
                            <a:pt x="219" y="4167"/>
                          </a:cubicBezTo>
                          <a:cubicBezTo>
                            <a:pt x="752" y="3950"/>
                            <a:pt x="1120" y="3442"/>
                            <a:pt x="1305" y="2901"/>
                          </a:cubicBezTo>
                          <a:cubicBezTo>
                            <a:pt x="1490" y="2358"/>
                            <a:pt x="1517" y="1775"/>
                            <a:pt x="1542" y="1202"/>
                          </a:cubicBezTo>
                          <a:lnTo>
                            <a:pt x="15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1"/>
                    <p:cNvSpPr/>
                    <p:nvPr/>
                  </p:nvSpPr>
                  <p:spPr>
                    <a:xfrm>
                      <a:off x="7910775" y="4096850"/>
                      <a:ext cx="94075" cy="58525"/>
                    </a:xfrm>
                    <a:custGeom>
                      <a:avLst/>
                      <a:gdLst/>
                      <a:ahLst/>
                      <a:cxnLst/>
                      <a:rect l="l" t="t" r="r" b="b"/>
                      <a:pathLst>
                        <a:path w="3763" h="2341" extrusionOk="0">
                          <a:moveTo>
                            <a:pt x="3763" y="1"/>
                          </a:moveTo>
                          <a:lnTo>
                            <a:pt x="3763" y="1"/>
                          </a:lnTo>
                          <a:cubicBezTo>
                            <a:pt x="3272" y="87"/>
                            <a:pt x="2755" y="160"/>
                            <a:pt x="2288" y="332"/>
                          </a:cubicBezTo>
                          <a:cubicBezTo>
                            <a:pt x="1353" y="675"/>
                            <a:pt x="271" y="1207"/>
                            <a:pt x="1" y="2258"/>
                          </a:cubicBezTo>
                          <a:cubicBezTo>
                            <a:pt x="168" y="2314"/>
                            <a:pt x="341" y="2340"/>
                            <a:pt x="515" y="2340"/>
                          </a:cubicBezTo>
                          <a:cubicBezTo>
                            <a:pt x="908" y="2340"/>
                            <a:pt x="1307" y="2209"/>
                            <a:pt x="1650" y="2008"/>
                          </a:cubicBezTo>
                          <a:cubicBezTo>
                            <a:pt x="2145" y="1718"/>
                            <a:pt x="2545" y="1295"/>
                            <a:pt x="2938" y="877"/>
                          </a:cubicBezTo>
                          <a:cubicBezTo>
                            <a:pt x="3213" y="585"/>
                            <a:pt x="3487" y="293"/>
                            <a:pt x="37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1"/>
                    <p:cNvSpPr/>
                    <p:nvPr/>
                  </p:nvSpPr>
                  <p:spPr>
                    <a:xfrm>
                      <a:off x="7864150" y="4170350"/>
                      <a:ext cx="104650" cy="40375"/>
                    </a:xfrm>
                    <a:custGeom>
                      <a:avLst/>
                      <a:gdLst/>
                      <a:ahLst/>
                      <a:cxnLst/>
                      <a:rect l="l" t="t" r="r" b="b"/>
                      <a:pathLst>
                        <a:path w="4186" h="1615" extrusionOk="0">
                          <a:moveTo>
                            <a:pt x="3173" y="0"/>
                          </a:moveTo>
                          <a:cubicBezTo>
                            <a:pt x="3005" y="0"/>
                            <a:pt x="2839" y="7"/>
                            <a:pt x="2675" y="27"/>
                          </a:cubicBezTo>
                          <a:cubicBezTo>
                            <a:pt x="1687" y="140"/>
                            <a:pt x="510" y="402"/>
                            <a:pt x="0" y="1360"/>
                          </a:cubicBezTo>
                          <a:cubicBezTo>
                            <a:pt x="282" y="1538"/>
                            <a:pt x="613" y="1615"/>
                            <a:pt x="948" y="1615"/>
                          </a:cubicBezTo>
                          <a:cubicBezTo>
                            <a:pt x="1190" y="1615"/>
                            <a:pt x="1433" y="1575"/>
                            <a:pt x="1663" y="1506"/>
                          </a:cubicBezTo>
                          <a:cubicBezTo>
                            <a:pt x="2210" y="1339"/>
                            <a:pt x="2699" y="1023"/>
                            <a:pt x="3179" y="708"/>
                          </a:cubicBezTo>
                          <a:lnTo>
                            <a:pt x="4186" y="52"/>
                          </a:lnTo>
                          <a:cubicBezTo>
                            <a:pt x="3855" y="30"/>
                            <a:pt x="3511" y="0"/>
                            <a:pt x="31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1"/>
                    <p:cNvSpPr/>
                    <p:nvPr/>
                  </p:nvSpPr>
                  <p:spPr>
                    <a:xfrm>
                      <a:off x="7790850" y="4224825"/>
                      <a:ext cx="109475" cy="31525"/>
                    </a:xfrm>
                    <a:custGeom>
                      <a:avLst/>
                      <a:gdLst/>
                      <a:ahLst/>
                      <a:cxnLst/>
                      <a:rect l="l" t="t" r="r" b="b"/>
                      <a:pathLst>
                        <a:path w="4379" h="1261" extrusionOk="0">
                          <a:moveTo>
                            <a:pt x="1961" y="0"/>
                          </a:moveTo>
                          <a:cubicBezTo>
                            <a:pt x="1232" y="0"/>
                            <a:pt x="502" y="156"/>
                            <a:pt x="1" y="712"/>
                          </a:cubicBezTo>
                          <a:cubicBezTo>
                            <a:pt x="367" y="1098"/>
                            <a:pt x="916" y="1261"/>
                            <a:pt x="1451" y="1261"/>
                          </a:cubicBezTo>
                          <a:cubicBezTo>
                            <a:pt x="1493" y="1261"/>
                            <a:pt x="1534" y="1260"/>
                            <a:pt x="1575" y="1258"/>
                          </a:cubicBezTo>
                          <a:cubicBezTo>
                            <a:pt x="2148" y="1233"/>
                            <a:pt x="2700" y="1043"/>
                            <a:pt x="3242" y="857"/>
                          </a:cubicBezTo>
                          <a:lnTo>
                            <a:pt x="4379" y="466"/>
                          </a:lnTo>
                          <a:cubicBezTo>
                            <a:pt x="3906" y="314"/>
                            <a:pt x="3412" y="138"/>
                            <a:pt x="2920" y="72"/>
                          </a:cubicBezTo>
                          <a:cubicBezTo>
                            <a:pt x="2615" y="32"/>
                            <a:pt x="2288" y="0"/>
                            <a:pt x="19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1"/>
                    <p:cNvSpPr/>
                    <p:nvPr/>
                  </p:nvSpPr>
                  <p:spPr>
                    <a:xfrm>
                      <a:off x="7880800" y="4035075"/>
                      <a:ext cx="36300" cy="109600"/>
                    </a:xfrm>
                    <a:custGeom>
                      <a:avLst/>
                      <a:gdLst/>
                      <a:ahLst/>
                      <a:cxnLst/>
                      <a:rect l="l" t="t" r="r" b="b"/>
                      <a:pathLst>
                        <a:path w="1452" h="4384" extrusionOk="0">
                          <a:moveTo>
                            <a:pt x="557" y="1"/>
                          </a:moveTo>
                          <a:lnTo>
                            <a:pt x="274" y="1168"/>
                          </a:lnTo>
                          <a:cubicBezTo>
                            <a:pt x="138" y="1726"/>
                            <a:pt x="1" y="2293"/>
                            <a:pt x="28" y="2865"/>
                          </a:cubicBezTo>
                          <a:cubicBezTo>
                            <a:pt x="54" y="3438"/>
                            <a:pt x="266" y="4028"/>
                            <a:pt x="717" y="4383"/>
                          </a:cubicBezTo>
                          <a:cubicBezTo>
                            <a:pt x="1452" y="3584"/>
                            <a:pt x="1306" y="2387"/>
                            <a:pt x="1085" y="1417"/>
                          </a:cubicBezTo>
                          <a:cubicBezTo>
                            <a:pt x="975" y="933"/>
                            <a:pt x="752" y="457"/>
                            <a:pt x="5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1"/>
                    <p:cNvSpPr/>
                    <p:nvPr/>
                  </p:nvSpPr>
                  <p:spPr>
                    <a:xfrm>
                      <a:off x="7834950" y="4089125"/>
                      <a:ext cx="39175" cy="106575"/>
                    </a:xfrm>
                    <a:custGeom>
                      <a:avLst/>
                      <a:gdLst/>
                      <a:ahLst/>
                      <a:cxnLst/>
                      <a:rect l="l" t="t" r="r" b="b"/>
                      <a:pathLst>
                        <a:path w="1567" h="4263" extrusionOk="0">
                          <a:moveTo>
                            <a:pt x="1417" y="1"/>
                          </a:moveTo>
                          <a:lnTo>
                            <a:pt x="827" y="1048"/>
                          </a:lnTo>
                          <a:cubicBezTo>
                            <a:pt x="545" y="1547"/>
                            <a:pt x="260" y="2054"/>
                            <a:pt x="130" y="2613"/>
                          </a:cubicBezTo>
                          <a:cubicBezTo>
                            <a:pt x="1" y="3173"/>
                            <a:pt x="45" y="3799"/>
                            <a:pt x="382" y="4263"/>
                          </a:cubicBezTo>
                          <a:cubicBezTo>
                            <a:pt x="1305" y="3693"/>
                            <a:pt x="1490" y="2500"/>
                            <a:pt x="1541" y="1507"/>
                          </a:cubicBezTo>
                          <a:cubicBezTo>
                            <a:pt x="1566" y="1010"/>
                            <a:pt x="1481" y="493"/>
                            <a:pt x="1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1"/>
                    <p:cNvSpPr/>
                    <p:nvPr/>
                  </p:nvSpPr>
                  <p:spPr>
                    <a:xfrm>
                      <a:off x="7764350" y="4133350"/>
                      <a:ext cx="68125" cy="88525"/>
                    </a:xfrm>
                    <a:custGeom>
                      <a:avLst/>
                      <a:gdLst/>
                      <a:ahLst/>
                      <a:cxnLst/>
                      <a:rect l="l" t="t" r="r" b="b"/>
                      <a:pathLst>
                        <a:path w="2725" h="3541" extrusionOk="0">
                          <a:moveTo>
                            <a:pt x="2725" y="0"/>
                          </a:moveTo>
                          <a:lnTo>
                            <a:pt x="1776" y="742"/>
                          </a:lnTo>
                          <a:cubicBezTo>
                            <a:pt x="1326" y="1096"/>
                            <a:pt x="867" y="1456"/>
                            <a:pt x="533" y="1921"/>
                          </a:cubicBezTo>
                          <a:cubicBezTo>
                            <a:pt x="199" y="2388"/>
                            <a:pt x="0" y="2983"/>
                            <a:pt x="135" y="3541"/>
                          </a:cubicBezTo>
                          <a:cubicBezTo>
                            <a:pt x="1205" y="3369"/>
                            <a:pt x="1833" y="2339"/>
                            <a:pt x="2261" y="1439"/>
                          </a:cubicBezTo>
                          <a:cubicBezTo>
                            <a:pt x="2474" y="991"/>
                            <a:pt x="2594" y="481"/>
                            <a:pt x="27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9" name="Google Shape;1589;p41"/>
                  <p:cNvSpPr/>
                  <p:nvPr/>
                </p:nvSpPr>
                <p:spPr>
                  <a:xfrm>
                    <a:off x="7729450" y="4031700"/>
                    <a:ext cx="227850" cy="209150"/>
                  </a:xfrm>
                  <a:custGeom>
                    <a:avLst/>
                    <a:gdLst/>
                    <a:ahLst/>
                    <a:cxnLst/>
                    <a:rect l="l" t="t" r="r" b="b"/>
                    <a:pathLst>
                      <a:path w="9114" h="8366" extrusionOk="0">
                        <a:moveTo>
                          <a:pt x="9025" y="1"/>
                        </a:moveTo>
                        <a:cubicBezTo>
                          <a:pt x="8992" y="1"/>
                          <a:pt x="8959" y="21"/>
                          <a:pt x="8951" y="64"/>
                        </a:cubicBezTo>
                        <a:cubicBezTo>
                          <a:pt x="8752" y="1105"/>
                          <a:pt x="8305" y="2296"/>
                          <a:pt x="7692" y="3422"/>
                        </a:cubicBezTo>
                        <a:cubicBezTo>
                          <a:pt x="7073" y="4557"/>
                          <a:pt x="6355" y="5494"/>
                          <a:pt x="5667" y="6060"/>
                        </a:cubicBezTo>
                        <a:cubicBezTo>
                          <a:pt x="4259" y="7219"/>
                          <a:pt x="2023" y="8084"/>
                          <a:pt x="102" y="8210"/>
                        </a:cubicBezTo>
                        <a:cubicBezTo>
                          <a:pt x="0" y="8213"/>
                          <a:pt x="4" y="8366"/>
                          <a:pt x="105" y="8366"/>
                        </a:cubicBezTo>
                        <a:cubicBezTo>
                          <a:pt x="106" y="8366"/>
                          <a:pt x="107" y="8366"/>
                          <a:pt x="108" y="8366"/>
                        </a:cubicBezTo>
                        <a:lnTo>
                          <a:pt x="112" y="8366"/>
                        </a:lnTo>
                        <a:cubicBezTo>
                          <a:pt x="2063" y="8236"/>
                          <a:pt x="4334" y="7358"/>
                          <a:pt x="5766" y="6179"/>
                        </a:cubicBezTo>
                        <a:cubicBezTo>
                          <a:pt x="6468" y="5602"/>
                          <a:pt x="7200" y="4648"/>
                          <a:pt x="7829" y="3495"/>
                        </a:cubicBezTo>
                        <a:cubicBezTo>
                          <a:pt x="8450" y="2358"/>
                          <a:pt x="8901" y="1148"/>
                          <a:pt x="9103" y="94"/>
                        </a:cubicBezTo>
                        <a:cubicBezTo>
                          <a:pt x="9114" y="35"/>
                          <a:pt x="9069" y="1"/>
                          <a:pt x="9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0" name="Google Shape;1590;p41"/>
                <p:cNvSpPr/>
                <p:nvPr/>
              </p:nvSpPr>
              <p:spPr>
                <a:xfrm>
                  <a:off x="7891350" y="4074225"/>
                  <a:ext cx="80375" cy="88225"/>
                </a:xfrm>
                <a:custGeom>
                  <a:avLst/>
                  <a:gdLst/>
                  <a:ahLst/>
                  <a:cxnLst/>
                  <a:rect l="l" t="t" r="r" b="b"/>
                  <a:pathLst>
                    <a:path w="3215" h="3529" extrusionOk="0">
                      <a:moveTo>
                        <a:pt x="295" y="0"/>
                      </a:moveTo>
                      <a:cubicBezTo>
                        <a:pt x="251" y="0"/>
                        <a:pt x="217" y="36"/>
                        <a:pt x="219" y="79"/>
                      </a:cubicBezTo>
                      <a:cubicBezTo>
                        <a:pt x="229" y="1144"/>
                        <a:pt x="132" y="2142"/>
                        <a:pt x="29" y="3196"/>
                      </a:cubicBezTo>
                      <a:lnTo>
                        <a:pt x="5" y="3444"/>
                      </a:lnTo>
                      <a:cubicBezTo>
                        <a:pt x="1" y="3490"/>
                        <a:pt x="38" y="3529"/>
                        <a:pt x="83" y="3529"/>
                      </a:cubicBezTo>
                      <a:cubicBezTo>
                        <a:pt x="92" y="3529"/>
                        <a:pt x="101" y="3527"/>
                        <a:pt x="108" y="3524"/>
                      </a:cubicBezTo>
                      <a:cubicBezTo>
                        <a:pt x="1240" y="3120"/>
                        <a:pt x="2275" y="2486"/>
                        <a:pt x="3149" y="1662"/>
                      </a:cubicBezTo>
                      <a:cubicBezTo>
                        <a:pt x="3215" y="1607"/>
                        <a:pt x="3161" y="1522"/>
                        <a:pt x="3098" y="1522"/>
                      </a:cubicBezTo>
                      <a:cubicBezTo>
                        <a:pt x="3079" y="1522"/>
                        <a:pt x="3059" y="1530"/>
                        <a:pt x="3041" y="1550"/>
                      </a:cubicBezTo>
                      <a:cubicBezTo>
                        <a:pt x="2214" y="2331"/>
                        <a:pt x="1238" y="2938"/>
                        <a:pt x="171" y="3336"/>
                      </a:cubicBezTo>
                      <a:lnTo>
                        <a:pt x="184" y="3211"/>
                      </a:lnTo>
                      <a:cubicBezTo>
                        <a:pt x="286" y="2152"/>
                        <a:pt x="383" y="1152"/>
                        <a:pt x="372" y="78"/>
                      </a:cubicBezTo>
                      <a:cubicBezTo>
                        <a:pt x="372" y="35"/>
                        <a:pt x="338" y="0"/>
                        <a:pt x="2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1"/>
                <p:cNvSpPr/>
                <p:nvPr/>
              </p:nvSpPr>
              <p:spPr>
                <a:xfrm>
                  <a:off x="7837450" y="4136125"/>
                  <a:ext cx="98250" cy="73300"/>
                </a:xfrm>
                <a:custGeom>
                  <a:avLst/>
                  <a:gdLst/>
                  <a:ahLst/>
                  <a:cxnLst/>
                  <a:rect l="l" t="t" r="r" b="b"/>
                  <a:pathLst>
                    <a:path w="3930" h="2932" extrusionOk="0">
                      <a:moveTo>
                        <a:pt x="968" y="1"/>
                      </a:moveTo>
                      <a:cubicBezTo>
                        <a:pt x="936" y="1"/>
                        <a:pt x="904" y="19"/>
                        <a:pt x="894" y="59"/>
                      </a:cubicBezTo>
                      <a:lnTo>
                        <a:pt x="882" y="116"/>
                      </a:lnTo>
                      <a:cubicBezTo>
                        <a:pt x="681" y="1036"/>
                        <a:pt x="473" y="1986"/>
                        <a:pt x="27" y="2815"/>
                      </a:cubicBezTo>
                      <a:cubicBezTo>
                        <a:pt x="1" y="2866"/>
                        <a:pt x="36" y="2929"/>
                        <a:pt x="95" y="2930"/>
                      </a:cubicBezTo>
                      <a:cubicBezTo>
                        <a:pt x="139" y="2931"/>
                        <a:pt x="184" y="2931"/>
                        <a:pt x="229" y="2931"/>
                      </a:cubicBezTo>
                      <a:cubicBezTo>
                        <a:pt x="1504" y="2931"/>
                        <a:pt x="2756" y="2591"/>
                        <a:pt x="3858" y="1949"/>
                      </a:cubicBezTo>
                      <a:cubicBezTo>
                        <a:pt x="3929" y="1903"/>
                        <a:pt x="3887" y="1805"/>
                        <a:pt x="3818" y="1805"/>
                      </a:cubicBezTo>
                      <a:cubicBezTo>
                        <a:pt x="3806" y="1805"/>
                        <a:pt x="3794" y="1808"/>
                        <a:pt x="3781" y="1815"/>
                      </a:cubicBezTo>
                      <a:cubicBezTo>
                        <a:pt x="2703" y="2444"/>
                        <a:pt x="1477" y="2776"/>
                        <a:pt x="229" y="2776"/>
                      </a:cubicBezTo>
                      <a:lnTo>
                        <a:pt x="223" y="2776"/>
                      </a:lnTo>
                      <a:cubicBezTo>
                        <a:pt x="639" y="1956"/>
                        <a:pt x="839" y="1038"/>
                        <a:pt x="1032" y="149"/>
                      </a:cubicBezTo>
                      <a:lnTo>
                        <a:pt x="1046" y="92"/>
                      </a:lnTo>
                      <a:cubicBezTo>
                        <a:pt x="1055" y="35"/>
                        <a:pt x="1011" y="1"/>
                        <a:pt x="9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1"/>
                <p:cNvSpPr/>
                <p:nvPr/>
              </p:nvSpPr>
              <p:spPr>
                <a:xfrm>
                  <a:off x="7764125" y="4161900"/>
                  <a:ext cx="50225" cy="72425"/>
                </a:xfrm>
                <a:custGeom>
                  <a:avLst/>
                  <a:gdLst/>
                  <a:ahLst/>
                  <a:cxnLst/>
                  <a:rect l="l" t="t" r="r" b="b"/>
                  <a:pathLst>
                    <a:path w="2009" h="2897" extrusionOk="0">
                      <a:moveTo>
                        <a:pt x="1897" y="1"/>
                      </a:moveTo>
                      <a:cubicBezTo>
                        <a:pt x="1878" y="1"/>
                        <a:pt x="1858" y="9"/>
                        <a:pt x="1841" y="28"/>
                      </a:cubicBezTo>
                      <a:cubicBezTo>
                        <a:pt x="1137" y="813"/>
                        <a:pt x="339" y="1702"/>
                        <a:pt x="12" y="2797"/>
                      </a:cubicBezTo>
                      <a:cubicBezTo>
                        <a:pt x="0" y="2838"/>
                        <a:pt x="23" y="2882"/>
                        <a:pt x="65" y="2894"/>
                      </a:cubicBezTo>
                      <a:cubicBezTo>
                        <a:pt x="72" y="2895"/>
                        <a:pt x="79" y="2897"/>
                        <a:pt x="87" y="2897"/>
                      </a:cubicBezTo>
                      <a:cubicBezTo>
                        <a:pt x="121" y="2897"/>
                        <a:pt x="151" y="2874"/>
                        <a:pt x="161" y="2841"/>
                      </a:cubicBezTo>
                      <a:cubicBezTo>
                        <a:pt x="478" y="1780"/>
                        <a:pt x="1263" y="904"/>
                        <a:pt x="1957" y="132"/>
                      </a:cubicBezTo>
                      <a:cubicBezTo>
                        <a:pt x="2008" y="74"/>
                        <a:pt x="1956" y="1"/>
                        <a:pt x="18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1"/>
                <p:cNvSpPr/>
                <p:nvPr/>
              </p:nvSpPr>
              <p:spPr>
                <a:xfrm>
                  <a:off x="7770450" y="4230025"/>
                  <a:ext cx="83325" cy="17050"/>
                </a:xfrm>
                <a:custGeom>
                  <a:avLst/>
                  <a:gdLst/>
                  <a:ahLst/>
                  <a:cxnLst/>
                  <a:rect l="l" t="t" r="r" b="b"/>
                  <a:pathLst>
                    <a:path w="3333" h="682" extrusionOk="0">
                      <a:moveTo>
                        <a:pt x="109" y="1"/>
                      </a:moveTo>
                      <a:cubicBezTo>
                        <a:pt x="43" y="1"/>
                        <a:pt x="0" y="92"/>
                        <a:pt x="64" y="140"/>
                      </a:cubicBezTo>
                      <a:cubicBezTo>
                        <a:pt x="369" y="334"/>
                        <a:pt x="827" y="561"/>
                        <a:pt x="1192" y="619"/>
                      </a:cubicBezTo>
                      <a:cubicBezTo>
                        <a:pt x="1428" y="661"/>
                        <a:pt x="1667" y="682"/>
                        <a:pt x="1905" y="682"/>
                      </a:cubicBezTo>
                      <a:cubicBezTo>
                        <a:pt x="2232" y="682"/>
                        <a:pt x="2661" y="644"/>
                        <a:pt x="3238" y="525"/>
                      </a:cubicBezTo>
                      <a:cubicBezTo>
                        <a:pt x="3333" y="504"/>
                        <a:pt x="3312" y="371"/>
                        <a:pt x="3227" y="371"/>
                      </a:cubicBezTo>
                      <a:cubicBezTo>
                        <a:pt x="3220" y="371"/>
                        <a:pt x="3214" y="371"/>
                        <a:pt x="3207" y="373"/>
                      </a:cubicBezTo>
                      <a:cubicBezTo>
                        <a:pt x="2641" y="492"/>
                        <a:pt x="2226" y="528"/>
                        <a:pt x="1910" y="528"/>
                      </a:cubicBezTo>
                      <a:cubicBezTo>
                        <a:pt x="1603" y="528"/>
                        <a:pt x="1389" y="494"/>
                        <a:pt x="1218" y="467"/>
                      </a:cubicBezTo>
                      <a:cubicBezTo>
                        <a:pt x="873" y="412"/>
                        <a:pt x="439" y="194"/>
                        <a:pt x="147" y="11"/>
                      </a:cubicBezTo>
                      <a:cubicBezTo>
                        <a:pt x="134" y="4"/>
                        <a:pt x="121" y="1"/>
                        <a:pt x="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594" name="Google Shape;1594;p41"/>
          <p:cNvSpPr txBox="1">
            <a:spLocks noGrp="1"/>
          </p:cNvSpPr>
          <p:nvPr>
            <p:ph type="subTitle" idx="1"/>
          </p:nvPr>
        </p:nvSpPr>
        <p:spPr>
          <a:xfrm>
            <a:off x="1701250" y="3385525"/>
            <a:ext cx="5299800" cy="62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Gender pay gap prediction within municipalities</a:t>
            </a:r>
            <a:endParaRPr dirty="0"/>
          </a:p>
        </p:txBody>
      </p:sp>
      <p:sp>
        <p:nvSpPr>
          <p:cNvPr id="1595" name="Google Shape;1595;p41"/>
          <p:cNvSpPr txBox="1">
            <a:spLocks noGrp="1"/>
          </p:cNvSpPr>
          <p:nvPr>
            <p:ph type="title"/>
          </p:nvPr>
        </p:nvSpPr>
        <p:spPr>
          <a:xfrm>
            <a:off x="1705338" y="2731238"/>
            <a:ext cx="5747514" cy="62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MACHINE LEARNING</a:t>
            </a:r>
          </a:p>
        </p:txBody>
      </p:sp>
      <p:sp>
        <p:nvSpPr>
          <p:cNvPr id="1596" name="Google Shape;1596;p41"/>
          <p:cNvSpPr txBox="1">
            <a:spLocks noGrp="1"/>
          </p:cNvSpPr>
          <p:nvPr>
            <p:ph type="title" idx="2"/>
          </p:nvPr>
        </p:nvSpPr>
        <p:spPr>
          <a:xfrm>
            <a:off x="1706188" y="918038"/>
            <a:ext cx="3206100" cy="181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2" name="ZoneTexte 1">
            <a:extLst>
              <a:ext uri="{FF2B5EF4-FFF2-40B4-BE49-F238E27FC236}">
                <a16:creationId xmlns:a16="http://schemas.microsoft.com/office/drawing/2014/main" id="{D8C37BB9-D5E2-7314-3C41-9832AD7D0C66}"/>
              </a:ext>
            </a:extLst>
          </p:cNvPr>
          <p:cNvSpPr txBox="1"/>
          <p:nvPr/>
        </p:nvSpPr>
        <p:spPr>
          <a:xfrm>
            <a:off x="8701548" y="4807974"/>
            <a:ext cx="385042" cy="307777"/>
          </a:xfrm>
          <a:prstGeom prst="rect">
            <a:avLst/>
          </a:prstGeom>
          <a:noFill/>
        </p:spPr>
        <p:txBody>
          <a:bodyPr wrap="none" rtlCol="0">
            <a:spAutoFit/>
          </a:bodyPr>
          <a:lstStyle/>
          <a:p>
            <a:r>
              <a:rPr lang="en-US" dirty="0">
                <a:solidFill>
                  <a:schemeClr val="accent6"/>
                </a:solidFill>
                <a:latin typeface="Libre Baskerville" panose="02000000000000000000" pitchFamily="2" charset="0"/>
              </a:rPr>
              <a:t>37</a:t>
            </a:r>
          </a:p>
        </p:txBody>
      </p:sp>
    </p:spTree>
    <p:extLst>
      <p:ext uri="{BB962C8B-B14F-4D97-AF65-F5344CB8AC3E}">
        <p14:creationId xmlns:p14="http://schemas.microsoft.com/office/powerpoint/2010/main" val="9764587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050"/>
        <p:cNvGrpSpPr/>
        <p:nvPr/>
      </p:nvGrpSpPr>
      <p:grpSpPr>
        <a:xfrm>
          <a:off x="0" y="0"/>
          <a:ext cx="0" cy="0"/>
          <a:chOff x="0" y="0"/>
          <a:chExt cx="0" cy="0"/>
        </a:xfrm>
      </p:grpSpPr>
      <p:pic>
        <p:nvPicPr>
          <p:cNvPr id="3" name="Image 2">
            <a:extLst>
              <a:ext uri="{FF2B5EF4-FFF2-40B4-BE49-F238E27FC236}">
                <a16:creationId xmlns:a16="http://schemas.microsoft.com/office/drawing/2014/main" id="{EF038A7F-EA7F-37EA-8239-2D1E95D7ADE6}"/>
              </a:ext>
            </a:extLst>
          </p:cNvPr>
          <p:cNvPicPr>
            <a:picLocks noChangeAspect="1"/>
          </p:cNvPicPr>
          <p:nvPr/>
        </p:nvPicPr>
        <p:blipFill rotWithShape="1">
          <a:blip r:embed="rId3">
            <a:clrChange>
              <a:clrFrom>
                <a:srgbClr val="FFFFFF"/>
              </a:clrFrom>
              <a:clrTo>
                <a:srgbClr val="FFFFFF">
                  <a:alpha val="0"/>
                </a:srgbClr>
              </a:clrTo>
            </a:clrChange>
          </a:blip>
          <a:srcRect t="1617"/>
          <a:stretch/>
        </p:blipFill>
        <p:spPr>
          <a:xfrm>
            <a:off x="4572000" y="244264"/>
            <a:ext cx="4118851" cy="4313820"/>
          </a:xfrm>
          <a:prstGeom prst="rect">
            <a:avLst/>
          </a:prstGeom>
        </p:spPr>
      </p:pic>
      <p:sp>
        <p:nvSpPr>
          <p:cNvPr id="5" name="Titre 4">
            <a:extLst>
              <a:ext uri="{FF2B5EF4-FFF2-40B4-BE49-F238E27FC236}">
                <a16:creationId xmlns:a16="http://schemas.microsoft.com/office/drawing/2014/main" id="{6D48A269-9D75-D41F-FE69-C9EBCBE17806}"/>
              </a:ext>
            </a:extLst>
          </p:cNvPr>
          <p:cNvSpPr>
            <a:spLocks noGrp="1"/>
          </p:cNvSpPr>
          <p:nvPr>
            <p:ph type="title"/>
          </p:nvPr>
        </p:nvSpPr>
        <p:spPr>
          <a:xfrm>
            <a:off x="166320" y="122308"/>
            <a:ext cx="7204500" cy="414600"/>
          </a:xfrm>
        </p:spPr>
        <p:txBody>
          <a:bodyPr/>
          <a:lstStyle/>
          <a:p>
            <a:r>
              <a:rPr lang="en-US" dirty="0"/>
              <a:t>Correlation Matrix</a:t>
            </a:r>
          </a:p>
        </p:txBody>
      </p:sp>
      <p:sp>
        <p:nvSpPr>
          <p:cNvPr id="6" name="ZoneTexte 5">
            <a:extLst>
              <a:ext uri="{FF2B5EF4-FFF2-40B4-BE49-F238E27FC236}">
                <a16:creationId xmlns:a16="http://schemas.microsoft.com/office/drawing/2014/main" id="{4C3B881B-655F-4332-B53E-09E95B2153EF}"/>
              </a:ext>
            </a:extLst>
          </p:cNvPr>
          <p:cNvSpPr txBox="1"/>
          <p:nvPr/>
        </p:nvSpPr>
        <p:spPr>
          <a:xfrm>
            <a:off x="353568" y="1607207"/>
            <a:ext cx="3500346" cy="2862322"/>
          </a:xfrm>
          <a:prstGeom prst="rect">
            <a:avLst/>
          </a:prstGeom>
          <a:noFill/>
        </p:spPr>
        <p:txBody>
          <a:bodyPr wrap="square" rtlCol="0">
            <a:spAutoFit/>
          </a:bodyPr>
          <a:lstStyle/>
          <a:p>
            <a:pPr marL="171450" indent="-171450" algn="l">
              <a:buFont typeface="Arial" panose="020B0604020202020204" pitchFamily="34" charset="0"/>
              <a:buChar char="•"/>
            </a:pPr>
            <a:r>
              <a:rPr lang="fr-FR" sz="1200" b="0" i="0" dirty="0" err="1">
                <a:solidFill>
                  <a:srgbClr val="0D0D0D"/>
                </a:solidFill>
                <a:effectLst/>
                <a:latin typeface="Montserrat" pitchFamily="2" charset="77"/>
              </a:rPr>
              <a:t>Merged</a:t>
            </a:r>
            <a:r>
              <a:rPr lang="fr-FR" sz="1200" b="0" i="0" dirty="0">
                <a:solidFill>
                  <a:srgbClr val="0D0D0D"/>
                </a:solidFill>
                <a:effectLst/>
                <a:latin typeface="Montserrat" pitchFamily="2" charset="77"/>
              </a:rPr>
              <a:t> </a:t>
            </a:r>
            <a:r>
              <a:rPr lang="fr-FR" sz="1200" b="0" i="0" dirty="0" err="1">
                <a:solidFill>
                  <a:srgbClr val="0D0D0D"/>
                </a:solidFill>
                <a:effectLst/>
                <a:latin typeface="Montserrat" pitchFamily="2" charset="77"/>
              </a:rPr>
              <a:t>DataFrames</a:t>
            </a:r>
            <a:r>
              <a:rPr lang="fr-FR" sz="1200" b="0" i="0" dirty="0">
                <a:solidFill>
                  <a:srgbClr val="0D0D0D"/>
                </a:solidFill>
                <a:effectLst/>
                <a:latin typeface="Montserrat" pitchFamily="2" charset="77"/>
              </a:rPr>
              <a:t> </a:t>
            </a:r>
            <a:r>
              <a:rPr lang="fr-FR" sz="1200" b="1" i="0" dirty="0">
                <a:solidFill>
                  <a:srgbClr val="0D0D0D"/>
                </a:solidFill>
                <a:effectLst/>
                <a:latin typeface="Montserrat" pitchFamily="2" charset="77"/>
              </a:rPr>
              <a:t>establishment, </a:t>
            </a:r>
            <a:r>
              <a:rPr lang="fr-FR" sz="1200" b="1" i="0" dirty="0" err="1">
                <a:solidFill>
                  <a:srgbClr val="0D0D0D"/>
                </a:solidFill>
                <a:effectLst/>
                <a:latin typeface="Montserrat" pitchFamily="2" charset="77"/>
              </a:rPr>
              <a:t>geography</a:t>
            </a:r>
            <a:r>
              <a:rPr lang="fr-FR" sz="1200" b="1" dirty="0">
                <a:solidFill>
                  <a:srgbClr val="0D0D0D"/>
                </a:solidFill>
                <a:latin typeface="Montserrat" pitchFamily="2" charset="77"/>
              </a:rPr>
              <a:t>, </a:t>
            </a:r>
            <a:r>
              <a:rPr lang="fr-FR" sz="1200" b="1" i="0" dirty="0" err="1">
                <a:solidFill>
                  <a:srgbClr val="0D0D0D"/>
                </a:solidFill>
                <a:effectLst/>
                <a:latin typeface="Montserrat" pitchFamily="2" charset="77"/>
              </a:rPr>
              <a:t>salary_all</a:t>
            </a:r>
            <a:r>
              <a:rPr lang="fr-FR" sz="1200" b="0" i="0" dirty="0">
                <a:solidFill>
                  <a:srgbClr val="0D0D0D"/>
                </a:solidFill>
                <a:effectLst/>
                <a:latin typeface="Montserrat" pitchFamily="2" charset="77"/>
              </a:rPr>
              <a:t> and </a:t>
            </a:r>
            <a:r>
              <a:rPr lang="fr-FR" sz="1200" b="1" i="0" dirty="0">
                <a:solidFill>
                  <a:srgbClr val="0D0D0D"/>
                </a:solidFill>
                <a:effectLst/>
                <a:latin typeface="Montserrat" pitchFamily="2" charset="77"/>
              </a:rPr>
              <a:t>population</a:t>
            </a:r>
            <a:r>
              <a:rPr lang="fr-FR" sz="1200" b="0" i="0" dirty="0">
                <a:solidFill>
                  <a:srgbClr val="0D0D0D"/>
                </a:solidFill>
                <a:effectLst/>
                <a:latin typeface="Montserrat" pitchFamily="2" charset="77"/>
              </a:rPr>
              <a:t> </a:t>
            </a:r>
            <a:r>
              <a:rPr lang="fr-FR" sz="1200" b="0" i="0" dirty="0" err="1">
                <a:solidFill>
                  <a:srgbClr val="0D0D0D"/>
                </a:solidFill>
                <a:effectLst/>
                <a:latin typeface="Montserrat" pitchFamily="2" charset="77"/>
              </a:rPr>
              <a:t>based</a:t>
            </a:r>
            <a:r>
              <a:rPr lang="fr-FR" sz="1200" b="0" i="0" dirty="0">
                <a:solidFill>
                  <a:srgbClr val="0D0D0D"/>
                </a:solidFill>
                <a:effectLst/>
                <a:latin typeface="Montserrat" pitchFamily="2" charset="77"/>
              </a:rPr>
              <a:t> on the </a:t>
            </a:r>
            <a:r>
              <a:rPr lang="fr-FR" sz="1200" b="0" i="0" u="sng" dirty="0">
                <a:solidFill>
                  <a:srgbClr val="0D0D0D"/>
                </a:solidFill>
                <a:effectLst/>
                <a:latin typeface="Montserrat" pitchFamily="2" charset="77"/>
              </a:rPr>
              <a:t>CODGEO</a:t>
            </a:r>
            <a:r>
              <a:rPr lang="fr-FR" sz="1200" b="0" i="0" dirty="0">
                <a:solidFill>
                  <a:srgbClr val="0D0D0D"/>
                </a:solidFill>
                <a:effectLst/>
                <a:latin typeface="Montserrat" pitchFamily="2" charset="77"/>
              </a:rPr>
              <a:t> </a:t>
            </a:r>
            <a:r>
              <a:rPr lang="fr-FR" sz="1200" b="0" i="0" dirty="0" err="1">
                <a:solidFill>
                  <a:srgbClr val="0D0D0D"/>
                </a:solidFill>
                <a:effectLst/>
                <a:latin typeface="Montserrat" pitchFamily="2" charset="77"/>
              </a:rPr>
              <a:t>column</a:t>
            </a:r>
            <a:endParaRPr lang="fr-FR" sz="1200" b="0" i="0" dirty="0">
              <a:solidFill>
                <a:srgbClr val="0D0D0D"/>
              </a:solidFill>
              <a:effectLst/>
              <a:latin typeface="Montserrat" pitchFamily="2" charset="77"/>
            </a:endParaRPr>
          </a:p>
          <a:p>
            <a:pPr algn="l"/>
            <a:endParaRPr lang="fr-FR" sz="1200" b="0" i="0" dirty="0">
              <a:solidFill>
                <a:srgbClr val="0D0D0D"/>
              </a:solidFill>
              <a:effectLst/>
              <a:latin typeface="Montserrat" pitchFamily="2" charset="77"/>
            </a:endParaRPr>
          </a:p>
          <a:p>
            <a:pPr marL="171450" indent="-171450" algn="l">
              <a:buFont typeface="Arial" panose="020B0604020202020204" pitchFamily="34" charset="0"/>
              <a:buChar char="•"/>
            </a:pPr>
            <a:r>
              <a:rPr lang="fr-FR" sz="1200" b="0" i="0" dirty="0" err="1">
                <a:solidFill>
                  <a:srgbClr val="0D0D0D"/>
                </a:solidFill>
                <a:effectLst/>
                <a:latin typeface="Montserrat" pitchFamily="2" charset="77"/>
              </a:rPr>
              <a:t>Selected</a:t>
            </a:r>
            <a:r>
              <a:rPr lang="fr-FR" sz="1200" b="0" i="0" dirty="0">
                <a:solidFill>
                  <a:srgbClr val="0D0D0D"/>
                </a:solidFill>
                <a:effectLst/>
                <a:latin typeface="Montserrat" pitchFamily="2" charset="77"/>
              </a:rPr>
              <a:t> </a:t>
            </a:r>
            <a:r>
              <a:rPr lang="fr-FR" sz="1200" b="0" i="0" dirty="0" err="1">
                <a:solidFill>
                  <a:srgbClr val="0D0D0D"/>
                </a:solidFill>
                <a:effectLst/>
                <a:latin typeface="Montserrat" pitchFamily="2" charset="77"/>
              </a:rPr>
              <a:t>columns</a:t>
            </a:r>
            <a:r>
              <a:rPr lang="fr-FR" sz="1200" b="0" i="0" dirty="0">
                <a:solidFill>
                  <a:srgbClr val="0D0D0D"/>
                </a:solidFill>
                <a:effectLst/>
                <a:latin typeface="Montserrat" pitchFamily="2" charset="77"/>
              </a:rPr>
              <a:t> for </a:t>
            </a:r>
            <a:r>
              <a:rPr lang="fr-FR" sz="1200" b="0" i="0" dirty="0" err="1">
                <a:solidFill>
                  <a:srgbClr val="0D0D0D"/>
                </a:solidFill>
                <a:effectLst/>
                <a:latin typeface="Montserrat" pitchFamily="2" charset="77"/>
              </a:rPr>
              <a:t>creating</a:t>
            </a:r>
            <a:r>
              <a:rPr lang="fr-FR" sz="1200" b="0" i="0" dirty="0">
                <a:solidFill>
                  <a:srgbClr val="0D0D0D"/>
                </a:solidFill>
                <a:effectLst/>
                <a:latin typeface="Montserrat" pitchFamily="2" charset="77"/>
              </a:rPr>
              <a:t> the </a:t>
            </a:r>
            <a:r>
              <a:rPr lang="fr-FR" sz="1200" b="0" i="0" dirty="0" err="1">
                <a:solidFill>
                  <a:srgbClr val="0D0D0D"/>
                </a:solidFill>
                <a:effectLst/>
                <a:latin typeface="Montserrat" pitchFamily="2" charset="77"/>
              </a:rPr>
              <a:t>heatmap</a:t>
            </a:r>
            <a:r>
              <a:rPr lang="fr-FR" sz="1200" b="0" i="0" dirty="0">
                <a:solidFill>
                  <a:srgbClr val="0D0D0D"/>
                </a:solidFill>
                <a:effectLst/>
                <a:latin typeface="Montserrat" pitchFamily="2" charset="77"/>
              </a:rPr>
              <a:t>, </a:t>
            </a:r>
            <a:r>
              <a:rPr lang="fr-FR" sz="1200" b="0" i="0" dirty="0" err="1">
                <a:solidFill>
                  <a:srgbClr val="0D0D0D"/>
                </a:solidFill>
                <a:effectLst/>
                <a:latin typeface="Montserrat" pitchFamily="2" charset="77"/>
              </a:rPr>
              <a:t>including</a:t>
            </a:r>
            <a:r>
              <a:rPr lang="fr-FR" sz="1200" b="0" i="0" dirty="0">
                <a:solidFill>
                  <a:srgbClr val="0D0D0D"/>
                </a:solidFill>
                <a:effectLst/>
                <a:latin typeface="Montserrat" pitchFamily="2" charset="77"/>
              </a:rPr>
              <a:t> </a:t>
            </a:r>
            <a:r>
              <a:rPr lang="fr-FR" sz="1200" b="0" i="0" dirty="0" err="1">
                <a:solidFill>
                  <a:srgbClr val="0D0D0D"/>
                </a:solidFill>
                <a:effectLst/>
                <a:latin typeface="Montserrat" pitchFamily="2" charset="77"/>
              </a:rPr>
              <a:t>various</a:t>
            </a:r>
            <a:r>
              <a:rPr lang="fr-FR" sz="1200" b="0" i="0" dirty="0">
                <a:solidFill>
                  <a:srgbClr val="0D0D0D"/>
                </a:solidFill>
                <a:effectLst/>
                <a:latin typeface="Montserrat" pitchFamily="2" charset="77"/>
              </a:rPr>
              <a:t> </a:t>
            </a:r>
            <a:r>
              <a:rPr lang="fr-FR" sz="1200" b="0" i="0" dirty="0" err="1">
                <a:solidFill>
                  <a:srgbClr val="0D0D0D"/>
                </a:solidFill>
                <a:effectLst/>
                <a:latin typeface="Montserrat" pitchFamily="2" charset="77"/>
              </a:rPr>
              <a:t>mean</a:t>
            </a:r>
            <a:r>
              <a:rPr lang="fr-FR" sz="1200" b="0" i="0" dirty="0">
                <a:solidFill>
                  <a:srgbClr val="0D0D0D"/>
                </a:solidFill>
                <a:effectLst/>
                <a:latin typeface="Montserrat" pitchFamily="2" charset="77"/>
              </a:rPr>
              <a:t> </a:t>
            </a:r>
            <a:r>
              <a:rPr lang="fr-FR" sz="1200" b="0" i="0" dirty="0" err="1">
                <a:solidFill>
                  <a:srgbClr val="0D0D0D"/>
                </a:solidFill>
                <a:effectLst/>
                <a:latin typeface="Montserrat" pitchFamily="2" charset="77"/>
              </a:rPr>
              <a:t>salary</a:t>
            </a:r>
            <a:r>
              <a:rPr lang="fr-FR" sz="1200" b="0" i="0" dirty="0">
                <a:solidFill>
                  <a:srgbClr val="0D0D0D"/>
                </a:solidFill>
                <a:effectLst/>
                <a:latin typeface="Montserrat" pitchFamily="2" charset="77"/>
              </a:rPr>
              <a:t> </a:t>
            </a:r>
            <a:r>
              <a:rPr lang="fr-FR" sz="1200" b="0" i="0" dirty="0" err="1">
                <a:solidFill>
                  <a:srgbClr val="0D0D0D"/>
                </a:solidFill>
                <a:effectLst/>
                <a:latin typeface="Montserrat" pitchFamily="2" charset="77"/>
              </a:rPr>
              <a:t>categories</a:t>
            </a:r>
            <a:r>
              <a:rPr lang="fr-FR" sz="1200" b="0" i="0" dirty="0">
                <a:solidFill>
                  <a:srgbClr val="0D0D0D"/>
                </a:solidFill>
                <a:effectLst/>
                <a:latin typeface="Montserrat" pitchFamily="2" charset="77"/>
              </a:rPr>
              <a:t>, total population, and establishment sizes</a:t>
            </a:r>
          </a:p>
          <a:p>
            <a:pPr algn="l"/>
            <a:endParaRPr lang="fr-FR" sz="1200" b="0" i="0" dirty="0">
              <a:solidFill>
                <a:srgbClr val="0D0D0D"/>
              </a:solidFill>
              <a:effectLst/>
              <a:latin typeface="Montserrat" pitchFamily="2" charset="77"/>
            </a:endParaRPr>
          </a:p>
          <a:p>
            <a:pPr marL="171450" indent="-171450" algn="l">
              <a:buFont typeface="Arial" panose="020B0604020202020204" pitchFamily="34" charset="0"/>
              <a:buChar char="•"/>
            </a:pPr>
            <a:r>
              <a:rPr lang="fr-FR" sz="1200" b="0" i="0" dirty="0" err="1">
                <a:solidFill>
                  <a:srgbClr val="0D0D0D"/>
                </a:solidFill>
                <a:effectLst/>
                <a:latin typeface="Montserrat" pitchFamily="2" charset="77"/>
              </a:rPr>
              <a:t>Calculated</a:t>
            </a:r>
            <a:r>
              <a:rPr lang="fr-FR" sz="1200" b="0" i="0" dirty="0">
                <a:solidFill>
                  <a:srgbClr val="0D0D0D"/>
                </a:solidFill>
                <a:effectLst/>
                <a:latin typeface="Montserrat" pitchFamily="2" charset="77"/>
              </a:rPr>
              <a:t> the </a:t>
            </a:r>
            <a:r>
              <a:rPr lang="fr-FR" sz="1200" b="0" i="0" dirty="0" err="1">
                <a:solidFill>
                  <a:srgbClr val="0D0D0D"/>
                </a:solidFill>
                <a:effectLst/>
                <a:latin typeface="Montserrat" pitchFamily="2" charset="77"/>
              </a:rPr>
              <a:t>correlation</a:t>
            </a:r>
            <a:r>
              <a:rPr lang="fr-FR" sz="1200" b="0" i="0" dirty="0">
                <a:solidFill>
                  <a:srgbClr val="0D0D0D"/>
                </a:solidFill>
                <a:effectLst/>
                <a:latin typeface="Montserrat" pitchFamily="2" charset="77"/>
              </a:rPr>
              <a:t> matrix </a:t>
            </a:r>
            <a:r>
              <a:rPr lang="fr-FR" sz="1200" b="0" i="0" dirty="0" err="1">
                <a:solidFill>
                  <a:srgbClr val="0D0D0D"/>
                </a:solidFill>
                <a:effectLst/>
                <a:latin typeface="Montserrat" pitchFamily="2" charset="77"/>
              </a:rPr>
              <a:t>between</a:t>
            </a:r>
            <a:r>
              <a:rPr lang="fr-FR" sz="1200" b="0" i="0" dirty="0">
                <a:solidFill>
                  <a:srgbClr val="0D0D0D"/>
                </a:solidFill>
                <a:effectLst/>
                <a:latin typeface="Montserrat" pitchFamily="2" charset="77"/>
              </a:rPr>
              <a:t> the </a:t>
            </a:r>
            <a:r>
              <a:rPr lang="fr-FR" sz="1200" b="0" i="0" dirty="0" err="1">
                <a:solidFill>
                  <a:srgbClr val="0D0D0D"/>
                </a:solidFill>
                <a:effectLst/>
                <a:latin typeface="Montserrat" pitchFamily="2" charset="77"/>
              </a:rPr>
              <a:t>selected</a:t>
            </a:r>
            <a:r>
              <a:rPr lang="fr-FR" sz="1200" b="0" i="0" dirty="0">
                <a:solidFill>
                  <a:srgbClr val="0D0D0D"/>
                </a:solidFill>
                <a:effectLst/>
                <a:latin typeface="Montserrat" pitchFamily="2" charset="77"/>
              </a:rPr>
              <a:t> variables</a:t>
            </a:r>
          </a:p>
          <a:p>
            <a:pPr marL="171450" indent="-171450" algn="l">
              <a:buFont typeface="Arial" panose="020B0604020202020204" pitchFamily="34" charset="0"/>
              <a:buChar char="•"/>
            </a:pPr>
            <a:endParaRPr lang="fr-FR" sz="1200" dirty="0">
              <a:solidFill>
                <a:srgbClr val="0D0D0D"/>
              </a:solidFill>
              <a:latin typeface="Montserrat" pitchFamily="2" charset="77"/>
            </a:endParaRPr>
          </a:p>
          <a:p>
            <a:pPr marL="171450" indent="-171450" algn="l">
              <a:buFont typeface="Arial" panose="020B0604020202020204" pitchFamily="34" charset="0"/>
              <a:buChar char="•"/>
            </a:pPr>
            <a:endParaRPr lang="fr-FR" sz="1200" b="0" i="0" dirty="0">
              <a:solidFill>
                <a:srgbClr val="0D0D0D"/>
              </a:solidFill>
              <a:effectLst/>
              <a:latin typeface="Montserrat" pitchFamily="2" charset="77"/>
            </a:endParaRPr>
          </a:p>
          <a:p>
            <a:pPr marL="171450" indent="-171450" algn="l">
              <a:buFont typeface="Arial" panose="020B0604020202020204" pitchFamily="34" charset="0"/>
              <a:buChar char="•"/>
            </a:pPr>
            <a:endParaRPr lang="fr-FR" sz="1200" b="0" i="0" dirty="0">
              <a:solidFill>
                <a:srgbClr val="0D0D0D"/>
              </a:solidFill>
              <a:effectLst/>
              <a:latin typeface="Montserrat" pitchFamily="2" charset="77"/>
            </a:endParaRPr>
          </a:p>
          <a:p>
            <a:endParaRPr lang="en-US" sz="1200" dirty="0">
              <a:latin typeface="Montserrat" pitchFamily="2" charset="77"/>
            </a:endParaRPr>
          </a:p>
        </p:txBody>
      </p:sp>
      <p:sp>
        <p:nvSpPr>
          <p:cNvPr id="8" name="ZoneTexte 7">
            <a:extLst>
              <a:ext uri="{FF2B5EF4-FFF2-40B4-BE49-F238E27FC236}">
                <a16:creationId xmlns:a16="http://schemas.microsoft.com/office/drawing/2014/main" id="{1BB9C2AF-01CE-39F8-2EF5-FDDBD18E8962}"/>
              </a:ext>
            </a:extLst>
          </p:cNvPr>
          <p:cNvSpPr txBox="1"/>
          <p:nvPr/>
        </p:nvSpPr>
        <p:spPr>
          <a:xfrm>
            <a:off x="166320" y="4785200"/>
            <a:ext cx="7204500" cy="261610"/>
          </a:xfrm>
          <a:prstGeom prst="rect">
            <a:avLst/>
          </a:prstGeom>
          <a:noFill/>
        </p:spPr>
        <p:txBody>
          <a:bodyPr wrap="square">
            <a:spAutoFit/>
          </a:bodyPr>
          <a:lstStyle/>
          <a:p>
            <a:r>
              <a:rPr lang="en-US" sz="1100" dirty="0">
                <a:solidFill>
                  <a:schemeClr val="accent6"/>
                </a:solidFill>
                <a:latin typeface="Libre Baskerville" panose="02000000000000000000" pitchFamily="2" charset="0"/>
              </a:rPr>
              <a:t>**</a:t>
            </a:r>
            <a:r>
              <a:rPr lang="en-US" sz="1100" dirty="0" err="1">
                <a:solidFill>
                  <a:schemeClr val="accent6"/>
                </a:solidFill>
                <a:latin typeface="Libre Baskerville" panose="02000000000000000000" pitchFamily="2" charset="0"/>
              </a:rPr>
              <a:t>salary_all</a:t>
            </a:r>
            <a:r>
              <a:rPr lang="en-US" sz="1100" dirty="0">
                <a:solidFill>
                  <a:schemeClr val="accent6"/>
                </a:solidFill>
                <a:latin typeface="Libre Baskerville" panose="02000000000000000000" pitchFamily="2" charset="0"/>
              </a:rPr>
              <a:t> = salary </a:t>
            </a:r>
            <a:r>
              <a:rPr lang="en-US" sz="1100" dirty="0" err="1">
                <a:solidFill>
                  <a:schemeClr val="accent6"/>
                </a:solidFill>
                <a:latin typeface="Libre Baskerville" panose="02000000000000000000" pitchFamily="2" charset="0"/>
              </a:rPr>
              <a:t>dataframe</a:t>
            </a:r>
            <a:r>
              <a:rPr lang="en-US" sz="1100" dirty="0">
                <a:solidFill>
                  <a:schemeClr val="accent6"/>
                </a:solidFill>
                <a:latin typeface="Libre Baskerville" panose="02000000000000000000" pitchFamily="2" charset="0"/>
              </a:rPr>
              <a:t> before normalization (male/female)</a:t>
            </a:r>
          </a:p>
        </p:txBody>
      </p:sp>
      <p:sp>
        <p:nvSpPr>
          <p:cNvPr id="9" name="ZoneTexte 8">
            <a:extLst>
              <a:ext uri="{FF2B5EF4-FFF2-40B4-BE49-F238E27FC236}">
                <a16:creationId xmlns:a16="http://schemas.microsoft.com/office/drawing/2014/main" id="{7D3C297B-9202-760E-4EB3-0D601B338AB8}"/>
              </a:ext>
            </a:extLst>
          </p:cNvPr>
          <p:cNvSpPr txBox="1"/>
          <p:nvPr/>
        </p:nvSpPr>
        <p:spPr>
          <a:xfrm>
            <a:off x="166320" y="552873"/>
            <a:ext cx="4405680" cy="738664"/>
          </a:xfrm>
          <a:prstGeom prst="rect">
            <a:avLst/>
          </a:prstGeom>
          <a:noFill/>
        </p:spPr>
        <p:txBody>
          <a:bodyPr wrap="square" rtlCol="0">
            <a:spAutoFit/>
          </a:bodyPr>
          <a:lstStyle/>
          <a:p>
            <a:r>
              <a:rPr lang="en-US" dirty="0">
                <a:latin typeface="Montserrat" pitchFamily="2" charset="77"/>
              </a:rPr>
              <a:t>Heatmap visualization of feature correlations to note potential relationships between features</a:t>
            </a:r>
          </a:p>
          <a:p>
            <a:endParaRPr lang="en-US" b="1" dirty="0">
              <a:latin typeface="Montserrat" pitchFamily="2" charset="77"/>
            </a:endParaRPr>
          </a:p>
        </p:txBody>
      </p:sp>
      <p:sp>
        <p:nvSpPr>
          <p:cNvPr id="2" name="ZoneTexte 1">
            <a:extLst>
              <a:ext uri="{FF2B5EF4-FFF2-40B4-BE49-F238E27FC236}">
                <a16:creationId xmlns:a16="http://schemas.microsoft.com/office/drawing/2014/main" id="{CF6E1B0F-CCA5-A6C7-F548-0A54FE8E406A}"/>
              </a:ext>
            </a:extLst>
          </p:cNvPr>
          <p:cNvSpPr txBox="1"/>
          <p:nvPr/>
        </p:nvSpPr>
        <p:spPr>
          <a:xfrm>
            <a:off x="8701548" y="4807974"/>
            <a:ext cx="404278" cy="307777"/>
          </a:xfrm>
          <a:prstGeom prst="rect">
            <a:avLst/>
          </a:prstGeom>
          <a:noFill/>
        </p:spPr>
        <p:txBody>
          <a:bodyPr wrap="none" rtlCol="0">
            <a:spAutoFit/>
          </a:bodyPr>
          <a:lstStyle/>
          <a:p>
            <a:r>
              <a:rPr lang="en-US" dirty="0">
                <a:solidFill>
                  <a:schemeClr val="accent6"/>
                </a:solidFill>
                <a:latin typeface="Libre Baskerville" panose="02000000000000000000" pitchFamily="2" charset="0"/>
              </a:rPr>
              <a:t>38</a:t>
            </a:r>
          </a:p>
        </p:txBody>
      </p:sp>
    </p:spTree>
    <p:extLst>
      <p:ext uri="{BB962C8B-B14F-4D97-AF65-F5344CB8AC3E}">
        <p14:creationId xmlns:p14="http://schemas.microsoft.com/office/powerpoint/2010/main" val="4146034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7" name="Google Shape;1607;p43"/>
          <p:cNvSpPr txBox="1">
            <a:spLocks noGrp="1"/>
          </p:cNvSpPr>
          <p:nvPr>
            <p:ph type="title"/>
          </p:nvPr>
        </p:nvSpPr>
        <p:spPr>
          <a:xfrm>
            <a:off x="715099" y="342725"/>
            <a:ext cx="4267200" cy="86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1608" name="Google Shape;1608;p43"/>
          <p:cNvSpPr/>
          <p:nvPr/>
        </p:nvSpPr>
        <p:spPr>
          <a:xfrm>
            <a:off x="715099" y="1154975"/>
            <a:ext cx="844200" cy="102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3"/>
          <p:cNvSpPr txBox="1">
            <a:spLocks noGrp="1"/>
          </p:cNvSpPr>
          <p:nvPr>
            <p:ph type="body" idx="1"/>
          </p:nvPr>
        </p:nvSpPr>
        <p:spPr>
          <a:xfrm>
            <a:off x="429712" y="1317337"/>
            <a:ext cx="5484762" cy="3069265"/>
          </a:xfrm>
          <a:prstGeom prst="rect">
            <a:avLst/>
          </a:prstGeom>
        </p:spPr>
        <p:txBody>
          <a:bodyPr spcFirstLastPara="1" wrap="square" lIns="91425" tIns="91425" rIns="91425" bIns="91425" anchor="t" anchorCtr="0">
            <a:noAutofit/>
          </a:bodyPr>
          <a:lstStyle/>
          <a:p>
            <a:pPr indent="-307975" algn="just">
              <a:buClr>
                <a:schemeClr val="dk1"/>
              </a:buClr>
              <a:buSzPts val="1250"/>
              <a:buFont typeface="Roboto"/>
              <a:buChar char="●"/>
            </a:pPr>
            <a:r>
              <a:rPr lang="en-US" sz="1200" dirty="0">
                <a:latin typeface="Montserrat" pitchFamily="2" charset="77"/>
              </a:rPr>
              <a:t>Analyzing socio-economic factors in France, including population demographics, establishment distributions, and job categories</a:t>
            </a:r>
          </a:p>
          <a:p>
            <a:pPr marL="149225" lvl="0" indent="0" algn="just" rtl="0">
              <a:spcBef>
                <a:spcPts val="0"/>
              </a:spcBef>
              <a:spcAft>
                <a:spcPts val="0"/>
              </a:spcAft>
              <a:buClr>
                <a:schemeClr val="dk1"/>
              </a:buClr>
              <a:buSzPts val="1250"/>
              <a:buNone/>
            </a:pPr>
            <a:endParaRPr lang="en-US" sz="1200" dirty="0">
              <a:latin typeface="Montserrat" pitchFamily="2" charset="77"/>
            </a:endParaRPr>
          </a:p>
          <a:p>
            <a:pPr marL="457200" lvl="0" indent="-307975" algn="just" rtl="0">
              <a:spcBef>
                <a:spcPts val="0"/>
              </a:spcBef>
              <a:spcAft>
                <a:spcPts val="0"/>
              </a:spcAft>
              <a:buClr>
                <a:schemeClr val="dk1"/>
              </a:buClr>
              <a:buSzPts val="1250"/>
              <a:buFont typeface="Roboto"/>
              <a:buChar char="●"/>
            </a:pPr>
            <a:r>
              <a:rPr lang="en-US" sz="1200" dirty="0">
                <a:latin typeface="Montserrat" pitchFamily="2" charset="77"/>
              </a:rPr>
              <a:t>Leveraging datasets from the French National Institute of Statistics and Economic Studies (INSEE) from 2020</a:t>
            </a:r>
          </a:p>
          <a:p>
            <a:pPr marL="149225" lvl="0" indent="0" algn="just" rtl="0">
              <a:spcBef>
                <a:spcPts val="0"/>
              </a:spcBef>
              <a:spcAft>
                <a:spcPts val="0"/>
              </a:spcAft>
              <a:buClr>
                <a:schemeClr val="dk1"/>
              </a:buClr>
              <a:buSzPts val="1250"/>
              <a:buNone/>
            </a:pPr>
            <a:endParaRPr lang="en-US" sz="1200" dirty="0">
              <a:latin typeface="Montserrat" pitchFamily="2" charset="77"/>
            </a:endParaRPr>
          </a:p>
          <a:p>
            <a:pPr marL="457200" lvl="0" indent="-307975" algn="just" rtl="0">
              <a:spcBef>
                <a:spcPts val="0"/>
              </a:spcBef>
              <a:spcAft>
                <a:spcPts val="0"/>
              </a:spcAft>
              <a:buClr>
                <a:schemeClr val="dk1"/>
              </a:buClr>
              <a:buSzPts val="1250"/>
              <a:buFont typeface="Roboto"/>
              <a:buChar char="●"/>
            </a:pPr>
            <a:r>
              <a:rPr lang="en-US" sz="1200" dirty="0">
                <a:latin typeface="Montserrat" pitchFamily="2" charset="77"/>
              </a:rPr>
              <a:t>Focusing on gender inequalities in the labor market, particularly in salary structures and representation in leadership roles</a:t>
            </a:r>
          </a:p>
          <a:p>
            <a:pPr marL="457200" lvl="0" indent="-307975" algn="just" rtl="0">
              <a:spcBef>
                <a:spcPts val="0"/>
              </a:spcBef>
              <a:spcAft>
                <a:spcPts val="0"/>
              </a:spcAft>
              <a:buClr>
                <a:schemeClr val="dk1"/>
              </a:buClr>
              <a:buSzPts val="1250"/>
              <a:buFont typeface="Roboto"/>
              <a:buChar char="●"/>
            </a:pPr>
            <a:endParaRPr lang="en-US" sz="1200" dirty="0">
              <a:latin typeface="Montserrat" pitchFamily="2" charset="77"/>
            </a:endParaRPr>
          </a:p>
          <a:p>
            <a:pPr marL="457200" lvl="0" indent="-307975" algn="just" rtl="0">
              <a:spcBef>
                <a:spcPts val="0"/>
              </a:spcBef>
              <a:spcAft>
                <a:spcPts val="0"/>
              </a:spcAft>
              <a:buClr>
                <a:schemeClr val="dk1"/>
              </a:buClr>
              <a:buSzPts val="1250"/>
              <a:buFont typeface="Roboto"/>
              <a:buChar char="●"/>
            </a:pPr>
            <a:r>
              <a:rPr lang="en-US" sz="1200" dirty="0">
                <a:latin typeface="Montserrat" pitchFamily="2" charset="77"/>
              </a:rPr>
              <a:t>Aim to uncover patterns and trends through advanced data analysis to inform policy-making and promote socio-economic progress</a:t>
            </a:r>
          </a:p>
        </p:txBody>
      </p:sp>
      <p:grpSp>
        <p:nvGrpSpPr>
          <p:cNvPr id="1610" name="Google Shape;1610;p43"/>
          <p:cNvGrpSpPr/>
          <p:nvPr/>
        </p:nvGrpSpPr>
        <p:grpSpPr>
          <a:xfrm>
            <a:off x="6204627" y="1317337"/>
            <a:ext cx="2647190" cy="2646936"/>
            <a:chOff x="5319724" y="1185209"/>
            <a:chExt cx="2647190" cy="2646936"/>
          </a:xfrm>
        </p:grpSpPr>
        <p:sp>
          <p:nvSpPr>
            <p:cNvPr id="1611" name="Google Shape;1611;p43"/>
            <p:cNvSpPr/>
            <p:nvPr/>
          </p:nvSpPr>
          <p:spPr>
            <a:xfrm>
              <a:off x="5319724" y="1185209"/>
              <a:ext cx="2647190" cy="2646936"/>
            </a:xfrm>
            <a:custGeom>
              <a:avLst/>
              <a:gdLst/>
              <a:ahLst/>
              <a:cxnLst/>
              <a:rect l="l" t="t" r="r" b="b"/>
              <a:pathLst>
                <a:path w="13491" h="13490" extrusionOk="0">
                  <a:moveTo>
                    <a:pt x="1" y="0"/>
                  </a:moveTo>
                  <a:lnTo>
                    <a:pt x="1" y="13489"/>
                  </a:lnTo>
                  <a:lnTo>
                    <a:pt x="13490" y="13489"/>
                  </a:lnTo>
                  <a:lnTo>
                    <a:pt x="13490" y="0"/>
                  </a:lnTo>
                  <a:close/>
                </a:path>
              </a:pathLst>
            </a:custGeom>
            <a:solidFill>
              <a:srgbClr val="A48EFD">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2" name="Google Shape;1612;p43"/>
            <p:cNvGrpSpPr/>
            <p:nvPr/>
          </p:nvGrpSpPr>
          <p:grpSpPr>
            <a:xfrm>
              <a:off x="6876626" y="2728322"/>
              <a:ext cx="470054" cy="534199"/>
              <a:chOff x="3929171" y="1619945"/>
              <a:chExt cx="143250" cy="162802"/>
            </a:xfrm>
          </p:grpSpPr>
          <p:sp>
            <p:nvSpPr>
              <p:cNvPr id="1613" name="Google Shape;1613;p43"/>
              <p:cNvSpPr/>
              <p:nvPr/>
            </p:nvSpPr>
            <p:spPr>
              <a:xfrm>
                <a:off x="3947037" y="1619945"/>
                <a:ext cx="125383" cy="141780"/>
              </a:xfrm>
              <a:custGeom>
                <a:avLst/>
                <a:gdLst/>
                <a:ahLst/>
                <a:cxnLst/>
                <a:rect l="l" t="t" r="r" b="b"/>
                <a:pathLst>
                  <a:path w="793" h="897" extrusionOk="0">
                    <a:moveTo>
                      <a:pt x="736" y="0"/>
                    </a:moveTo>
                    <a:cubicBezTo>
                      <a:pt x="729" y="0"/>
                      <a:pt x="722" y="2"/>
                      <a:pt x="715" y="5"/>
                    </a:cubicBezTo>
                    <a:cubicBezTo>
                      <a:pt x="614" y="48"/>
                      <a:pt x="512" y="93"/>
                      <a:pt x="411" y="139"/>
                    </a:cubicBezTo>
                    <a:cubicBezTo>
                      <a:pt x="293" y="191"/>
                      <a:pt x="160" y="215"/>
                      <a:pt x="81" y="330"/>
                    </a:cubicBezTo>
                    <a:cubicBezTo>
                      <a:pt x="11" y="434"/>
                      <a:pt x="1" y="568"/>
                      <a:pt x="54" y="683"/>
                    </a:cubicBezTo>
                    <a:cubicBezTo>
                      <a:pt x="115" y="817"/>
                      <a:pt x="245" y="896"/>
                      <a:pt x="377" y="896"/>
                    </a:cubicBezTo>
                    <a:cubicBezTo>
                      <a:pt x="422" y="896"/>
                      <a:pt x="467" y="887"/>
                      <a:pt x="509" y="868"/>
                    </a:cubicBezTo>
                    <a:cubicBezTo>
                      <a:pt x="579" y="837"/>
                      <a:pt x="636" y="781"/>
                      <a:pt x="667" y="711"/>
                    </a:cubicBezTo>
                    <a:cubicBezTo>
                      <a:pt x="703" y="637"/>
                      <a:pt x="717" y="546"/>
                      <a:pt x="730" y="455"/>
                    </a:cubicBezTo>
                    <a:cubicBezTo>
                      <a:pt x="749" y="327"/>
                      <a:pt x="769" y="200"/>
                      <a:pt x="787" y="72"/>
                    </a:cubicBezTo>
                    <a:lnTo>
                      <a:pt x="788" y="61"/>
                    </a:lnTo>
                    <a:cubicBezTo>
                      <a:pt x="793" y="28"/>
                      <a:pt x="767" y="0"/>
                      <a:pt x="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4" name="Google Shape;1614;p43"/>
              <p:cNvGrpSpPr/>
              <p:nvPr/>
            </p:nvGrpSpPr>
            <p:grpSpPr>
              <a:xfrm>
                <a:off x="3929171" y="1634645"/>
                <a:ext cx="131708" cy="148102"/>
                <a:chOff x="3929171" y="1634645"/>
                <a:chExt cx="131708" cy="148102"/>
              </a:xfrm>
            </p:grpSpPr>
            <p:sp>
              <p:nvSpPr>
                <p:cNvPr id="1615" name="Google Shape;1615;p43"/>
                <p:cNvSpPr/>
                <p:nvPr/>
              </p:nvSpPr>
              <p:spPr>
                <a:xfrm>
                  <a:off x="3929171" y="1634645"/>
                  <a:ext cx="131708" cy="148102"/>
                </a:xfrm>
                <a:custGeom>
                  <a:avLst/>
                  <a:gdLst/>
                  <a:ahLst/>
                  <a:cxnLst/>
                  <a:rect l="l" t="t" r="r" b="b"/>
                  <a:pathLst>
                    <a:path w="833" h="937" extrusionOk="0">
                      <a:moveTo>
                        <a:pt x="821" y="0"/>
                      </a:moveTo>
                      <a:cubicBezTo>
                        <a:pt x="819" y="0"/>
                        <a:pt x="816" y="1"/>
                        <a:pt x="815" y="4"/>
                      </a:cubicBezTo>
                      <a:cubicBezTo>
                        <a:pt x="719" y="147"/>
                        <a:pt x="615" y="284"/>
                        <a:pt x="504" y="416"/>
                      </a:cubicBezTo>
                      <a:cubicBezTo>
                        <a:pt x="503" y="417"/>
                        <a:pt x="501" y="419"/>
                        <a:pt x="500" y="419"/>
                      </a:cubicBezTo>
                      <a:cubicBezTo>
                        <a:pt x="495" y="420"/>
                        <a:pt x="491" y="423"/>
                        <a:pt x="488" y="428"/>
                      </a:cubicBezTo>
                      <a:cubicBezTo>
                        <a:pt x="409" y="527"/>
                        <a:pt x="328" y="612"/>
                        <a:pt x="242" y="703"/>
                      </a:cubicBezTo>
                      <a:lnTo>
                        <a:pt x="223" y="721"/>
                      </a:lnTo>
                      <a:cubicBezTo>
                        <a:pt x="153" y="790"/>
                        <a:pt x="79" y="860"/>
                        <a:pt x="5" y="921"/>
                      </a:cubicBezTo>
                      <a:cubicBezTo>
                        <a:pt x="2" y="924"/>
                        <a:pt x="0" y="930"/>
                        <a:pt x="3" y="933"/>
                      </a:cubicBezTo>
                      <a:cubicBezTo>
                        <a:pt x="5" y="935"/>
                        <a:pt x="8" y="936"/>
                        <a:pt x="9" y="936"/>
                      </a:cubicBezTo>
                      <a:cubicBezTo>
                        <a:pt x="12" y="936"/>
                        <a:pt x="14" y="935"/>
                        <a:pt x="15" y="935"/>
                      </a:cubicBezTo>
                      <a:cubicBezTo>
                        <a:pt x="91" y="872"/>
                        <a:pt x="163" y="802"/>
                        <a:pt x="235" y="733"/>
                      </a:cubicBezTo>
                      <a:lnTo>
                        <a:pt x="252" y="714"/>
                      </a:lnTo>
                      <a:cubicBezTo>
                        <a:pt x="340" y="623"/>
                        <a:pt x="422" y="538"/>
                        <a:pt x="501" y="436"/>
                      </a:cubicBezTo>
                      <a:cubicBezTo>
                        <a:pt x="503" y="435"/>
                        <a:pt x="504" y="433"/>
                        <a:pt x="506" y="433"/>
                      </a:cubicBezTo>
                      <a:cubicBezTo>
                        <a:pt x="510" y="432"/>
                        <a:pt x="515" y="429"/>
                        <a:pt x="518" y="425"/>
                      </a:cubicBezTo>
                      <a:cubicBezTo>
                        <a:pt x="628" y="293"/>
                        <a:pt x="733" y="156"/>
                        <a:pt x="828" y="13"/>
                      </a:cubicBezTo>
                      <a:cubicBezTo>
                        <a:pt x="832" y="7"/>
                        <a:pt x="827"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3"/>
                <p:cNvSpPr/>
                <p:nvPr/>
              </p:nvSpPr>
              <p:spPr>
                <a:xfrm>
                  <a:off x="4020402" y="1658986"/>
                  <a:ext cx="28776" cy="29241"/>
                </a:xfrm>
                <a:custGeom>
                  <a:avLst/>
                  <a:gdLst/>
                  <a:ahLst/>
                  <a:cxnLst/>
                  <a:rect l="l" t="t" r="r" b="b"/>
                  <a:pathLst>
                    <a:path w="182" h="185" extrusionOk="0">
                      <a:moveTo>
                        <a:pt x="14" y="1"/>
                      </a:moveTo>
                      <a:cubicBezTo>
                        <a:pt x="9" y="1"/>
                        <a:pt x="5" y="4"/>
                        <a:pt x="5" y="8"/>
                      </a:cubicBezTo>
                      <a:lnTo>
                        <a:pt x="0" y="177"/>
                      </a:lnTo>
                      <a:cubicBezTo>
                        <a:pt x="0" y="178"/>
                        <a:pt x="0" y="181"/>
                        <a:pt x="3" y="183"/>
                      </a:cubicBezTo>
                      <a:cubicBezTo>
                        <a:pt x="5" y="184"/>
                        <a:pt x="6" y="184"/>
                        <a:pt x="8" y="184"/>
                      </a:cubicBezTo>
                      <a:lnTo>
                        <a:pt x="11" y="184"/>
                      </a:lnTo>
                      <a:lnTo>
                        <a:pt x="172" y="133"/>
                      </a:lnTo>
                      <a:cubicBezTo>
                        <a:pt x="181" y="129"/>
                        <a:pt x="179" y="117"/>
                        <a:pt x="170" y="117"/>
                      </a:cubicBezTo>
                      <a:cubicBezTo>
                        <a:pt x="169" y="117"/>
                        <a:pt x="168" y="117"/>
                        <a:pt x="168" y="117"/>
                      </a:cubicBezTo>
                      <a:lnTo>
                        <a:pt x="17" y="166"/>
                      </a:lnTo>
                      <a:lnTo>
                        <a:pt x="21" y="10"/>
                      </a:lnTo>
                      <a:cubicBezTo>
                        <a:pt x="21" y="5"/>
                        <a:pt x="18" y="1"/>
                        <a:pt x="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3"/>
                <p:cNvSpPr/>
                <p:nvPr/>
              </p:nvSpPr>
              <p:spPr>
                <a:xfrm>
                  <a:off x="4033367" y="1644445"/>
                  <a:ext cx="23243" cy="26080"/>
                </a:xfrm>
                <a:custGeom>
                  <a:avLst/>
                  <a:gdLst/>
                  <a:ahLst/>
                  <a:cxnLst/>
                  <a:rect l="l" t="t" r="r" b="b"/>
                  <a:pathLst>
                    <a:path w="147" h="165" extrusionOk="0">
                      <a:moveTo>
                        <a:pt x="8" y="0"/>
                      </a:moveTo>
                      <a:cubicBezTo>
                        <a:pt x="3" y="0"/>
                        <a:pt x="1" y="3"/>
                        <a:pt x="1" y="8"/>
                      </a:cubicBezTo>
                      <a:lnTo>
                        <a:pt x="2" y="155"/>
                      </a:lnTo>
                      <a:cubicBezTo>
                        <a:pt x="2" y="158"/>
                        <a:pt x="3" y="161"/>
                        <a:pt x="6" y="163"/>
                      </a:cubicBezTo>
                      <a:cubicBezTo>
                        <a:pt x="6" y="163"/>
                        <a:pt x="8" y="164"/>
                        <a:pt x="11" y="164"/>
                      </a:cubicBezTo>
                      <a:cubicBezTo>
                        <a:pt x="11" y="164"/>
                        <a:pt x="12" y="163"/>
                        <a:pt x="14" y="163"/>
                      </a:cubicBezTo>
                      <a:lnTo>
                        <a:pt x="141" y="109"/>
                      </a:lnTo>
                      <a:cubicBezTo>
                        <a:pt x="145" y="108"/>
                        <a:pt x="147" y="102"/>
                        <a:pt x="145" y="99"/>
                      </a:cubicBezTo>
                      <a:cubicBezTo>
                        <a:pt x="144" y="95"/>
                        <a:pt x="141" y="94"/>
                        <a:pt x="138" y="94"/>
                      </a:cubicBezTo>
                      <a:cubicBezTo>
                        <a:pt x="137" y="94"/>
                        <a:pt x="136" y="94"/>
                        <a:pt x="135" y="94"/>
                      </a:cubicBezTo>
                      <a:lnTo>
                        <a:pt x="18" y="143"/>
                      </a:lnTo>
                      <a:lnTo>
                        <a:pt x="17" y="8"/>
                      </a:lnTo>
                      <a:cubicBezTo>
                        <a:pt x="17" y="3"/>
                        <a:pt x="12" y="0"/>
                        <a:pt x="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3"/>
                <p:cNvSpPr/>
                <p:nvPr/>
              </p:nvSpPr>
              <p:spPr>
                <a:xfrm>
                  <a:off x="4002061" y="1665625"/>
                  <a:ext cx="42058" cy="41096"/>
                </a:xfrm>
                <a:custGeom>
                  <a:avLst/>
                  <a:gdLst/>
                  <a:ahLst/>
                  <a:cxnLst/>
                  <a:rect l="l" t="t" r="r" b="b"/>
                  <a:pathLst>
                    <a:path w="266" h="260" extrusionOk="0">
                      <a:moveTo>
                        <a:pt x="8" y="0"/>
                      </a:moveTo>
                      <a:cubicBezTo>
                        <a:pt x="3" y="0"/>
                        <a:pt x="0" y="3"/>
                        <a:pt x="0" y="8"/>
                      </a:cubicBezTo>
                      <a:lnTo>
                        <a:pt x="14" y="252"/>
                      </a:lnTo>
                      <a:cubicBezTo>
                        <a:pt x="14" y="254"/>
                        <a:pt x="14" y="257"/>
                        <a:pt x="17" y="258"/>
                      </a:cubicBezTo>
                      <a:cubicBezTo>
                        <a:pt x="18" y="258"/>
                        <a:pt x="20" y="260"/>
                        <a:pt x="21" y="260"/>
                      </a:cubicBezTo>
                      <a:lnTo>
                        <a:pt x="23" y="260"/>
                      </a:lnTo>
                      <a:lnTo>
                        <a:pt x="257" y="205"/>
                      </a:lnTo>
                      <a:cubicBezTo>
                        <a:pt x="266" y="200"/>
                        <a:pt x="263" y="188"/>
                        <a:pt x="254" y="188"/>
                      </a:cubicBezTo>
                      <a:lnTo>
                        <a:pt x="29" y="242"/>
                      </a:lnTo>
                      <a:lnTo>
                        <a:pt x="17" y="8"/>
                      </a:lnTo>
                      <a:cubicBezTo>
                        <a:pt x="17" y="3"/>
                        <a:pt x="12" y="0"/>
                        <a:pt x="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3"/>
                <p:cNvSpPr/>
                <p:nvPr/>
              </p:nvSpPr>
              <p:spPr>
                <a:xfrm>
                  <a:off x="3981506" y="1676214"/>
                  <a:ext cx="58027" cy="50421"/>
                </a:xfrm>
                <a:custGeom>
                  <a:avLst/>
                  <a:gdLst/>
                  <a:ahLst/>
                  <a:cxnLst/>
                  <a:rect l="l" t="t" r="r" b="b"/>
                  <a:pathLst>
                    <a:path w="367" h="319" extrusionOk="0">
                      <a:moveTo>
                        <a:pt x="8" y="0"/>
                      </a:moveTo>
                      <a:cubicBezTo>
                        <a:pt x="3" y="2"/>
                        <a:pt x="0" y="5"/>
                        <a:pt x="0" y="9"/>
                      </a:cubicBezTo>
                      <a:lnTo>
                        <a:pt x="32" y="311"/>
                      </a:lnTo>
                      <a:cubicBezTo>
                        <a:pt x="32" y="312"/>
                        <a:pt x="33" y="315"/>
                        <a:pt x="35" y="317"/>
                      </a:cubicBezTo>
                      <a:cubicBezTo>
                        <a:pt x="36" y="317"/>
                        <a:pt x="38" y="318"/>
                        <a:pt x="39" y="318"/>
                      </a:cubicBezTo>
                      <a:lnTo>
                        <a:pt x="41" y="318"/>
                      </a:lnTo>
                      <a:lnTo>
                        <a:pt x="355" y="278"/>
                      </a:lnTo>
                      <a:cubicBezTo>
                        <a:pt x="367" y="276"/>
                        <a:pt x="365" y="261"/>
                        <a:pt x="355" y="261"/>
                      </a:cubicBezTo>
                      <a:cubicBezTo>
                        <a:pt x="355" y="261"/>
                        <a:pt x="354" y="261"/>
                        <a:pt x="354" y="261"/>
                      </a:cubicBezTo>
                      <a:lnTo>
                        <a:pt x="47" y="300"/>
                      </a:lnTo>
                      <a:lnTo>
                        <a:pt x="17" y="8"/>
                      </a:lnTo>
                      <a:cubicBezTo>
                        <a:pt x="17" y="3"/>
                        <a:pt x="12" y="0"/>
                        <a:pt x="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20" name="Google Shape;1620;p43"/>
            <p:cNvGrpSpPr/>
            <p:nvPr/>
          </p:nvGrpSpPr>
          <p:grpSpPr>
            <a:xfrm>
              <a:off x="5525165" y="1303134"/>
              <a:ext cx="2169789" cy="2368186"/>
              <a:chOff x="4194802" y="1789697"/>
              <a:chExt cx="471734" cy="514879"/>
            </a:xfrm>
          </p:grpSpPr>
          <p:sp>
            <p:nvSpPr>
              <p:cNvPr id="1621" name="Google Shape;1621;p43"/>
              <p:cNvSpPr/>
              <p:nvPr/>
            </p:nvSpPr>
            <p:spPr>
              <a:xfrm>
                <a:off x="4194802" y="2092284"/>
                <a:ext cx="29947" cy="30033"/>
              </a:xfrm>
              <a:custGeom>
                <a:avLst/>
                <a:gdLst/>
                <a:ahLst/>
                <a:cxnLst/>
                <a:rect l="l" t="t" r="r" b="b"/>
                <a:pathLst>
                  <a:path w="702" h="704" extrusionOk="0">
                    <a:moveTo>
                      <a:pt x="351" y="1"/>
                    </a:moveTo>
                    <a:lnTo>
                      <a:pt x="227" y="227"/>
                    </a:lnTo>
                    <a:lnTo>
                      <a:pt x="1" y="353"/>
                    </a:lnTo>
                    <a:lnTo>
                      <a:pt x="227" y="476"/>
                    </a:lnTo>
                    <a:lnTo>
                      <a:pt x="351" y="703"/>
                    </a:lnTo>
                    <a:lnTo>
                      <a:pt x="475" y="476"/>
                    </a:lnTo>
                    <a:lnTo>
                      <a:pt x="701" y="353"/>
                    </a:lnTo>
                    <a:lnTo>
                      <a:pt x="475" y="227"/>
                    </a:lnTo>
                    <a:lnTo>
                      <a:pt x="3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3"/>
              <p:cNvSpPr/>
              <p:nvPr/>
            </p:nvSpPr>
            <p:spPr>
              <a:xfrm>
                <a:off x="4269371" y="1827792"/>
                <a:ext cx="28796" cy="28796"/>
              </a:xfrm>
              <a:custGeom>
                <a:avLst/>
                <a:gdLst/>
                <a:ahLst/>
                <a:cxnLst/>
                <a:rect l="l" t="t" r="r" b="b"/>
                <a:pathLst>
                  <a:path w="675" h="675" extrusionOk="0">
                    <a:moveTo>
                      <a:pt x="337" y="0"/>
                    </a:moveTo>
                    <a:lnTo>
                      <a:pt x="218" y="218"/>
                    </a:lnTo>
                    <a:lnTo>
                      <a:pt x="0" y="337"/>
                    </a:lnTo>
                    <a:lnTo>
                      <a:pt x="218" y="457"/>
                    </a:lnTo>
                    <a:lnTo>
                      <a:pt x="337" y="674"/>
                    </a:lnTo>
                    <a:lnTo>
                      <a:pt x="457" y="457"/>
                    </a:lnTo>
                    <a:lnTo>
                      <a:pt x="674" y="337"/>
                    </a:lnTo>
                    <a:lnTo>
                      <a:pt x="457" y="218"/>
                    </a:lnTo>
                    <a:lnTo>
                      <a:pt x="33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3"/>
              <p:cNvSpPr/>
              <p:nvPr/>
            </p:nvSpPr>
            <p:spPr>
              <a:xfrm>
                <a:off x="4587956" y="2038874"/>
                <a:ext cx="29947" cy="29990"/>
              </a:xfrm>
              <a:custGeom>
                <a:avLst/>
                <a:gdLst/>
                <a:ahLst/>
                <a:cxnLst/>
                <a:rect l="l" t="t" r="r" b="b"/>
                <a:pathLst>
                  <a:path w="702" h="703" extrusionOk="0">
                    <a:moveTo>
                      <a:pt x="351" y="0"/>
                    </a:moveTo>
                    <a:lnTo>
                      <a:pt x="227" y="227"/>
                    </a:lnTo>
                    <a:lnTo>
                      <a:pt x="0" y="352"/>
                    </a:lnTo>
                    <a:lnTo>
                      <a:pt x="227" y="476"/>
                    </a:lnTo>
                    <a:lnTo>
                      <a:pt x="351" y="702"/>
                    </a:lnTo>
                    <a:lnTo>
                      <a:pt x="474" y="476"/>
                    </a:lnTo>
                    <a:lnTo>
                      <a:pt x="701" y="352"/>
                    </a:lnTo>
                    <a:lnTo>
                      <a:pt x="474" y="227"/>
                    </a:lnTo>
                    <a:lnTo>
                      <a:pt x="3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3"/>
              <p:cNvSpPr/>
              <p:nvPr/>
            </p:nvSpPr>
            <p:spPr>
              <a:xfrm>
                <a:off x="4632579" y="1960849"/>
                <a:ext cx="33957" cy="33957"/>
              </a:xfrm>
              <a:custGeom>
                <a:avLst/>
                <a:gdLst/>
                <a:ahLst/>
                <a:cxnLst/>
                <a:rect l="l" t="t" r="r" b="b"/>
                <a:pathLst>
                  <a:path w="796" h="796" extrusionOk="0">
                    <a:moveTo>
                      <a:pt x="399" y="1"/>
                    </a:moveTo>
                    <a:lnTo>
                      <a:pt x="259" y="257"/>
                    </a:lnTo>
                    <a:lnTo>
                      <a:pt x="1" y="398"/>
                    </a:lnTo>
                    <a:lnTo>
                      <a:pt x="259" y="538"/>
                    </a:lnTo>
                    <a:lnTo>
                      <a:pt x="399" y="796"/>
                    </a:lnTo>
                    <a:lnTo>
                      <a:pt x="539" y="538"/>
                    </a:lnTo>
                    <a:lnTo>
                      <a:pt x="796" y="398"/>
                    </a:lnTo>
                    <a:lnTo>
                      <a:pt x="539" y="257"/>
                    </a:lnTo>
                    <a:lnTo>
                      <a:pt x="3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3"/>
              <p:cNvSpPr/>
              <p:nvPr/>
            </p:nvSpPr>
            <p:spPr>
              <a:xfrm>
                <a:off x="4520511" y="1789697"/>
                <a:ext cx="33957" cy="33915"/>
              </a:xfrm>
              <a:custGeom>
                <a:avLst/>
                <a:gdLst/>
                <a:ahLst/>
                <a:cxnLst/>
                <a:rect l="l" t="t" r="r" b="b"/>
                <a:pathLst>
                  <a:path w="796" h="795" extrusionOk="0">
                    <a:moveTo>
                      <a:pt x="399" y="0"/>
                    </a:moveTo>
                    <a:lnTo>
                      <a:pt x="257" y="257"/>
                    </a:lnTo>
                    <a:lnTo>
                      <a:pt x="1" y="397"/>
                    </a:lnTo>
                    <a:lnTo>
                      <a:pt x="257" y="537"/>
                    </a:lnTo>
                    <a:lnTo>
                      <a:pt x="399" y="795"/>
                    </a:lnTo>
                    <a:lnTo>
                      <a:pt x="539" y="537"/>
                    </a:lnTo>
                    <a:lnTo>
                      <a:pt x="795" y="397"/>
                    </a:lnTo>
                    <a:lnTo>
                      <a:pt x="539" y="257"/>
                    </a:lnTo>
                    <a:lnTo>
                      <a:pt x="39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3"/>
              <p:cNvSpPr/>
              <p:nvPr/>
            </p:nvSpPr>
            <p:spPr>
              <a:xfrm>
                <a:off x="4639148" y="2209855"/>
                <a:ext cx="25041" cy="25041"/>
              </a:xfrm>
              <a:custGeom>
                <a:avLst/>
                <a:gdLst/>
                <a:ahLst/>
                <a:cxnLst/>
                <a:rect l="l" t="t" r="r" b="b"/>
                <a:pathLst>
                  <a:path w="587" h="587" extrusionOk="0">
                    <a:moveTo>
                      <a:pt x="293" y="0"/>
                    </a:moveTo>
                    <a:lnTo>
                      <a:pt x="190" y="190"/>
                    </a:lnTo>
                    <a:lnTo>
                      <a:pt x="1" y="294"/>
                    </a:lnTo>
                    <a:lnTo>
                      <a:pt x="190" y="397"/>
                    </a:lnTo>
                    <a:lnTo>
                      <a:pt x="293" y="586"/>
                    </a:lnTo>
                    <a:lnTo>
                      <a:pt x="397" y="397"/>
                    </a:lnTo>
                    <a:lnTo>
                      <a:pt x="587" y="294"/>
                    </a:lnTo>
                    <a:lnTo>
                      <a:pt x="397" y="190"/>
                    </a:lnTo>
                    <a:lnTo>
                      <a:pt x="29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3"/>
              <p:cNvSpPr/>
              <p:nvPr/>
            </p:nvSpPr>
            <p:spPr>
              <a:xfrm>
                <a:off x="4267570" y="2278553"/>
                <a:ext cx="26065" cy="26023"/>
              </a:xfrm>
              <a:custGeom>
                <a:avLst/>
                <a:gdLst/>
                <a:ahLst/>
                <a:cxnLst/>
                <a:rect l="l" t="t" r="r" b="b"/>
                <a:pathLst>
                  <a:path w="611" h="610" extrusionOk="0">
                    <a:moveTo>
                      <a:pt x="307" y="1"/>
                    </a:moveTo>
                    <a:lnTo>
                      <a:pt x="198" y="198"/>
                    </a:lnTo>
                    <a:lnTo>
                      <a:pt x="1" y="305"/>
                    </a:lnTo>
                    <a:lnTo>
                      <a:pt x="198" y="412"/>
                    </a:lnTo>
                    <a:lnTo>
                      <a:pt x="307" y="609"/>
                    </a:lnTo>
                    <a:lnTo>
                      <a:pt x="414" y="412"/>
                    </a:lnTo>
                    <a:lnTo>
                      <a:pt x="611" y="305"/>
                    </a:lnTo>
                    <a:lnTo>
                      <a:pt x="414" y="198"/>
                    </a:lnTo>
                    <a:lnTo>
                      <a:pt x="3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8" name="Google Shape;1628;p43"/>
            <p:cNvGrpSpPr/>
            <p:nvPr/>
          </p:nvGrpSpPr>
          <p:grpSpPr>
            <a:xfrm>
              <a:off x="5508879" y="1334332"/>
              <a:ext cx="2391909" cy="2325807"/>
              <a:chOff x="4191261" y="1796480"/>
              <a:chExt cx="520025" cy="505665"/>
            </a:xfrm>
          </p:grpSpPr>
          <p:sp>
            <p:nvSpPr>
              <p:cNvPr id="1629" name="Google Shape;1629;p43"/>
              <p:cNvSpPr/>
              <p:nvPr/>
            </p:nvSpPr>
            <p:spPr>
              <a:xfrm>
                <a:off x="4316639" y="1799040"/>
                <a:ext cx="10281" cy="10281"/>
              </a:xfrm>
              <a:custGeom>
                <a:avLst/>
                <a:gdLst/>
                <a:ahLst/>
                <a:cxnLst/>
                <a:rect l="l" t="t" r="r" b="b"/>
                <a:pathLst>
                  <a:path w="241" h="241" extrusionOk="0">
                    <a:moveTo>
                      <a:pt x="121" y="0"/>
                    </a:moveTo>
                    <a:cubicBezTo>
                      <a:pt x="54" y="0"/>
                      <a:pt x="0" y="54"/>
                      <a:pt x="0" y="120"/>
                    </a:cubicBezTo>
                    <a:cubicBezTo>
                      <a:pt x="0" y="187"/>
                      <a:pt x="54" y="240"/>
                      <a:pt x="121" y="240"/>
                    </a:cubicBezTo>
                    <a:cubicBezTo>
                      <a:pt x="187" y="240"/>
                      <a:pt x="240" y="187"/>
                      <a:pt x="240" y="120"/>
                    </a:cubicBezTo>
                    <a:cubicBezTo>
                      <a:pt x="240" y="54"/>
                      <a:pt x="187" y="0"/>
                      <a:pt x="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3"/>
              <p:cNvSpPr/>
              <p:nvPr/>
            </p:nvSpPr>
            <p:spPr>
              <a:xfrm>
                <a:off x="4207728" y="1819602"/>
                <a:ext cx="10281" cy="10281"/>
              </a:xfrm>
              <a:custGeom>
                <a:avLst/>
                <a:gdLst/>
                <a:ahLst/>
                <a:cxnLst/>
                <a:rect l="l" t="t" r="r" b="b"/>
                <a:pathLst>
                  <a:path w="241" h="241" extrusionOk="0">
                    <a:moveTo>
                      <a:pt x="121" y="0"/>
                    </a:moveTo>
                    <a:cubicBezTo>
                      <a:pt x="54" y="0"/>
                      <a:pt x="0" y="54"/>
                      <a:pt x="0" y="119"/>
                    </a:cubicBezTo>
                    <a:cubicBezTo>
                      <a:pt x="0" y="186"/>
                      <a:pt x="54" y="240"/>
                      <a:pt x="121" y="240"/>
                    </a:cubicBezTo>
                    <a:cubicBezTo>
                      <a:pt x="187" y="240"/>
                      <a:pt x="240" y="186"/>
                      <a:pt x="240" y="119"/>
                    </a:cubicBezTo>
                    <a:cubicBezTo>
                      <a:pt x="240" y="54"/>
                      <a:pt x="187" y="0"/>
                      <a:pt x="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3"/>
              <p:cNvSpPr/>
              <p:nvPr/>
            </p:nvSpPr>
            <p:spPr>
              <a:xfrm>
                <a:off x="4234433" y="2043567"/>
                <a:ext cx="10281" cy="10366"/>
              </a:xfrm>
              <a:custGeom>
                <a:avLst/>
                <a:gdLst/>
                <a:ahLst/>
                <a:cxnLst/>
                <a:rect l="l" t="t" r="r" b="b"/>
                <a:pathLst>
                  <a:path w="241" h="243" extrusionOk="0">
                    <a:moveTo>
                      <a:pt x="120" y="0"/>
                    </a:moveTo>
                    <a:cubicBezTo>
                      <a:pt x="54" y="0"/>
                      <a:pt x="1" y="54"/>
                      <a:pt x="1" y="121"/>
                    </a:cubicBezTo>
                    <a:cubicBezTo>
                      <a:pt x="1" y="187"/>
                      <a:pt x="54" y="242"/>
                      <a:pt x="120" y="242"/>
                    </a:cubicBezTo>
                    <a:cubicBezTo>
                      <a:pt x="187" y="242"/>
                      <a:pt x="241" y="187"/>
                      <a:pt x="241" y="121"/>
                    </a:cubicBezTo>
                    <a:cubicBezTo>
                      <a:pt x="241" y="54"/>
                      <a:pt x="187"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3"/>
              <p:cNvSpPr/>
              <p:nvPr/>
            </p:nvSpPr>
            <p:spPr>
              <a:xfrm>
                <a:off x="4191261" y="2255288"/>
                <a:ext cx="14462" cy="12329"/>
              </a:xfrm>
              <a:custGeom>
                <a:avLst/>
                <a:gdLst/>
                <a:ahLst/>
                <a:cxnLst/>
                <a:rect l="l" t="t" r="r" b="b"/>
                <a:pathLst>
                  <a:path w="339" h="289" extrusionOk="0">
                    <a:moveTo>
                      <a:pt x="194" y="0"/>
                    </a:moveTo>
                    <a:cubicBezTo>
                      <a:pt x="64" y="0"/>
                      <a:pt x="0" y="155"/>
                      <a:pt x="91" y="246"/>
                    </a:cubicBezTo>
                    <a:cubicBezTo>
                      <a:pt x="121" y="276"/>
                      <a:pt x="157" y="289"/>
                      <a:pt x="192" y="289"/>
                    </a:cubicBezTo>
                    <a:cubicBezTo>
                      <a:pt x="266" y="289"/>
                      <a:pt x="338" y="231"/>
                      <a:pt x="339" y="145"/>
                    </a:cubicBezTo>
                    <a:cubicBezTo>
                      <a:pt x="339" y="64"/>
                      <a:pt x="273" y="0"/>
                      <a:pt x="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3"/>
              <p:cNvSpPr/>
              <p:nvPr/>
            </p:nvSpPr>
            <p:spPr>
              <a:xfrm>
                <a:off x="4346695" y="2289816"/>
                <a:ext cx="14462" cy="12329"/>
              </a:xfrm>
              <a:custGeom>
                <a:avLst/>
                <a:gdLst/>
                <a:ahLst/>
                <a:cxnLst/>
                <a:rect l="l" t="t" r="r" b="b"/>
                <a:pathLst>
                  <a:path w="339" h="289" extrusionOk="0">
                    <a:moveTo>
                      <a:pt x="194" y="0"/>
                    </a:moveTo>
                    <a:cubicBezTo>
                      <a:pt x="66" y="0"/>
                      <a:pt x="0" y="155"/>
                      <a:pt x="91" y="246"/>
                    </a:cubicBezTo>
                    <a:cubicBezTo>
                      <a:pt x="120" y="276"/>
                      <a:pt x="157" y="289"/>
                      <a:pt x="193" y="289"/>
                    </a:cubicBezTo>
                    <a:cubicBezTo>
                      <a:pt x="267" y="289"/>
                      <a:pt x="339" y="231"/>
                      <a:pt x="339" y="145"/>
                    </a:cubicBezTo>
                    <a:cubicBezTo>
                      <a:pt x="339" y="64"/>
                      <a:pt x="274" y="0"/>
                      <a:pt x="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3"/>
              <p:cNvSpPr/>
              <p:nvPr/>
            </p:nvSpPr>
            <p:spPr>
              <a:xfrm>
                <a:off x="4577632" y="1967547"/>
                <a:ext cx="10366" cy="10281"/>
              </a:xfrm>
              <a:custGeom>
                <a:avLst/>
                <a:gdLst/>
                <a:ahLst/>
                <a:cxnLst/>
                <a:rect l="l" t="t" r="r" b="b"/>
                <a:pathLst>
                  <a:path w="243" h="241" extrusionOk="0">
                    <a:moveTo>
                      <a:pt x="121" y="1"/>
                    </a:moveTo>
                    <a:cubicBezTo>
                      <a:pt x="54" y="1"/>
                      <a:pt x="1" y="54"/>
                      <a:pt x="1" y="121"/>
                    </a:cubicBezTo>
                    <a:cubicBezTo>
                      <a:pt x="1" y="187"/>
                      <a:pt x="54" y="241"/>
                      <a:pt x="121" y="241"/>
                    </a:cubicBezTo>
                    <a:cubicBezTo>
                      <a:pt x="187" y="241"/>
                      <a:pt x="242" y="187"/>
                      <a:pt x="242" y="121"/>
                    </a:cubicBezTo>
                    <a:cubicBezTo>
                      <a:pt x="242" y="54"/>
                      <a:pt x="187" y="1"/>
                      <a:pt x="1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3"/>
              <p:cNvSpPr/>
              <p:nvPr/>
            </p:nvSpPr>
            <p:spPr>
              <a:xfrm>
                <a:off x="4417316" y="1885298"/>
                <a:ext cx="14419" cy="14462"/>
              </a:xfrm>
              <a:custGeom>
                <a:avLst/>
                <a:gdLst/>
                <a:ahLst/>
                <a:cxnLst/>
                <a:rect l="l" t="t" r="r" b="b"/>
                <a:pathLst>
                  <a:path w="338" h="339" extrusionOk="0">
                    <a:moveTo>
                      <a:pt x="169" y="0"/>
                    </a:moveTo>
                    <a:cubicBezTo>
                      <a:pt x="77" y="0"/>
                      <a:pt x="1" y="76"/>
                      <a:pt x="1" y="170"/>
                    </a:cubicBezTo>
                    <a:cubicBezTo>
                      <a:pt x="1" y="263"/>
                      <a:pt x="77" y="339"/>
                      <a:pt x="169" y="339"/>
                    </a:cubicBezTo>
                    <a:cubicBezTo>
                      <a:pt x="263" y="339"/>
                      <a:pt x="338" y="263"/>
                      <a:pt x="338" y="170"/>
                    </a:cubicBezTo>
                    <a:cubicBezTo>
                      <a:pt x="338" y="76"/>
                      <a:pt x="263" y="0"/>
                      <a:pt x="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3"/>
              <p:cNvSpPr/>
              <p:nvPr/>
            </p:nvSpPr>
            <p:spPr>
              <a:xfrm>
                <a:off x="4639106" y="1796480"/>
                <a:ext cx="14419" cy="14419"/>
              </a:xfrm>
              <a:custGeom>
                <a:avLst/>
                <a:gdLst/>
                <a:ahLst/>
                <a:cxnLst/>
                <a:rect l="l" t="t" r="r" b="b"/>
                <a:pathLst>
                  <a:path w="338" h="338" extrusionOk="0">
                    <a:moveTo>
                      <a:pt x="169" y="1"/>
                    </a:moveTo>
                    <a:cubicBezTo>
                      <a:pt x="75" y="1"/>
                      <a:pt x="0" y="77"/>
                      <a:pt x="0" y="169"/>
                    </a:cubicBezTo>
                    <a:cubicBezTo>
                      <a:pt x="0" y="263"/>
                      <a:pt x="75" y="338"/>
                      <a:pt x="169" y="338"/>
                    </a:cubicBezTo>
                    <a:cubicBezTo>
                      <a:pt x="261" y="338"/>
                      <a:pt x="337" y="263"/>
                      <a:pt x="337" y="169"/>
                    </a:cubicBezTo>
                    <a:cubicBezTo>
                      <a:pt x="337" y="77"/>
                      <a:pt x="261" y="1"/>
                      <a:pt x="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3"/>
              <p:cNvSpPr/>
              <p:nvPr/>
            </p:nvSpPr>
            <p:spPr>
              <a:xfrm>
                <a:off x="4600925" y="2173040"/>
                <a:ext cx="9641" cy="8276"/>
              </a:xfrm>
              <a:custGeom>
                <a:avLst/>
                <a:gdLst/>
                <a:ahLst/>
                <a:cxnLst/>
                <a:rect l="l" t="t" r="r" b="b"/>
                <a:pathLst>
                  <a:path w="226" h="194" extrusionOk="0">
                    <a:moveTo>
                      <a:pt x="129" y="0"/>
                    </a:moveTo>
                    <a:cubicBezTo>
                      <a:pt x="44" y="0"/>
                      <a:pt x="0" y="104"/>
                      <a:pt x="60" y="166"/>
                    </a:cubicBezTo>
                    <a:cubicBezTo>
                      <a:pt x="80" y="185"/>
                      <a:pt x="104" y="194"/>
                      <a:pt x="128" y="194"/>
                    </a:cubicBezTo>
                    <a:cubicBezTo>
                      <a:pt x="178" y="194"/>
                      <a:pt x="226" y="155"/>
                      <a:pt x="226" y="97"/>
                    </a:cubicBezTo>
                    <a:cubicBezTo>
                      <a:pt x="226" y="43"/>
                      <a:pt x="182" y="0"/>
                      <a:pt x="1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3"/>
              <p:cNvSpPr/>
              <p:nvPr/>
            </p:nvSpPr>
            <p:spPr>
              <a:xfrm>
                <a:off x="4508054" y="2257293"/>
                <a:ext cx="12115" cy="10366"/>
              </a:xfrm>
              <a:custGeom>
                <a:avLst/>
                <a:gdLst/>
                <a:ahLst/>
                <a:cxnLst/>
                <a:rect l="l" t="t" r="r" b="b"/>
                <a:pathLst>
                  <a:path w="284" h="243" extrusionOk="0">
                    <a:moveTo>
                      <a:pt x="163" y="1"/>
                    </a:moveTo>
                    <a:cubicBezTo>
                      <a:pt x="55" y="1"/>
                      <a:pt x="0" y="131"/>
                      <a:pt x="76" y="207"/>
                    </a:cubicBezTo>
                    <a:cubicBezTo>
                      <a:pt x="101" y="231"/>
                      <a:pt x="131" y="242"/>
                      <a:pt x="161" y="242"/>
                    </a:cubicBezTo>
                    <a:cubicBezTo>
                      <a:pt x="223" y="242"/>
                      <a:pt x="283" y="194"/>
                      <a:pt x="282" y="122"/>
                    </a:cubicBezTo>
                    <a:cubicBezTo>
                      <a:pt x="282" y="55"/>
                      <a:pt x="228" y="1"/>
                      <a:pt x="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3"/>
              <p:cNvSpPr/>
              <p:nvPr/>
            </p:nvSpPr>
            <p:spPr>
              <a:xfrm>
                <a:off x="4701602" y="2205888"/>
                <a:ext cx="9684" cy="8319"/>
              </a:xfrm>
              <a:custGeom>
                <a:avLst/>
                <a:gdLst/>
                <a:ahLst/>
                <a:cxnLst/>
                <a:rect l="l" t="t" r="r" b="b"/>
                <a:pathLst>
                  <a:path w="227" h="195" extrusionOk="0">
                    <a:moveTo>
                      <a:pt x="129" y="1"/>
                    </a:moveTo>
                    <a:cubicBezTo>
                      <a:pt x="44" y="1"/>
                      <a:pt x="1" y="105"/>
                      <a:pt x="62" y="166"/>
                    </a:cubicBezTo>
                    <a:cubicBezTo>
                      <a:pt x="81" y="186"/>
                      <a:pt x="105" y="194"/>
                      <a:pt x="128" y="194"/>
                    </a:cubicBezTo>
                    <a:cubicBezTo>
                      <a:pt x="178" y="194"/>
                      <a:pt x="226" y="156"/>
                      <a:pt x="226" y="98"/>
                    </a:cubicBezTo>
                    <a:cubicBezTo>
                      <a:pt x="226" y="44"/>
                      <a:pt x="183" y="1"/>
                      <a:pt x="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0" name="Google Shape;1640;p43"/>
            <p:cNvGrpSpPr/>
            <p:nvPr/>
          </p:nvGrpSpPr>
          <p:grpSpPr>
            <a:xfrm>
              <a:off x="7573237" y="3507018"/>
              <a:ext cx="210150" cy="208969"/>
              <a:chOff x="4641836" y="2271542"/>
              <a:chExt cx="45689" cy="45433"/>
            </a:xfrm>
          </p:grpSpPr>
          <p:grpSp>
            <p:nvGrpSpPr>
              <p:cNvPr id="1641" name="Google Shape;1641;p43"/>
              <p:cNvGrpSpPr/>
              <p:nvPr/>
            </p:nvGrpSpPr>
            <p:grpSpPr>
              <a:xfrm>
                <a:off x="4641836" y="2271542"/>
                <a:ext cx="45689" cy="45433"/>
                <a:chOff x="4641836" y="2271542"/>
                <a:chExt cx="45689" cy="45433"/>
              </a:xfrm>
            </p:grpSpPr>
            <p:sp>
              <p:nvSpPr>
                <p:cNvPr id="1642" name="Google Shape;1642;p43"/>
                <p:cNvSpPr/>
                <p:nvPr/>
              </p:nvSpPr>
              <p:spPr>
                <a:xfrm>
                  <a:off x="4656383" y="2271798"/>
                  <a:ext cx="16595" cy="45177"/>
                </a:xfrm>
                <a:custGeom>
                  <a:avLst/>
                  <a:gdLst/>
                  <a:ahLst/>
                  <a:cxnLst/>
                  <a:rect l="l" t="t" r="r" b="b"/>
                  <a:pathLst>
                    <a:path w="389" h="1059" extrusionOk="0">
                      <a:moveTo>
                        <a:pt x="319" y="1"/>
                      </a:moveTo>
                      <a:cubicBezTo>
                        <a:pt x="298" y="1"/>
                        <a:pt x="279" y="14"/>
                        <a:pt x="274" y="35"/>
                      </a:cubicBezTo>
                      <a:lnTo>
                        <a:pt x="8" y="995"/>
                      </a:lnTo>
                      <a:cubicBezTo>
                        <a:pt x="1" y="1019"/>
                        <a:pt x="16" y="1045"/>
                        <a:pt x="39" y="1052"/>
                      </a:cubicBezTo>
                      <a:lnTo>
                        <a:pt x="59" y="1057"/>
                      </a:lnTo>
                      <a:cubicBezTo>
                        <a:pt x="63" y="1058"/>
                        <a:pt x="67" y="1059"/>
                        <a:pt x="71" y="1059"/>
                      </a:cubicBezTo>
                      <a:cubicBezTo>
                        <a:pt x="91" y="1059"/>
                        <a:pt x="109" y="1045"/>
                        <a:pt x="115" y="1025"/>
                      </a:cubicBezTo>
                      <a:lnTo>
                        <a:pt x="381" y="65"/>
                      </a:lnTo>
                      <a:cubicBezTo>
                        <a:pt x="388" y="40"/>
                        <a:pt x="373" y="14"/>
                        <a:pt x="350" y="8"/>
                      </a:cubicBezTo>
                      <a:lnTo>
                        <a:pt x="330" y="2"/>
                      </a:lnTo>
                      <a:cubicBezTo>
                        <a:pt x="326" y="1"/>
                        <a:pt x="323" y="1"/>
                        <a:pt x="3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3"/>
                <p:cNvSpPr/>
                <p:nvPr/>
              </p:nvSpPr>
              <p:spPr>
                <a:xfrm>
                  <a:off x="4646016" y="2278282"/>
                  <a:ext cx="37328" cy="32251"/>
                </a:xfrm>
                <a:custGeom>
                  <a:avLst/>
                  <a:gdLst/>
                  <a:ahLst/>
                  <a:cxnLst/>
                  <a:rect l="l" t="t" r="r" b="b"/>
                  <a:pathLst>
                    <a:path w="875" h="756" extrusionOk="0">
                      <a:moveTo>
                        <a:pt x="809" y="1"/>
                      </a:moveTo>
                      <a:cubicBezTo>
                        <a:pt x="798" y="1"/>
                        <a:pt x="788" y="4"/>
                        <a:pt x="779" y="11"/>
                      </a:cubicBezTo>
                      <a:lnTo>
                        <a:pt x="23" y="660"/>
                      </a:lnTo>
                      <a:cubicBezTo>
                        <a:pt x="4" y="676"/>
                        <a:pt x="1" y="705"/>
                        <a:pt x="17" y="724"/>
                      </a:cubicBezTo>
                      <a:lnTo>
                        <a:pt x="30" y="739"/>
                      </a:lnTo>
                      <a:cubicBezTo>
                        <a:pt x="40" y="750"/>
                        <a:pt x="53" y="756"/>
                        <a:pt x="66" y="756"/>
                      </a:cubicBezTo>
                      <a:cubicBezTo>
                        <a:pt x="76" y="756"/>
                        <a:pt x="87" y="752"/>
                        <a:pt x="96" y="745"/>
                      </a:cubicBezTo>
                      <a:lnTo>
                        <a:pt x="852" y="96"/>
                      </a:lnTo>
                      <a:cubicBezTo>
                        <a:pt x="871" y="80"/>
                        <a:pt x="874" y="50"/>
                        <a:pt x="857" y="31"/>
                      </a:cubicBezTo>
                      <a:lnTo>
                        <a:pt x="845" y="16"/>
                      </a:lnTo>
                      <a:cubicBezTo>
                        <a:pt x="836" y="6"/>
                        <a:pt x="822" y="1"/>
                        <a:pt x="8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3"/>
                <p:cNvSpPr/>
                <p:nvPr/>
              </p:nvSpPr>
              <p:spPr>
                <a:xfrm>
                  <a:off x="4641836" y="2286686"/>
                  <a:ext cx="45689" cy="15443"/>
                </a:xfrm>
                <a:custGeom>
                  <a:avLst/>
                  <a:gdLst/>
                  <a:ahLst/>
                  <a:cxnLst/>
                  <a:rect l="l" t="t" r="r" b="b"/>
                  <a:pathLst>
                    <a:path w="1071" h="362" extrusionOk="0">
                      <a:moveTo>
                        <a:pt x="1014" y="1"/>
                      </a:moveTo>
                      <a:cubicBezTo>
                        <a:pt x="1011" y="1"/>
                        <a:pt x="1007" y="1"/>
                        <a:pt x="1004" y="2"/>
                      </a:cubicBezTo>
                      <a:lnTo>
                        <a:pt x="39" y="253"/>
                      </a:lnTo>
                      <a:cubicBezTo>
                        <a:pt x="15" y="259"/>
                        <a:pt x="0" y="284"/>
                        <a:pt x="6" y="308"/>
                      </a:cubicBezTo>
                      <a:lnTo>
                        <a:pt x="11" y="327"/>
                      </a:lnTo>
                      <a:cubicBezTo>
                        <a:pt x="16" y="348"/>
                        <a:pt x="35" y="361"/>
                        <a:pt x="56" y="361"/>
                      </a:cubicBezTo>
                      <a:cubicBezTo>
                        <a:pt x="60" y="361"/>
                        <a:pt x="64" y="361"/>
                        <a:pt x="67" y="360"/>
                      </a:cubicBezTo>
                      <a:lnTo>
                        <a:pt x="1031" y="111"/>
                      </a:lnTo>
                      <a:cubicBezTo>
                        <a:pt x="1056" y="104"/>
                        <a:pt x="1071" y="80"/>
                        <a:pt x="1065" y="54"/>
                      </a:cubicBezTo>
                      <a:lnTo>
                        <a:pt x="1059" y="37"/>
                      </a:lnTo>
                      <a:cubicBezTo>
                        <a:pt x="1054" y="15"/>
                        <a:pt x="1035" y="1"/>
                        <a:pt x="10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3"/>
                <p:cNvSpPr/>
                <p:nvPr/>
              </p:nvSpPr>
              <p:spPr>
                <a:xfrm>
                  <a:off x="4641878" y="2286345"/>
                  <a:ext cx="45604" cy="16125"/>
                </a:xfrm>
                <a:custGeom>
                  <a:avLst/>
                  <a:gdLst/>
                  <a:ahLst/>
                  <a:cxnLst/>
                  <a:rect l="l" t="t" r="r" b="b"/>
                  <a:pathLst>
                    <a:path w="1069" h="378" extrusionOk="0">
                      <a:moveTo>
                        <a:pt x="56" y="1"/>
                      </a:moveTo>
                      <a:cubicBezTo>
                        <a:pt x="36" y="1"/>
                        <a:pt x="18" y="14"/>
                        <a:pt x="13" y="34"/>
                      </a:cubicBezTo>
                      <a:lnTo>
                        <a:pt x="7" y="54"/>
                      </a:lnTo>
                      <a:cubicBezTo>
                        <a:pt x="1" y="77"/>
                        <a:pt x="14" y="103"/>
                        <a:pt x="39" y="110"/>
                      </a:cubicBezTo>
                      <a:lnTo>
                        <a:pt x="1000" y="376"/>
                      </a:lnTo>
                      <a:cubicBezTo>
                        <a:pt x="1004" y="377"/>
                        <a:pt x="1008" y="378"/>
                        <a:pt x="1012" y="378"/>
                      </a:cubicBezTo>
                      <a:cubicBezTo>
                        <a:pt x="1032" y="378"/>
                        <a:pt x="1050" y="364"/>
                        <a:pt x="1056" y="344"/>
                      </a:cubicBezTo>
                      <a:lnTo>
                        <a:pt x="1061" y="325"/>
                      </a:lnTo>
                      <a:cubicBezTo>
                        <a:pt x="1068" y="301"/>
                        <a:pt x="1053" y="274"/>
                        <a:pt x="1030" y="268"/>
                      </a:cubicBezTo>
                      <a:lnTo>
                        <a:pt x="69" y="3"/>
                      </a:lnTo>
                      <a:cubicBezTo>
                        <a:pt x="65" y="1"/>
                        <a:pt x="60" y="1"/>
                        <a:pt x="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3"/>
                <p:cNvSpPr/>
                <p:nvPr/>
              </p:nvSpPr>
              <p:spPr>
                <a:xfrm>
                  <a:off x="4647296" y="2276832"/>
                  <a:ext cx="34768" cy="34896"/>
                </a:xfrm>
                <a:custGeom>
                  <a:avLst/>
                  <a:gdLst/>
                  <a:ahLst/>
                  <a:cxnLst/>
                  <a:rect l="l" t="t" r="r" b="b"/>
                  <a:pathLst>
                    <a:path w="815" h="818" extrusionOk="0">
                      <a:moveTo>
                        <a:pt x="64" y="1"/>
                      </a:moveTo>
                      <a:cubicBezTo>
                        <a:pt x="53" y="1"/>
                        <a:pt x="41" y="5"/>
                        <a:pt x="32" y="14"/>
                      </a:cubicBezTo>
                      <a:lnTo>
                        <a:pt x="18" y="27"/>
                      </a:lnTo>
                      <a:cubicBezTo>
                        <a:pt x="0" y="45"/>
                        <a:pt x="0" y="75"/>
                        <a:pt x="18" y="93"/>
                      </a:cubicBezTo>
                      <a:lnTo>
                        <a:pt x="716" y="803"/>
                      </a:lnTo>
                      <a:cubicBezTo>
                        <a:pt x="725" y="813"/>
                        <a:pt x="738" y="818"/>
                        <a:pt x="750" y="818"/>
                      </a:cubicBezTo>
                      <a:cubicBezTo>
                        <a:pt x="761" y="818"/>
                        <a:pt x="773" y="813"/>
                        <a:pt x="782" y="804"/>
                      </a:cubicBezTo>
                      <a:lnTo>
                        <a:pt x="795" y="791"/>
                      </a:lnTo>
                      <a:cubicBezTo>
                        <a:pt x="815" y="773"/>
                        <a:pt x="815" y="743"/>
                        <a:pt x="797" y="725"/>
                      </a:cubicBezTo>
                      <a:lnTo>
                        <a:pt x="97" y="16"/>
                      </a:lnTo>
                      <a:cubicBezTo>
                        <a:pt x="88" y="6"/>
                        <a:pt x="76" y="1"/>
                        <a:pt x="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3"/>
                <p:cNvSpPr/>
                <p:nvPr/>
              </p:nvSpPr>
              <p:spPr>
                <a:xfrm>
                  <a:off x="4655999" y="2271542"/>
                  <a:ext cx="17789" cy="44878"/>
                </a:xfrm>
                <a:custGeom>
                  <a:avLst/>
                  <a:gdLst/>
                  <a:ahLst/>
                  <a:cxnLst/>
                  <a:rect l="l" t="t" r="r" b="b"/>
                  <a:pathLst>
                    <a:path w="417" h="1052" extrusionOk="0">
                      <a:moveTo>
                        <a:pt x="70" y="0"/>
                      </a:moveTo>
                      <a:cubicBezTo>
                        <a:pt x="65" y="0"/>
                        <a:pt x="61" y="1"/>
                        <a:pt x="56" y="2"/>
                      </a:cubicBezTo>
                      <a:lnTo>
                        <a:pt x="40" y="8"/>
                      </a:lnTo>
                      <a:lnTo>
                        <a:pt x="38" y="8"/>
                      </a:lnTo>
                      <a:cubicBezTo>
                        <a:pt x="14" y="16"/>
                        <a:pt x="1" y="41"/>
                        <a:pt x="8" y="66"/>
                      </a:cubicBezTo>
                      <a:lnTo>
                        <a:pt x="302" y="1018"/>
                      </a:lnTo>
                      <a:cubicBezTo>
                        <a:pt x="308" y="1038"/>
                        <a:pt x="327" y="1051"/>
                        <a:pt x="347" y="1051"/>
                      </a:cubicBezTo>
                      <a:cubicBezTo>
                        <a:pt x="352" y="1051"/>
                        <a:pt x="356" y="1050"/>
                        <a:pt x="360" y="1049"/>
                      </a:cubicBezTo>
                      <a:lnTo>
                        <a:pt x="378" y="1043"/>
                      </a:lnTo>
                      <a:cubicBezTo>
                        <a:pt x="402" y="1036"/>
                        <a:pt x="417" y="1009"/>
                        <a:pt x="408" y="985"/>
                      </a:cubicBezTo>
                      <a:lnTo>
                        <a:pt x="114" y="34"/>
                      </a:lnTo>
                      <a:cubicBezTo>
                        <a:pt x="108" y="13"/>
                        <a:pt x="90" y="0"/>
                        <a:pt x="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8" name="Google Shape;1648;p43"/>
              <p:cNvSpPr/>
              <p:nvPr/>
            </p:nvSpPr>
            <p:spPr>
              <a:xfrm>
                <a:off x="4659966" y="2289118"/>
                <a:ext cx="9172" cy="9001"/>
              </a:xfrm>
              <a:custGeom>
                <a:avLst/>
                <a:gdLst/>
                <a:ahLst/>
                <a:cxnLst/>
                <a:rect l="l" t="t" r="r" b="b"/>
                <a:pathLst>
                  <a:path w="215" h="211" extrusionOk="0">
                    <a:moveTo>
                      <a:pt x="109" y="0"/>
                    </a:moveTo>
                    <a:cubicBezTo>
                      <a:pt x="107" y="0"/>
                      <a:pt x="105" y="0"/>
                      <a:pt x="103" y="0"/>
                    </a:cubicBezTo>
                    <a:cubicBezTo>
                      <a:pt x="45" y="3"/>
                      <a:pt x="0" y="53"/>
                      <a:pt x="3" y="111"/>
                    </a:cubicBezTo>
                    <a:cubicBezTo>
                      <a:pt x="6" y="167"/>
                      <a:pt x="52" y="211"/>
                      <a:pt x="107" y="211"/>
                    </a:cubicBezTo>
                    <a:cubicBezTo>
                      <a:pt x="108" y="211"/>
                      <a:pt x="110" y="211"/>
                      <a:pt x="112" y="211"/>
                    </a:cubicBezTo>
                    <a:cubicBezTo>
                      <a:pt x="170" y="208"/>
                      <a:pt x="215" y="159"/>
                      <a:pt x="213" y="100"/>
                    </a:cubicBezTo>
                    <a:cubicBezTo>
                      <a:pt x="211" y="44"/>
                      <a:pt x="164" y="0"/>
                      <a:pt x="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9" name="Google Shape;1649;p43"/>
            <p:cNvGrpSpPr/>
            <p:nvPr/>
          </p:nvGrpSpPr>
          <p:grpSpPr>
            <a:xfrm>
              <a:off x="7134262" y="3246571"/>
              <a:ext cx="210150" cy="208969"/>
              <a:chOff x="4641836" y="2271542"/>
              <a:chExt cx="45689" cy="45433"/>
            </a:xfrm>
          </p:grpSpPr>
          <p:grpSp>
            <p:nvGrpSpPr>
              <p:cNvPr id="1650" name="Google Shape;1650;p43"/>
              <p:cNvGrpSpPr/>
              <p:nvPr/>
            </p:nvGrpSpPr>
            <p:grpSpPr>
              <a:xfrm>
                <a:off x="4641836" y="2271542"/>
                <a:ext cx="45689" cy="45433"/>
                <a:chOff x="4641836" y="2271542"/>
                <a:chExt cx="45689" cy="45433"/>
              </a:xfrm>
            </p:grpSpPr>
            <p:sp>
              <p:nvSpPr>
                <p:cNvPr id="1651" name="Google Shape;1651;p43"/>
                <p:cNvSpPr/>
                <p:nvPr/>
              </p:nvSpPr>
              <p:spPr>
                <a:xfrm>
                  <a:off x="4656383" y="2271798"/>
                  <a:ext cx="16595" cy="45177"/>
                </a:xfrm>
                <a:custGeom>
                  <a:avLst/>
                  <a:gdLst/>
                  <a:ahLst/>
                  <a:cxnLst/>
                  <a:rect l="l" t="t" r="r" b="b"/>
                  <a:pathLst>
                    <a:path w="389" h="1059" extrusionOk="0">
                      <a:moveTo>
                        <a:pt x="319" y="1"/>
                      </a:moveTo>
                      <a:cubicBezTo>
                        <a:pt x="298" y="1"/>
                        <a:pt x="279" y="14"/>
                        <a:pt x="274" y="35"/>
                      </a:cubicBezTo>
                      <a:lnTo>
                        <a:pt x="8" y="995"/>
                      </a:lnTo>
                      <a:cubicBezTo>
                        <a:pt x="1" y="1019"/>
                        <a:pt x="16" y="1045"/>
                        <a:pt x="39" y="1052"/>
                      </a:cubicBezTo>
                      <a:lnTo>
                        <a:pt x="59" y="1057"/>
                      </a:lnTo>
                      <a:cubicBezTo>
                        <a:pt x="63" y="1058"/>
                        <a:pt x="67" y="1059"/>
                        <a:pt x="71" y="1059"/>
                      </a:cubicBezTo>
                      <a:cubicBezTo>
                        <a:pt x="91" y="1059"/>
                        <a:pt x="109" y="1045"/>
                        <a:pt x="115" y="1025"/>
                      </a:cubicBezTo>
                      <a:lnTo>
                        <a:pt x="381" y="65"/>
                      </a:lnTo>
                      <a:cubicBezTo>
                        <a:pt x="388" y="40"/>
                        <a:pt x="373" y="14"/>
                        <a:pt x="350" y="8"/>
                      </a:cubicBezTo>
                      <a:lnTo>
                        <a:pt x="330" y="2"/>
                      </a:lnTo>
                      <a:cubicBezTo>
                        <a:pt x="326" y="1"/>
                        <a:pt x="323" y="1"/>
                        <a:pt x="3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3"/>
                <p:cNvSpPr/>
                <p:nvPr/>
              </p:nvSpPr>
              <p:spPr>
                <a:xfrm>
                  <a:off x="4646016" y="2278282"/>
                  <a:ext cx="37328" cy="32251"/>
                </a:xfrm>
                <a:custGeom>
                  <a:avLst/>
                  <a:gdLst/>
                  <a:ahLst/>
                  <a:cxnLst/>
                  <a:rect l="l" t="t" r="r" b="b"/>
                  <a:pathLst>
                    <a:path w="875" h="756" extrusionOk="0">
                      <a:moveTo>
                        <a:pt x="809" y="1"/>
                      </a:moveTo>
                      <a:cubicBezTo>
                        <a:pt x="798" y="1"/>
                        <a:pt x="788" y="4"/>
                        <a:pt x="779" y="11"/>
                      </a:cubicBezTo>
                      <a:lnTo>
                        <a:pt x="23" y="660"/>
                      </a:lnTo>
                      <a:cubicBezTo>
                        <a:pt x="4" y="676"/>
                        <a:pt x="1" y="705"/>
                        <a:pt x="17" y="724"/>
                      </a:cubicBezTo>
                      <a:lnTo>
                        <a:pt x="30" y="739"/>
                      </a:lnTo>
                      <a:cubicBezTo>
                        <a:pt x="40" y="750"/>
                        <a:pt x="53" y="756"/>
                        <a:pt x="66" y="756"/>
                      </a:cubicBezTo>
                      <a:cubicBezTo>
                        <a:pt x="76" y="756"/>
                        <a:pt x="87" y="752"/>
                        <a:pt x="96" y="745"/>
                      </a:cubicBezTo>
                      <a:lnTo>
                        <a:pt x="852" y="96"/>
                      </a:lnTo>
                      <a:cubicBezTo>
                        <a:pt x="871" y="80"/>
                        <a:pt x="874" y="50"/>
                        <a:pt x="857" y="31"/>
                      </a:cubicBezTo>
                      <a:lnTo>
                        <a:pt x="845" y="16"/>
                      </a:lnTo>
                      <a:cubicBezTo>
                        <a:pt x="836" y="6"/>
                        <a:pt x="822" y="1"/>
                        <a:pt x="8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3"/>
                <p:cNvSpPr/>
                <p:nvPr/>
              </p:nvSpPr>
              <p:spPr>
                <a:xfrm>
                  <a:off x="4641836" y="2286686"/>
                  <a:ext cx="45689" cy="15443"/>
                </a:xfrm>
                <a:custGeom>
                  <a:avLst/>
                  <a:gdLst/>
                  <a:ahLst/>
                  <a:cxnLst/>
                  <a:rect l="l" t="t" r="r" b="b"/>
                  <a:pathLst>
                    <a:path w="1071" h="362" extrusionOk="0">
                      <a:moveTo>
                        <a:pt x="1014" y="1"/>
                      </a:moveTo>
                      <a:cubicBezTo>
                        <a:pt x="1011" y="1"/>
                        <a:pt x="1007" y="1"/>
                        <a:pt x="1004" y="2"/>
                      </a:cubicBezTo>
                      <a:lnTo>
                        <a:pt x="39" y="253"/>
                      </a:lnTo>
                      <a:cubicBezTo>
                        <a:pt x="15" y="259"/>
                        <a:pt x="0" y="284"/>
                        <a:pt x="6" y="308"/>
                      </a:cubicBezTo>
                      <a:lnTo>
                        <a:pt x="11" y="327"/>
                      </a:lnTo>
                      <a:cubicBezTo>
                        <a:pt x="16" y="348"/>
                        <a:pt x="35" y="361"/>
                        <a:pt x="56" y="361"/>
                      </a:cubicBezTo>
                      <a:cubicBezTo>
                        <a:pt x="60" y="361"/>
                        <a:pt x="64" y="361"/>
                        <a:pt x="67" y="360"/>
                      </a:cubicBezTo>
                      <a:lnTo>
                        <a:pt x="1031" y="111"/>
                      </a:lnTo>
                      <a:cubicBezTo>
                        <a:pt x="1056" y="104"/>
                        <a:pt x="1071" y="80"/>
                        <a:pt x="1065" y="54"/>
                      </a:cubicBezTo>
                      <a:lnTo>
                        <a:pt x="1059" y="37"/>
                      </a:lnTo>
                      <a:cubicBezTo>
                        <a:pt x="1054" y="15"/>
                        <a:pt x="1035" y="1"/>
                        <a:pt x="10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3"/>
                <p:cNvSpPr/>
                <p:nvPr/>
              </p:nvSpPr>
              <p:spPr>
                <a:xfrm>
                  <a:off x="4641878" y="2286345"/>
                  <a:ext cx="45604" cy="16125"/>
                </a:xfrm>
                <a:custGeom>
                  <a:avLst/>
                  <a:gdLst/>
                  <a:ahLst/>
                  <a:cxnLst/>
                  <a:rect l="l" t="t" r="r" b="b"/>
                  <a:pathLst>
                    <a:path w="1069" h="378" extrusionOk="0">
                      <a:moveTo>
                        <a:pt x="56" y="1"/>
                      </a:moveTo>
                      <a:cubicBezTo>
                        <a:pt x="36" y="1"/>
                        <a:pt x="18" y="14"/>
                        <a:pt x="13" y="34"/>
                      </a:cubicBezTo>
                      <a:lnTo>
                        <a:pt x="7" y="54"/>
                      </a:lnTo>
                      <a:cubicBezTo>
                        <a:pt x="1" y="77"/>
                        <a:pt x="14" y="103"/>
                        <a:pt x="39" y="110"/>
                      </a:cubicBezTo>
                      <a:lnTo>
                        <a:pt x="1000" y="376"/>
                      </a:lnTo>
                      <a:cubicBezTo>
                        <a:pt x="1004" y="377"/>
                        <a:pt x="1008" y="378"/>
                        <a:pt x="1012" y="378"/>
                      </a:cubicBezTo>
                      <a:cubicBezTo>
                        <a:pt x="1032" y="378"/>
                        <a:pt x="1050" y="364"/>
                        <a:pt x="1056" y="344"/>
                      </a:cubicBezTo>
                      <a:lnTo>
                        <a:pt x="1061" y="325"/>
                      </a:lnTo>
                      <a:cubicBezTo>
                        <a:pt x="1068" y="301"/>
                        <a:pt x="1053" y="274"/>
                        <a:pt x="1030" y="268"/>
                      </a:cubicBezTo>
                      <a:lnTo>
                        <a:pt x="69" y="3"/>
                      </a:lnTo>
                      <a:cubicBezTo>
                        <a:pt x="65" y="1"/>
                        <a:pt x="60" y="1"/>
                        <a:pt x="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3"/>
                <p:cNvSpPr/>
                <p:nvPr/>
              </p:nvSpPr>
              <p:spPr>
                <a:xfrm>
                  <a:off x="4647296" y="2276832"/>
                  <a:ext cx="34768" cy="34896"/>
                </a:xfrm>
                <a:custGeom>
                  <a:avLst/>
                  <a:gdLst/>
                  <a:ahLst/>
                  <a:cxnLst/>
                  <a:rect l="l" t="t" r="r" b="b"/>
                  <a:pathLst>
                    <a:path w="815" h="818" extrusionOk="0">
                      <a:moveTo>
                        <a:pt x="64" y="1"/>
                      </a:moveTo>
                      <a:cubicBezTo>
                        <a:pt x="53" y="1"/>
                        <a:pt x="41" y="5"/>
                        <a:pt x="32" y="14"/>
                      </a:cubicBezTo>
                      <a:lnTo>
                        <a:pt x="18" y="27"/>
                      </a:lnTo>
                      <a:cubicBezTo>
                        <a:pt x="0" y="45"/>
                        <a:pt x="0" y="75"/>
                        <a:pt x="18" y="93"/>
                      </a:cubicBezTo>
                      <a:lnTo>
                        <a:pt x="716" y="803"/>
                      </a:lnTo>
                      <a:cubicBezTo>
                        <a:pt x="725" y="813"/>
                        <a:pt x="738" y="818"/>
                        <a:pt x="750" y="818"/>
                      </a:cubicBezTo>
                      <a:cubicBezTo>
                        <a:pt x="761" y="818"/>
                        <a:pt x="773" y="813"/>
                        <a:pt x="782" y="804"/>
                      </a:cubicBezTo>
                      <a:lnTo>
                        <a:pt x="795" y="791"/>
                      </a:lnTo>
                      <a:cubicBezTo>
                        <a:pt x="815" y="773"/>
                        <a:pt x="815" y="743"/>
                        <a:pt x="797" y="725"/>
                      </a:cubicBezTo>
                      <a:lnTo>
                        <a:pt x="97" y="16"/>
                      </a:lnTo>
                      <a:cubicBezTo>
                        <a:pt x="88" y="6"/>
                        <a:pt x="76" y="1"/>
                        <a:pt x="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3"/>
                <p:cNvSpPr/>
                <p:nvPr/>
              </p:nvSpPr>
              <p:spPr>
                <a:xfrm>
                  <a:off x="4655999" y="2271542"/>
                  <a:ext cx="17789" cy="44878"/>
                </a:xfrm>
                <a:custGeom>
                  <a:avLst/>
                  <a:gdLst/>
                  <a:ahLst/>
                  <a:cxnLst/>
                  <a:rect l="l" t="t" r="r" b="b"/>
                  <a:pathLst>
                    <a:path w="417" h="1052" extrusionOk="0">
                      <a:moveTo>
                        <a:pt x="70" y="0"/>
                      </a:moveTo>
                      <a:cubicBezTo>
                        <a:pt x="65" y="0"/>
                        <a:pt x="61" y="1"/>
                        <a:pt x="56" y="2"/>
                      </a:cubicBezTo>
                      <a:lnTo>
                        <a:pt x="40" y="8"/>
                      </a:lnTo>
                      <a:lnTo>
                        <a:pt x="38" y="8"/>
                      </a:lnTo>
                      <a:cubicBezTo>
                        <a:pt x="14" y="16"/>
                        <a:pt x="1" y="41"/>
                        <a:pt x="8" y="66"/>
                      </a:cubicBezTo>
                      <a:lnTo>
                        <a:pt x="302" y="1018"/>
                      </a:lnTo>
                      <a:cubicBezTo>
                        <a:pt x="308" y="1038"/>
                        <a:pt x="327" y="1051"/>
                        <a:pt x="347" y="1051"/>
                      </a:cubicBezTo>
                      <a:cubicBezTo>
                        <a:pt x="352" y="1051"/>
                        <a:pt x="356" y="1050"/>
                        <a:pt x="360" y="1049"/>
                      </a:cubicBezTo>
                      <a:lnTo>
                        <a:pt x="378" y="1043"/>
                      </a:lnTo>
                      <a:cubicBezTo>
                        <a:pt x="402" y="1036"/>
                        <a:pt x="417" y="1009"/>
                        <a:pt x="408" y="985"/>
                      </a:cubicBezTo>
                      <a:lnTo>
                        <a:pt x="114" y="34"/>
                      </a:lnTo>
                      <a:cubicBezTo>
                        <a:pt x="108" y="13"/>
                        <a:pt x="90" y="0"/>
                        <a:pt x="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7" name="Google Shape;1657;p43"/>
              <p:cNvSpPr/>
              <p:nvPr/>
            </p:nvSpPr>
            <p:spPr>
              <a:xfrm>
                <a:off x="4659966" y="2289118"/>
                <a:ext cx="9172" cy="9001"/>
              </a:xfrm>
              <a:custGeom>
                <a:avLst/>
                <a:gdLst/>
                <a:ahLst/>
                <a:cxnLst/>
                <a:rect l="l" t="t" r="r" b="b"/>
                <a:pathLst>
                  <a:path w="215" h="211" extrusionOk="0">
                    <a:moveTo>
                      <a:pt x="109" y="0"/>
                    </a:moveTo>
                    <a:cubicBezTo>
                      <a:pt x="107" y="0"/>
                      <a:pt x="105" y="0"/>
                      <a:pt x="103" y="0"/>
                    </a:cubicBezTo>
                    <a:cubicBezTo>
                      <a:pt x="45" y="3"/>
                      <a:pt x="0" y="53"/>
                      <a:pt x="3" y="111"/>
                    </a:cubicBezTo>
                    <a:cubicBezTo>
                      <a:pt x="6" y="167"/>
                      <a:pt x="52" y="211"/>
                      <a:pt x="107" y="211"/>
                    </a:cubicBezTo>
                    <a:cubicBezTo>
                      <a:pt x="108" y="211"/>
                      <a:pt x="110" y="211"/>
                      <a:pt x="112" y="211"/>
                    </a:cubicBezTo>
                    <a:cubicBezTo>
                      <a:pt x="170" y="208"/>
                      <a:pt x="215" y="159"/>
                      <a:pt x="213" y="100"/>
                    </a:cubicBezTo>
                    <a:cubicBezTo>
                      <a:pt x="211" y="44"/>
                      <a:pt x="164" y="0"/>
                      <a:pt x="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8" name="Google Shape;1658;p43"/>
            <p:cNvGrpSpPr/>
            <p:nvPr/>
          </p:nvGrpSpPr>
          <p:grpSpPr>
            <a:xfrm>
              <a:off x="5866624" y="2624743"/>
              <a:ext cx="332101" cy="330087"/>
              <a:chOff x="4641836" y="2271542"/>
              <a:chExt cx="45689" cy="45433"/>
            </a:xfrm>
          </p:grpSpPr>
          <p:grpSp>
            <p:nvGrpSpPr>
              <p:cNvPr id="1659" name="Google Shape;1659;p43"/>
              <p:cNvGrpSpPr/>
              <p:nvPr/>
            </p:nvGrpSpPr>
            <p:grpSpPr>
              <a:xfrm>
                <a:off x="4641836" y="2271542"/>
                <a:ext cx="45689" cy="45433"/>
                <a:chOff x="4641836" y="2271542"/>
                <a:chExt cx="45689" cy="45433"/>
              </a:xfrm>
            </p:grpSpPr>
            <p:sp>
              <p:nvSpPr>
                <p:cNvPr id="1660" name="Google Shape;1660;p43"/>
                <p:cNvSpPr/>
                <p:nvPr/>
              </p:nvSpPr>
              <p:spPr>
                <a:xfrm>
                  <a:off x="4656383" y="2271798"/>
                  <a:ext cx="16595" cy="45177"/>
                </a:xfrm>
                <a:custGeom>
                  <a:avLst/>
                  <a:gdLst/>
                  <a:ahLst/>
                  <a:cxnLst/>
                  <a:rect l="l" t="t" r="r" b="b"/>
                  <a:pathLst>
                    <a:path w="389" h="1059" extrusionOk="0">
                      <a:moveTo>
                        <a:pt x="319" y="1"/>
                      </a:moveTo>
                      <a:cubicBezTo>
                        <a:pt x="298" y="1"/>
                        <a:pt x="279" y="14"/>
                        <a:pt x="274" y="35"/>
                      </a:cubicBezTo>
                      <a:lnTo>
                        <a:pt x="8" y="995"/>
                      </a:lnTo>
                      <a:cubicBezTo>
                        <a:pt x="1" y="1019"/>
                        <a:pt x="16" y="1045"/>
                        <a:pt x="39" y="1052"/>
                      </a:cubicBezTo>
                      <a:lnTo>
                        <a:pt x="59" y="1057"/>
                      </a:lnTo>
                      <a:cubicBezTo>
                        <a:pt x="63" y="1058"/>
                        <a:pt x="67" y="1059"/>
                        <a:pt x="71" y="1059"/>
                      </a:cubicBezTo>
                      <a:cubicBezTo>
                        <a:pt x="91" y="1059"/>
                        <a:pt x="109" y="1045"/>
                        <a:pt x="115" y="1025"/>
                      </a:cubicBezTo>
                      <a:lnTo>
                        <a:pt x="381" y="65"/>
                      </a:lnTo>
                      <a:cubicBezTo>
                        <a:pt x="388" y="40"/>
                        <a:pt x="373" y="14"/>
                        <a:pt x="350" y="8"/>
                      </a:cubicBezTo>
                      <a:lnTo>
                        <a:pt x="330" y="2"/>
                      </a:lnTo>
                      <a:cubicBezTo>
                        <a:pt x="326" y="1"/>
                        <a:pt x="323" y="1"/>
                        <a:pt x="3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3"/>
                <p:cNvSpPr/>
                <p:nvPr/>
              </p:nvSpPr>
              <p:spPr>
                <a:xfrm>
                  <a:off x="4646016" y="2278282"/>
                  <a:ext cx="37328" cy="32251"/>
                </a:xfrm>
                <a:custGeom>
                  <a:avLst/>
                  <a:gdLst/>
                  <a:ahLst/>
                  <a:cxnLst/>
                  <a:rect l="l" t="t" r="r" b="b"/>
                  <a:pathLst>
                    <a:path w="875" h="756" extrusionOk="0">
                      <a:moveTo>
                        <a:pt x="809" y="1"/>
                      </a:moveTo>
                      <a:cubicBezTo>
                        <a:pt x="798" y="1"/>
                        <a:pt x="788" y="4"/>
                        <a:pt x="779" y="11"/>
                      </a:cubicBezTo>
                      <a:lnTo>
                        <a:pt x="23" y="660"/>
                      </a:lnTo>
                      <a:cubicBezTo>
                        <a:pt x="4" y="676"/>
                        <a:pt x="1" y="705"/>
                        <a:pt x="17" y="724"/>
                      </a:cubicBezTo>
                      <a:lnTo>
                        <a:pt x="30" y="739"/>
                      </a:lnTo>
                      <a:cubicBezTo>
                        <a:pt x="40" y="750"/>
                        <a:pt x="53" y="756"/>
                        <a:pt x="66" y="756"/>
                      </a:cubicBezTo>
                      <a:cubicBezTo>
                        <a:pt x="76" y="756"/>
                        <a:pt x="87" y="752"/>
                        <a:pt x="96" y="745"/>
                      </a:cubicBezTo>
                      <a:lnTo>
                        <a:pt x="852" y="96"/>
                      </a:lnTo>
                      <a:cubicBezTo>
                        <a:pt x="871" y="80"/>
                        <a:pt x="874" y="50"/>
                        <a:pt x="857" y="31"/>
                      </a:cubicBezTo>
                      <a:lnTo>
                        <a:pt x="845" y="16"/>
                      </a:lnTo>
                      <a:cubicBezTo>
                        <a:pt x="836" y="6"/>
                        <a:pt x="822" y="1"/>
                        <a:pt x="8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3"/>
                <p:cNvSpPr/>
                <p:nvPr/>
              </p:nvSpPr>
              <p:spPr>
                <a:xfrm>
                  <a:off x="4641836" y="2286686"/>
                  <a:ext cx="45689" cy="15443"/>
                </a:xfrm>
                <a:custGeom>
                  <a:avLst/>
                  <a:gdLst/>
                  <a:ahLst/>
                  <a:cxnLst/>
                  <a:rect l="l" t="t" r="r" b="b"/>
                  <a:pathLst>
                    <a:path w="1071" h="362" extrusionOk="0">
                      <a:moveTo>
                        <a:pt x="1014" y="1"/>
                      </a:moveTo>
                      <a:cubicBezTo>
                        <a:pt x="1011" y="1"/>
                        <a:pt x="1007" y="1"/>
                        <a:pt x="1004" y="2"/>
                      </a:cubicBezTo>
                      <a:lnTo>
                        <a:pt x="39" y="253"/>
                      </a:lnTo>
                      <a:cubicBezTo>
                        <a:pt x="15" y="259"/>
                        <a:pt x="0" y="284"/>
                        <a:pt x="6" y="308"/>
                      </a:cubicBezTo>
                      <a:lnTo>
                        <a:pt x="11" y="327"/>
                      </a:lnTo>
                      <a:cubicBezTo>
                        <a:pt x="16" y="348"/>
                        <a:pt x="35" y="361"/>
                        <a:pt x="56" y="361"/>
                      </a:cubicBezTo>
                      <a:cubicBezTo>
                        <a:pt x="60" y="361"/>
                        <a:pt x="64" y="361"/>
                        <a:pt x="67" y="360"/>
                      </a:cubicBezTo>
                      <a:lnTo>
                        <a:pt x="1031" y="111"/>
                      </a:lnTo>
                      <a:cubicBezTo>
                        <a:pt x="1056" y="104"/>
                        <a:pt x="1071" y="80"/>
                        <a:pt x="1065" y="54"/>
                      </a:cubicBezTo>
                      <a:lnTo>
                        <a:pt x="1059" y="37"/>
                      </a:lnTo>
                      <a:cubicBezTo>
                        <a:pt x="1054" y="15"/>
                        <a:pt x="1035" y="1"/>
                        <a:pt x="10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3"/>
                <p:cNvSpPr/>
                <p:nvPr/>
              </p:nvSpPr>
              <p:spPr>
                <a:xfrm>
                  <a:off x="4641878" y="2286345"/>
                  <a:ext cx="45604" cy="16125"/>
                </a:xfrm>
                <a:custGeom>
                  <a:avLst/>
                  <a:gdLst/>
                  <a:ahLst/>
                  <a:cxnLst/>
                  <a:rect l="l" t="t" r="r" b="b"/>
                  <a:pathLst>
                    <a:path w="1069" h="378" extrusionOk="0">
                      <a:moveTo>
                        <a:pt x="56" y="1"/>
                      </a:moveTo>
                      <a:cubicBezTo>
                        <a:pt x="36" y="1"/>
                        <a:pt x="18" y="14"/>
                        <a:pt x="13" y="34"/>
                      </a:cubicBezTo>
                      <a:lnTo>
                        <a:pt x="7" y="54"/>
                      </a:lnTo>
                      <a:cubicBezTo>
                        <a:pt x="1" y="77"/>
                        <a:pt x="14" y="103"/>
                        <a:pt x="39" y="110"/>
                      </a:cubicBezTo>
                      <a:lnTo>
                        <a:pt x="1000" y="376"/>
                      </a:lnTo>
                      <a:cubicBezTo>
                        <a:pt x="1004" y="377"/>
                        <a:pt x="1008" y="378"/>
                        <a:pt x="1012" y="378"/>
                      </a:cubicBezTo>
                      <a:cubicBezTo>
                        <a:pt x="1032" y="378"/>
                        <a:pt x="1050" y="364"/>
                        <a:pt x="1056" y="344"/>
                      </a:cubicBezTo>
                      <a:lnTo>
                        <a:pt x="1061" y="325"/>
                      </a:lnTo>
                      <a:cubicBezTo>
                        <a:pt x="1068" y="301"/>
                        <a:pt x="1053" y="274"/>
                        <a:pt x="1030" y="268"/>
                      </a:cubicBezTo>
                      <a:lnTo>
                        <a:pt x="69" y="3"/>
                      </a:lnTo>
                      <a:cubicBezTo>
                        <a:pt x="65" y="1"/>
                        <a:pt x="60" y="1"/>
                        <a:pt x="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3"/>
                <p:cNvSpPr/>
                <p:nvPr/>
              </p:nvSpPr>
              <p:spPr>
                <a:xfrm>
                  <a:off x="4647296" y="2276832"/>
                  <a:ext cx="34768" cy="34896"/>
                </a:xfrm>
                <a:custGeom>
                  <a:avLst/>
                  <a:gdLst/>
                  <a:ahLst/>
                  <a:cxnLst/>
                  <a:rect l="l" t="t" r="r" b="b"/>
                  <a:pathLst>
                    <a:path w="815" h="818" extrusionOk="0">
                      <a:moveTo>
                        <a:pt x="64" y="1"/>
                      </a:moveTo>
                      <a:cubicBezTo>
                        <a:pt x="53" y="1"/>
                        <a:pt x="41" y="5"/>
                        <a:pt x="32" y="14"/>
                      </a:cubicBezTo>
                      <a:lnTo>
                        <a:pt x="18" y="27"/>
                      </a:lnTo>
                      <a:cubicBezTo>
                        <a:pt x="0" y="45"/>
                        <a:pt x="0" y="75"/>
                        <a:pt x="18" y="93"/>
                      </a:cubicBezTo>
                      <a:lnTo>
                        <a:pt x="716" y="803"/>
                      </a:lnTo>
                      <a:cubicBezTo>
                        <a:pt x="725" y="813"/>
                        <a:pt x="738" y="818"/>
                        <a:pt x="750" y="818"/>
                      </a:cubicBezTo>
                      <a:cubicBezTo>
                        <a:pt x="761" y="818"/>
                        <a:pt x="773" y="813"/>
                        <a:pt x="782" y="804"/>
                      </a:cubicBezTo>
                      <a:lnTo>
                        <a:pt x="795" y="791"/>
                      </a:lnTo>
                      <a:cubicBezTo>
                        <a:pt x="815" y="773"/>
                        <a:pt x="815" y="743"/>
                        <a:pt x="797" y="725"/>
                      </a:cubicBezTo>
                      <a:lnTo>
                        <a:pt x="97" y="16"/>
                      </a:lnTo>
                      <a:cubicBezTo>
                        <a:pt x="88" y="6"/>
                        <a:pt x="76" y="1"/>
                        <a:pt x="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3"/>
                <p:cNvSpPr/>
                <p:nvPr/>
              </p:nvSpPr>
              <p:spPr>
                <a:xfrm>
                  <a:off x="4655999" y="2271542"/>
                  <a:ext cx="17789" cy="44878"/>
                </a:xfrm>
                <a:custGeom>
                  <a:avLst/>
                  <a:gdLst/>
                  <a:ahLst/>
                  <a:cxnLst/>
                  <a:rect l="l" t="t" r="r" b="b"/>
                  <a:pathLst>
                    <a:path w="417" h="1052" extrusionOk="0">
                      <a:moveTo>
                        <a:pt x="70" y="0"/>
                      </a:moveTo>
                      <a:cubicBezTo>
                        <a:pt x="65" y="0"/>
                        <a:pt x="61" y="1"/>
                        <a:pt x="56" y="2"/>
                      </a:cubicBezTo>
                      <a:lnTo>
                        <a:pt x="40" y="8"/>
                      </a:lnTo>
                      <a:lnTo>
                        <a:pt x="38" y="8"/>
                      </a:lnTo>
                      <a:cubicBezTo>
                        <a:pt x="14" y="16"/>
                        <a:pt x="1" y="41"/>
                        <a:pt x="8" y="66"/>
                      </a:cubicBezTo>
                      <a:lnTo>
                        <a:pt x="302" y="1018"/>
                      </a:lnTo>
                      <a:cubicBezTo>
                        <a:pt x="308" y="1038"/>
                        <a:pt x="327" y="1051"/>
                        <a:pt x="347" y="1051"/>
                      </a:cubicBezTo>
                      <a:cubicBezTo>
                        <a:pt x="352" y="1051"/>
                        <a:pt x="356" y="1050"/>
                        <a:pt x="360" y="1049"/>
                      </a:cubicBezTo>
                      <a:lnTo>
                        <a:pt x="378" y="1043"/>
                      </a:lnTo>
                      <a:cubicBezTo>
                        <a:pt x="402" y="1036"/>
                        <a:pt x="417" y="1009"/>
                        <a:pt x="408" y="985"/>
                      </a:cubicBezTo>
                      <a:lnTo>
                        <a:pt x="114" y="34"/>
                      </a:lnTo>
                      <a:cubicBezTo>
                        <a:pt x="108" y="13"/>
                        <a:pt x="90" y="0"/>
                        <a:pt x="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6" name="Google Shape;1666;p43"/>
              <p:cNvSpPr/>
              <p:nvPr/>
            </p:nvSpPr>
            <p:spPr>
              <a:xfrm>
                <a:off x="4659966" y="2289118"/>
                <a:ext cx="9172" cy="9001"/>
              </a:xfrm>
              <a:custGeom>
                <a:avLst/>
                <a:gdLst/>
                <a:ahLst/>
                <a:cxnLst/>
                <a:rect l="l" t="t" r="r" b="b"/>
                <a:pathLst>
                  <a:path w="215" h="211" extrusionOk="0">
                    <a:moveTo>
                      <a:pt x="109" y="0"/>
                    </a:moveTo>
                    <a:cubicBezTo>
                      <a:pt x="107" y="0"/>
                      <a:pt x="105" y="0"/>
                      <a:pt x="103" y="0"/>
                    </a:cubicBezTo>
                    <a:cubicBezTo>
                      <a:pt x="45" y="3"/>
                      <a:pt x="0" y="53"/>
                      <a:pt x="3" y="111"/>
                    </a:cubicBezTo>
                    <a:cubicBezTo>
                      <a:pt x="6" y="167"/>
                      <a:pt x="52" y="211"/>
                      <a:pt x="107" y="211"/>
                    </a:cubicBezTo>
                    <a:cubicBezTo>
                      <a:pt x="108" y="211"/>
                      <a:pt x="110" y="211"/>
                      <a:pt x="112" y="211"/>
                    </a:cubicBezTo>
                    <a:cubicBezTo>
                      <a:pt x="170" y="208"/>
                      <a:pt x="215" y="159"/>
                      <a:pt x="213" y="100"/>
                    </a:cubicBezTo>
                    <a:cubicBezTo>
                      <a:pt x="211" y="44"/>
                      <a:pt x="164" y="0"/>
                      <a:pt x="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7" name="Google Shape;1667;p43"/>
            <p:cNvGrpSpPr/>
            <p:nvPr/>
          </p:nvGrpSpPr>
          <p:grpSpPr>
            <a:xfrm>
              <a:off x="6195197" y="3182581"/>
              <a:ext cx="210150" cy="208969"/>
              <a:chOff x="4641836" y="2271542"/>
              <a:chExt cx="45689" cy="45433"/>
            </a:xfrm>
          </p:grpSpPr>
          <p:grpSp>
            <p:nvGrpSpPr>
              <p:cNvPr id="1668" name="Google Shape;1668;p43"/>
              <p:cNvGrpSpPr/>
              <p:nvPr/>
            </p:nvGrpSpPr>
            <p:grpSpPr>
              <a:xfrm>
                <a:off x="4641836" y="2271542"/>
                <a:ext cx="45689" cy="45433"/>
                <a:chOff x="4641836" y="2271542"/>
                <a:chExt cx="45689" cy="45433"/>
              </a:xfrm>
            </p:grpSpPr>
            <p:sp>
              <p:nvSpPr>
                <p:cNvPr id="1669" name="Google Shape;1669;p43"/>
                <p:cNvSpPr/>
                <p:nvPr/>
              </p:nvSpPr>
              <p:spPr>
                <a:xfrm>
                  <a:off x="4656383" y="2271798"/>
                  <a:ext cx="16595" cy="45177"/>
                </a:xfrm>
                <a:custGeom>
                  <a:avLst/>
                  <a:gdLst/>
                  <a:ahLst/>
                  <a:cxnLst/>
                  <a:rect l="l" t="t" r="r" b="b"/>
                  <a:pathLst>
                    <a:path w="389" h="1059" extrusionOk="0">
                      <a:moveTo>
                        <a:pt x="319" y="1"/>
                      </a:moveTo>
                      <a:cubicBezTo>
                        <a:pt x="298" y="1"/>
                        <a:pt x="279" y="14"/>
                        <a:pt x="274" y="35"/>
                      </a:cubicBezTo>
                      <a:lnTo>
                        <a:pt x="8" y="995"/>
                      </a:lnTo>
                      <a:cubicBezTo>
                        <a:pt x="1" y="1019"/>
                        <a:pt x="16" y="1045"/>
                        <a:pt x="39" y="1052"/>
                      </a:cubicBezTo>
                      <a:lnTo>
                        <a:pt x="59" y="1057"/>
                      </a:lnTo>
                      <a:cubicBezTo>
                        <a:pt x="63" y="1058"/>
                        <a:pt x="67" y="1059"/>
                        <a:pt x="71" y="1059"/>
                      </a:cubicBezTo>
                      <a:cubicBezTo>
                        <a:pt x="91" y="1059"/>
                        <a:pt x="109" y="1045"/>
                        <a:pt x="115" y="1025"/>
                      </a:cubicBezTo>
                      <a:lnTo>
                        <a:pt x="381" y="65"/>
                      </a:lnTo>
                      <a:cubicBezTo>
                        <a:pt x="388" y="40"/>
                        <a:pt x="373" y="14"/>
                        <a:pt x="350" y="8"/>
                      </a:cubicBezTo>
                      <a:lnTo>
                        <a:pt x="330" y="2"/>
                      </a:lnTo>
                      <a:cubicBezTo>
                        <a:pt x="326" y="1"/>
                        <a:pt x="323" y="1"/>
                        <a:pt x="3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3"/>
                <p:cNvSpPr/>
                <p:nvPr/>
              </p:nvSpPr>
              <p:spPr>
                <a:xfrm>
                  <a:off x="4646016" y="2278282"/>
                  <a:ext cx="37328" cy="32251"/>
                </a:xfrm>
                <a:custGeom>
                  <a:avLst/>
                  <a:gdLst/>
                  <a:ahLst/>
                  <a:cxnLst/>
                  <a:rect l="l" t="t" r="r" b="b"/>
                  <a:pathLst>
                    <a:path w="875" h="756" extrusionOk="0">
                      <a:moveTo>
                        <a:pt x="809" y="1"/>
                      </a:moveTo>
                      <a:cubicBezTo>
                        <a:pt x="798" y="1"/>
                        <a:pt x="788" y="4"/>
                        <a:pt x="779" y="11"/>
                      </a:cubicBezTo>
                      <a:lnTo>
                        <a:pt x="23" y="660"/>
                      </a:lnTo>
                      <a:cubicBezTo>
                        <a:pt x="4" y="676"/>
                        <a:pt x="1" y="705"/>
                        <a:pt x="17" y="724"/>
                      </a:cubicBezTo>
                      <a:lnTo>
                        <a:pt x="30" y="739"/>
                      </a:lnTo>
                      <a:cubicBezTo>
                        <a:pt x="40" y="750"/>
                        <a:pt x="53" y="756"/>
                        <a:pt x="66" y="756"/>
                      </a:cubicBezTo>
                      <a:cubicBezTo>
                        <a:pt x="76" y="756"/>
                        <a:pt x="87" y="752"/>
                        <a:pt x="96" y="745"/>
                      </a:cubicBezTo>
                      <a:lnTo>
                        <a:pt x="852" y="96"/>
                      </a:lnTo>
                      <a:cubicBezTo>
                        <a:pt x="871" y="80"/>
                        <a:pt x="874" y="50"/>
                        <a:pt x="857" y="31"/>
                      </a:cubicBezTo>
                      <a:lnTo>
                        <a:pt x="845" y="16"/>
                      </a:lnTo>
                      <a:cubicBezTo>
                        <a:pt x="836" y="6"/>
                        <a:pt x="822" y="1"/>
                        <a:pt x="8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3"/>
                <p:cNvSpPr/>
                <p:nvPr/>
              </p:nvSpPr>
              <p:spPr>
                <a:xfrm>
                  <a:off x="4641836" y="2286686"/>
                  <a:ext cx="45689" cy="15443"/>
                </a:xfrm>
                <a:custGeom>
                  <a:avLst/>
                  <a:gdLst/>
                  <a:ahLst/>
                  <a:cxnLst/>
                  <a:rect l="l" t="t" r="r" b="b"/>
                  <a:pathLst>
                    <a:path w="1071" h="362" extrusionOk="0">
                      <a:moveTo>
                        <a:pt x="1014" y="1"/>
                      </a:moveTo>
                      <a:cubicBezTo>
                        <a:pt x="1011" y="1"/>
                        <a:pt x="1007" y="1"/>
                        <a:pt x="1004" y="2"/>
                      </a:cubicBezTo>
                      <a:lnTo>
                        <a:pt x="39" y="253"/>
                      </a:lnTo>
                      <a:cubicBezTo>
                        <a:pt x="15" y="259"/>
                        <a:pt x="0" y="284"/>
                        <a:pt x="6" y="308"/>
                      </a:cubicBezTo>
                      <a:lnTo>
                        <a:pt x="11" y="327"/>
                      </a:lnTo>
                      <a:cubicBezTo>
                        <a:pt x="16" y="348"/>
                        <a:pt x="35" y="361"/>
                        <a:pt x="56" y="361"/>
                      </a:cubicBezTo>
                      <a:cubicBezTo>
                        <a:pt x="60" y="361"/>
                        <a:pt x="64" y="361"/>
                        <a:pt x="67" y="360"/>
                      </a:cubicBezTo>
                      <a:lnTo>
                        <a:pt x="1031" y="111"/>
                      </a:lnTo>
                      <a:cubicBezTo>
                        <a:pt x="1056" y="104"/>
                        <a:pt x="1071" y="80"/>
                        <a:pt x="1065" y="54"/>
                      </a:cubicBezTo>
                      <a:lnTo>
                        <a:pt x="1059" y="37"/>
                      </a:lnTo>
                      <a:cubicBezTo>
                        <a:pt x="1054" y="15"/>
                        <a:pt x="1035" y="1"/>
                        <a:pt x="10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3"/>
                <p:cNvSpPr/>
                <p:nvPr/>
              </p:nvSpPr>
              <p:spPr>
                <a:xfrm>
                  <a:off x="4641878" y="2286345"/>
                  <a:ext cx="45604" cy="16125"/>
                </a:xfrm>
                <a:custGeom>
                  <a:avLst/>
                  <a:gdLst/>
                  <a:ahLst/>
                  <a:cxnLst/>
                  <a:rect l="l" t="t" r="r" b="b"/>
                  <a:pathLst>
                    <a:path w="1069" h="378" extrusionOk="0">
                      <a:moveTo>
                        <a:pt x="56" y="1"/>
                      </a:moveTo>
                      <a:cubicBezTo>
                        <a:pt x="36" y="1"/>
                        <a:pt x="18" y="14"/>
                        <a:pt x="13" y="34"/>
                      </a:cubicBezTo>
                      <a:lnTo>
                        <a:pt x="7" y="54"/>
                      </a:lnTo>
                      <a:cubicBezTo>
                        <a:pt x="1" y="77"/>
                        <a:pt x="14" y="103"/>
                        <a:pt x="39" y="110"/>
                      </a:cubicBezTo>
                      <a:lnTo>
                        <a:pt x="1000" y="376"/>
                      </a:lnTo>
                      <a:cubicBezTo>
                        <a:pt x="1004" y="377"/>
                        <a:pt x="1008" y="378"/>
                        <a:pt x="1012" y="378"/>
                      </a:cubicBezTo>
                      <a:cubicBezTo>
                        <a:pt x="1032" y="378"/>
                        <a:pt x="1050" y="364"/>
                        <a:pt x="1056" y="344"/>
                      </a:cubicBezTo>
                      <a:lnTo>
                        <a:pt x="1061" y="325"/>
                      </a:lnTo>
                      <a:cubicBezTo>
                        <a:pt x="1068" y="301"/>
                        <a:pt x="1053" y="274"/>
                        <a:pt x="1030" y="268"/>
                      </a:cubicBezTo>
                      <a:lnTo>
                        <a:pt x="69" y="3"/>
                      </a:lnTo>
                      <a:cubicBezTo>
                        <a:pt x="65" y="1"/>
                        <a:pt x="60" y="1"/>
                        <a:pt x="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3"/>
                <p:cNvSpPr/>
                <p:nvPr/>
              </p:nvSpPr>
              <p:spPr>
                <a:xfrm>
                  <a:off x="4647296" y="2276832"/>
                  <a:ext cx="34768" cy="34896"/>
                </a:xfrm>
                <a:custGeom>
                  <a:avLst/>
                  <a:gdLst/>
                  <a:ahLst/>
                  <a:cxnLst/>
                  <a:rect l="l" t="t" r="r" b="b"/>
                  <a:pathLst>
                    <a:path w="815" h="818" extrusionOk="0">
                      <a:moveTo>
                        <a:pt x="64" y="1"/>
                      </a:moveTo>
                      <a:cubicBezTo>
                        <a:pt x="53" y="1"/>
                        <a:pt x="41" y="5"/>
                        <a:pt x="32" y="14"/>
                      </a:cubicBezTo>
                      <a:lnTo>
                        <a:pt x="18" y="27"/>
                      </a:lnTo>
                      <a:cubicBezTo>
                        <a:pt x="0" y="45"/>
                        <a:pt x="0" y="75"/>
                        <a:pt x="18" y="93"/>
                      </a:cubicBezTo>
                      <a:lnTo>
                        <a:pt x="716" y="803"/>
                      </a:lnTo>
                      <a:cubicBezTo>
                        <a:pt x="725" y="813"/>
                        <a:pt x="738" y="818"/>
                        <a:pt x="750" y="818"/>
                      </a:cubicBezTo>
                      <a:cubicBezTo>
                        <a:pt x="761" y="818"/>
                        <a:pt x="773" y="813"/>
                        <a:pt x="782" y="804"/>
                      </a:cubicBezTo>
                      <a:lnTo>
                        <a:pt x="795" y="791"/>
                      </a:lnTo>
                      <a:cubicBezTo>
                        <a:pt x="815" y="773"/>
                        <a:pt x="815" y="743"/>
                        <a:pt x="797" y="725"/>
                      </a:cubicBezTo>
                      <a:lnTo>
                        <a:pt x="97" y="16"/>
                      </a:lnTo>
                      <a:cubicBezTo>
                        <a:pt x="88" y="6"/>
                        <a:pt x="76" y="1"/>
                        <a:pt x="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3"/>
                <p:cNvSpPr/>
                <p:nvPr/>
              </p:nvSpPr>
              <p:spPr>
                <a:xfrm>
                  <a:off x="4655999" y="2271542"/>
                  <a:ext cx="17789" cy="44878"/>
                </a:xfrm>
                <a:custGeom>
                  <a:avLst/>
                  <a:gdLst/>
                  <a:ahLst/>
                  <a:cxnLst/>
                  <a:rect l="l" t="t" r="r" b="b"/>
                  <a:pathLst>
                    <a:path w="417" h="1052" extrusionOk="0">
                      <a:moveTo>
                        <a:pt x="70" y="0"/>
                      </a:moveTo>
                      <a:cubicBezTo>
                        <a:pt x="65" y="0"/>
                        <a:pt x="61" y="1"/>
                        <a:pt x="56" y="2"/>
                      </a:cubicBezTo>
                      <a:lnTo>
                        <a:pt x="40" y="8"/>
                      </a:lnTo>
                      <a:lnTo>
                        <a:pt x="38" y="8"/>
                      </a:lnTo>
                      <a:cubicBezTo>
                        <a:pt x="14" y="16"/>
                        <a:pt x="1" y="41"/>
                        <a:pt x="8" y="66"/>
                      </a:cubicBezTo>
                      <a:lnTo>
                        <a:pt x="302" y="1018"/>
                      </a:lnTo>
                      <a:cubicBezTo>
                        <a:pt x="308" y="1038"/>
                        <a:pt x="327" y="1051"/>
                        <a:pt x="347" y="1051"/>
                      </a:cubicBezTo>
                      <a:cubicBezTo>
                        <a:pt x="352" y="1051"/>
                        <a:pt x="356" y="1050"/>
                        <a:pt x="360" y="1049"/>
                      </a:cubicBezTo>
                      <a:lnTo>
                        <a:pt x="378" y="1043"/>
                      </a:lnTo>
                      <a:cubicBezTo>
                        <a:pt x="402" y="1036"/>
                        <a:pt x="417" y="1009"/>
                        <a:pt x="408" y="985"/>
                      </a:cubicBezTo>
                      <a:lnTo>
                        <a:pt x="114" y="34"/>
                      </a:lnTo>
                      <a:cubicBezTo>
                        <a:pt x="108" y="13"/>
                        <a:pt x="90" y="0"/>
                        <a:pt x="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5" name="Google Shape;1675;p43"/>
              <p:cNvSpPr/>
              <p:nvPr/>
            </p:nvSpPr>
            <p:spPr>
              <a:xfrm>
                <a:off x="4659966" y="2289118"/>
                <a:ext cx="9172" cy="9001"/>
              </a:xfrm>
              <a:custGeom>
                <a:avLst/>
                <a:gdLst/>
                <a:ahLst/>
                <a:cxnLst/>
                <a:rect l="l" t="t" r="r" b="b"/>
                <a:pathLst>
                  <a:path w="215" h="211" extrusionOk="0">
                    <a:moveTo>
                      <a:pt x="109" y="0"/>
                    </a:moveTo>
                    <a:cubicBezTo>
                      <a:pt x="107" y="0"/>
                      <a:pt x="105" y="0"/>
                      <a:pt x="103" y="0"/>
                    </a:cubicBezTo>
                    <a:cubicBezTo>
                      <a:pt x="45" y="3"/>
                      <a:pt x="0" y="53"/>
                      <a:pt x="3" y="111"/>
                    </a:cubicBezTo>
                    <a:cubicBezTo>
                      <a:pt x="6" y="167"/>
                      <a:pt x="52" y="211"/>
                      <a:pt x="107" y="211"/>
                    </a:cubicBezTo>
                    <a:cubicBezTo>
                      <a:pt x="108" y="211"/>
                      <a:pt x="110" y="211"/>
                      <a:pt x="112" y="211"/>
                    </a:cubicBezTo>
                    <a:cubicBezTo>
                      <a:pt x="170" y="208"/>
                      <a:pt x="215" y="159"/>
                      <a:pt x="213" y="100"/>
                    </a:cubicBezTo>
                    <a:cubicBezTo>
                      <a:pt x="211" y="44"/>
                      <a:pt x="164" y="0"/>
                      <a:pt x="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6" name="Google Shape;1676;p43"/>
            <p:cNvGrpSpPr/>
            <p:nvPr/>
          </p:nvGrpSpPr>
          <p:grpSpPr>
            <a:xfrm>
              <a:off x="5522718" y="1738972"/>
              <a:ext cx="321635" cy="319680"/>
              <a:chOff x="4641836" y="2271542"/>
              <a:chExt cx="45689" cy="45433"/>
            </a:xfrm>
          </p:grpSpPr>
          <p:grpSp>
            <p:nvGrpSpPr>
              <p:cNvPr id="1677" name="Google Shape;1677;p43"/>
              <p:cNvGrpSpPr/>
              <p:nvPr/>
            </p:nvGrpSpPr>
            <p:grpSpPr>
              <a:xfrm>
                <a:off x="4641836" y="2271542"/>
                <a:ext cx="45689" cy="45433"/>
                <a:chOff x="4641836" y="2271542"/>
                <a:chExt cx="45689" cy="45433"/>
              </a:xfrm>
            </p:grpSpPr>
            <p:sp>
              <p:nvSpPr>
                <p:cNvPr id="1678" name="Google Shape;1678;p43"/>
                <p:cNvSpPr/>
                <p:nvPr/>
              </p:nvSpPr>
              <p:spPr>
                <a:xfrm>
                  <a:off x="4656383" y="2271798"/>
                  <a:ext cx="16595" cy="45177"/>
                </a:xfrm>
                <a:custGeom>
                  <a:avLst/>
                  <a:gdLst/>
                  <a:ahLst/>
                  <a:cxnLst/>
                  <a:rect l="l" t="t" r="r" b="b"/>
                  <a:pathLst>
                    <a:path w="389" h="1059" extrusionOk="0">
                      <a:moveTo>
                        <a:pt x="319" y="1"/>
                      </a:moveTo>
                      <a:cubicBezTo>
                        <a:pt x="298" y="1"/>
                        <a:pt x="279" y="14"/>
                        <a:pt x="274" y="35"/>
                      </a:cubicBezTo>
                      <a:lnTo>
                        <a:pt x="8" y="995"/>
                      </a:lnTo>
                      <a:cubicBezTo>
                        <a:pt x="1" y="1019"/>
                        <a:pt x="16" y="1045"/>
                        <a:pt x="39" y="1052"/>
                      </a:cubicBezTo>
                      <a:lnTo>
                        <a:pt x="59" y="1057"/>
                      </a:lnTo>
                      <a:cubicBezTo>
                        <a:pt x="63" y="1058"/>
                        <a:pt x="67" y="1059"/>
                        <a:pt x="71" y="1059"/>
                      </a:cubicBezTo>
                      <a:cubicBezTo>
                        <a:pt x="91" y="1059"/>
                        <a:pt x="109" y="1045"/>
                        <a:pt x="115" y="1025"/>
                      </a:cubicBezTo>
                      <a:lnTo>
                        <a:pt x="381" y="65"/>
                      </a:lnTo>
                      <a:cubicBezTo>
                        <a:pt x="388" y="40"/>
                        <a:pt x="373" y="14"/>
                        <a:pt x="350" y="8"/>
                      </a:cubicBezTo>
                      <a:lnTo>
                        <a:pt x="330" y="2"/>
                      </a:lnTo>
                      <a:cubicBezTo>
                        <a:pt x="326" y="1"/>
                        <a:pt x="323" y="1"/>
                        <a:pt x="3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3"/>
                <p:cNvSpPr/>
                <p:nvPr/>
              </p:nvSpPr>
              <p:spPr>
                <a:xfrm>
                  <a:off x="4646016" y="2278282"/>
                  <a:ext cx="37328" cy="32251"/>
                </a:xfrm>
                <a:custGeom>
                  <a:avLst/>
                  <a:gdLst/>
                  <a:ahLst/>
                  <a:cxnLst/>
                  <a:rect l="l" t="t" r="r" b="b"/>
                  <a:pathLst>
                    <a:path w="875" h="756" extrusionOk="0">
                      <a:moveTo>
                        <a:pt x="809" y="1"/>
                      </a:moveTo>
                      <a:cubicBezTo>
                        <a:pt x="798" y="1"/>
                        <a:pt x="788" y="4"/>
                        <a:pt x="779" y="11"/>
                      </a:cubicBezTo>
                      <a:lnTo>
                        <a:pt x="23" y="660"/>
                      </a:lnTo>
                      <a:cubicBezTo>
                        <a:pt x="4" y="676"/>
                        <a:pt x="1" y="705"/>
                        <a:pt x="17" y="724"/>
                      </a:cubicBezTo>
                      <a:lnTo>
                        <a:pt x="30" y="739"/>
                      </a:lnTo>
                      <a:cubicBezTo>
                        <a:pt x="40" y="750"/>
                        <a:pt x="53" y="756"/>
                        <a:pt x="66" y="756"/>
                      </a:cubicBezTo>
                      <a:cubicBezTo>
                        <a:pt x="76" y="756"/>
                        <a:pt x="87" y="752"/>
                        <a:pt x="96" y="745"/>
                      </a:cubicBezTo>
                      <a:lnTo>
                        <a:pt x="852" y="96"/>
                      </a:lnTo>
                      <a:cubicBezTo>
                        <a:pt x="871" y="80"/>
                        <a:pt x="874" y="50"/>
                        <a:pt x="857" y="31"/>
                      </a:cubicBezTo>
                      <a:lnTo>
                        <a:pt x="845" y="16"/>
                      </a:lnTo>
                      <a:cubicBezTo>
                        <a:pt x="836" y="6"/>
                        <a:pt x="822" y="1"/>
                        <a:pt x="8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3"/>
                <p:cNvSpPr/>
                <p:nvPr/>
              </p:nvSpPr>
              <p:spPr>
                <a:xfrm>
                  <a:off x="4641836" y="2286686"/>
                  <a:ext cx="45689" cy="15443"/>
                </a:xfrm>
                <a:custGeom>
                  <a:avLst/>
                  <a:gdLst/>
                  <a:ahLst/>
                  <a:cxnLst/>
                  <a:rect l="l" t="t" r="r" b="b"/>
                  <a:pathLst>
                    <a:path w="1071" h="362" extrusionOk="0">
                      <a:moveTo>
                        <a:pt x="1014" y="1"/>
                      </a:moveTo>
                      <a:cubicBezTo>
                        <a:pt x="1011" y="1"/>
                        <a:pt x="1007" y="1"/>
                        <a:pt x="1004" y="2"/>
                      </a:cubicBezTo>
                      <a:lnTo>
                        <a:pt x="39" y="253"/>
                      </a:lnTo>
                      <a:cubicBezTo>
                        <a:pt x="15" y="259"/>
                        <a:pt x="0" y="284"/>
                        <a:pt x="6" y="308"/>
                      </a:cubicBezTo>
                      <a:lnTo>
                        <a:pt x="11" y="327"/>
                      </a:lnTo>
                      <a:cubicBezTo>
                        <a:pt x="16" y="348"/>
                        <a:pt x="35" y="361"/>
                        <a:pt x="56" y="361"/>
                      </a:cubicBezTo>
                      <a:cubicBezTo>
                        <a:pt x="60" y="361"/>
                        <a:pt x="64" y="361"/>
                        <a:pt x="67" y="360"/>
                      </a:cubicBezTo>
                      <a:lnTo>
                        <a:pt x="1031" y="111"/>
                      </a:lnTo>
                      <a:cubicBezTo>
                        <a:pt x="1056" y="104"/>
                        <a:pt x="1071" y="80"/>
                        <a:pt x="1065" y="54"/>
                      </a:cubicBezTo>
                      <a:lnTo>
                        <a:pt x="1059" y="37"/>
                      </a:lnTo>
                      <a:cubicBezTo>
                        <a:pt x="1054" y="15"/>
                        <a:pt x="1035" y="1"/>
                        <a:pt x="10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3"/>
                <p:cNvSpPr/>
                <p:nvPr/>
              </p:nvSpPr>
              <p:spPr>
                <a:xfrm>
                  <a:off x="4641878" y="2286345"/>
                  <a:ext cx="45604" cy="16125"/>
                </a:xfrm>
                <a:custGeom>
                  <a:avLst/>
                  <a:gdLst/>
                  <a:ahLst/>
                  <a:cxnLst/>
                  <a:rect l="l" t="t" r="r" b="b"/>
                  <a:pathLst>
                    <a:path w="1069" h="378" extrusionOk="0">
                      <a:moveTo>
                        <a:pt x="56" y="1"/>
                      </a:moveTo>
                      <a:cubicBezTo>
                        <a:pt x="36" y="1"/>
                        <a:pt x="18" y="14"/>
                        <a:pt x="13" y="34"/>
                      </a:cubicBezTo>
                      <a:lnTo>
                        <a:pt x="7" y="54"/>
                      </a:lnTo>
                      <a:cubicBezTo>
                        <a:pt x="1" y="77"/>
                        <a:pt x="14" y="103"/>
                        <a:pt x="39" y="110"/>
                      </a:cubicBezTo>
                      <a:lnTo>
                        <a:pt x="1000" y="376"/>
                      </a:lnTo>
                      <a:cubicBezTo>
                        <a:pt x="1004" y="377"/>
                        <a:pt x="1008" y="378"/>
                        <a:pt x="1012" y="378"/>
                      </a:cubicBezTo>
                      <a:cubicBezTo>
                        <a:pt x="1032" y="378"/>
                        <a:pt x="1050" y="364"/>
                        <a:pt x="1056" y="344"/>
                      </a:cubicBezTo>
                      <a:lnTo>
                        <a:pt x="1061" y="325"/>
                      </a:lnTo>
                      <a:cubicBezTo>
                        <a:pt x="1068" y="301"/>
                        <a:pt x="1053" y="274"/>
                        <a:pt x="1030" y="268"/>
                      </a:cubicBezTo>
                      <a:lnTo>
                        <a:pt x="69" y="3"/>
                      </a:lnTo>
                      <a:cubicBezTo>
                        <a:pt x="65" y="1"/>
                        <a:pt x="60" y="1"/>
                        <a:pt x="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3"/>
                <p:cNvSpPr/>
                <p:nvPr/>
              </p:nvSpPr>
              <p:spPr>
                <a:xfrm>
                  <a:off x="4647296" y="2276832"/>
                  <a:ext cx="34768" cy="34896"/>
                </a:xfrm>
                <a:custGeom>
                  <a:avLst/>
                  <a:gdLst/>
                  <a:ahLst/>
                  <a:cxnLst/>
                  <a:rect l="l" t="t" r="r" b="b"/>
                  <a:pathLst>
                    <a:path w="815" h="818" extrusionOk="0">
                      <a:moveTo>
                        <a:pt x="64" y="1"/>
                      </a:moveTo>
                      <a:cubicBezTo>
                        <a:pt x="53" y="1"/>
                        <a:pt x="41" y="5"/>
                        <a:pt x="32" y="14"/>
                      </a:cubicBezTo>
                      <a:lnTo>
                        <a:pt x="18" y="27"/>
                      </a:lnTo>
                      <a:cubicBezTo>
                        <a:pt x="0" y="45"/>
                        <a:pt x="0" y="75"/>
                        <a:pt x="18" y="93"/>
                      </a:cubicBezTo>
                      <a:lnTo>
                        <a:pt x="716" y="803"/>
                      </a:lnTo>
                      <a:cubicBezTo>
                        <a:pt x="725" y="813"/>
                        <a:pt x="738" y="818"/>
                        <a:pt x="750" y="818"/>
                      </a:cubicBezTo>
                      <a:cubicBezTo>
                        <a:pt x="761" y="818"/>
                        <a:pt x="773" y="813"/>
                        <a:pt x="782" y="804"/>
                      </a:cubicBezTo>
                      <a:lnTo>
                        <a:pt x="795" y="791"/>
                      </a:lnTo>
                      <a:cubicBezTo>
                        <a:pt x="815" y="773"/>
                        <a:pt x="815" y="743"/>
                        <a:pt x="797" y="725"/>
                      </a:cubicBezTo>
                      <a:lnTo>
                        <a:pt x="97" y="16"/>
                      </a:lnTo>
                      <a:cubicBezTo>
                        <a:pt x="88" y="6"/>
                        <a:pt x="76" y="1"/>
                        <a:pt x="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3"/>
                <p:cNvSpPr/>
                <p:nvPr/>
              </p:nvSpPr>
              <p:spPr>
                <a:xfrm>
                  <a:off x="4655999" y="2271542"/>
                  <a:ext cx="17789" cy="44878"/>
                </a:xfrm>
                <a:custGeom>
                  <a:avLst/>
                  <a:gdLst/>
                  <a:ahLst/>
                  <a:cxnLst/>
                  <a:rect l="l" t="t" r="r" b="b"/>
                  <a:pathLst>
                    <a:path w="417" h="1052" extrusionOk="0">
                      <a:moveTo>
                        <a:pt x="70" y="0"/>
                      </a:moveTo>
                      <a:cubicBezTo>
                        <a:pt x="65" y="0"/>
                        <a:pt x="61" y="1"/>
                        <a:pt x="56" y="2"/>
                      </a:cubicBezTo>
                      <a:lnTo>
                        <a:pt x="40" y="8"/>
                      </a:lnTo>
                      <a:lnTo>
                        <a:pt x="38" y="8"/>
                      </a:lnTo>
                      <a:cubicBezTo>
                        <a:pt x="14" y="16"/>
                        <a:pt x="1" y="41"/>
                        <a:pt x="8" y="66"/>
                      </a:cubicBezTo>
                      <a:lnTo>
                        <a:pt x="302" y="1018"/>
                      </a:lnTo>
                      <a:cubicBezTo>
                        <a:pt x="308" y="1038"/>
                        <a:pt x="327" y="1051"/>
                        <a:pt x="347" y="1051"/>
                      </a:cubicBezTo>
                      <a:cubicBezTo>
                        <a:pt x="352" y="1051"/>
                        <a:pt x="356" y="1050"/>
                        <a:pt x="360" y="1049"/>
                      </a:cubicBezTo>
                      <a:lnTo>
                        <a:pt x="378" y="1043"/>
                      </a:lnTo>
                      <a:cubicBezTo>
                        <a:pt x="402" y="1036"/>
                        <a:pt x="417" y="1009"/>
                        <a:pt x="408" y="985"/>
                      </a:cubicBezTo>
                      <a:lnTo>
                        <a:pt x="114" y="34"/>
                      </a:lnTo>
                      <a:cubicBezTo>
                        <a:pt x="108" y="13"/>
                        <a:pt x="90" y="0"/>
                        <a:pt x="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4" name="Google Shape;1684;p43"/>
              <p:cNvSpPr/>
              <p:nvPr/>
            </p:nvSpPr>
            <p:spPr>
              <a:xfrm>
                <a:off x="4659966" y="2289118"/>
                <a:ext cx="9172" cy="9001"/>
              </a:xfrm>
              <a:custGeom>
                <a:avLst/>
                <a:gdLst/>
                <a:ahLst/>
                <a:cxnLst/>
                <a:rect l="l" t="t" r="r" b="b"/>
                <a:pathLst>
                  <a:path w="215" h="211" extrusionOk="0">
                    <a:moveTo>
                      <a:pt x="109" y="0"/>
                    </a:moveTo>
                    <a:cubicBezTo>
                      <a:pt x="107" y="0"/>
                      <a:pt x="105" y="0"/>
                      <a:pt x="103" y="0"/>
                    </a:cubicBezTo>
                    <a:cubicBezTo>
                      <a:pt x="45" y="3"/>
                      <a:pt x="0" y="53"/>
                      <a:pt x="3" y="111"/>
                    </a:cubicBezTo>
                    <a:cubicBezTo>
                      <a:pt x="6" y="167"/>
                      <a:pt x="52" y="211"/>
                      <a:pt x="107" y="211"/>
                    </a:cubicBezTo>
                    <a:cubicBezTo>
                      <a:pt x="108" y="211"/>
                      <a:pt x="110" y="211"/>
                      <a:pt x="112" y="211"/>
                    </a:cubicBezTo>
                    <a:cubicBezTo>
                      <a:pt x="170" y="208"/>
                      <a:pt x="215" y="159"/>
                      <a:pt x="213" y="100"/>
                    </a:cubicBezTo>
                    <a:cubicBezTo>
                      <a:pt x="211" y="44"/>
                      <a:pt x="164" y="0"/>
                      <a:pt x="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5" name="Google Shape;1685;p43"/>
            <p:cNvGrpSpPr/>
            <p:nvPr/>
          </p:nvGrpSpPr>
          <p:grpSpPr>
            <a:xfrm>
              <a:off x="7566838" y="2673533"/>
              <a:ext cx="321635" cy="319680"/>
              <a:chOff x="4641836" y="2271542"/>
              <a:chExt cx="45689" cy="45433"/>
            </a:xfrm>
          </p:grpSpPr>
          <p:grpSp>
            <p:nvGrpSpPr>
              <p:cNvPr id="1686" name="Google Shape;1686;p43"/>
              <p:cNvGrpSpPr/>
              <p:nvPr/>
            </p:nvGrpSpPr>
            <p:grpSpPr>
              <a:xfrm>
                <a:off x="4641836" y="2271542"/>
                <a:ext cx="45689" cy="45433"/>
                <a:chOff x="4641836" y="2271542"/>
                <a:chExt cx="45689" cy="45433"/>
              </a:xfrm>
            </p:grpSpPr>
            <p:sp>
              <p:nvSpPr>
                <p:cNvPr id="1687" name="Google Shape;1687;p43"/>
                <p:cNvSpPr/>
                <p:nvPr/>
              </p:nvSpPr>
              <p:spPr>
                <a:xfrm>
                  <a:off x="4656383" y="2271798"/>
                  <a:ext cx="16595" cy="45177"/>
                </a:xfrm>
                <a:custGeom>
                  <a:avLst/>
                  <a:gdLst/>
                  <a:ahLst/>
                  <a:cxnLst/>
                  <a:rect l="l" t="t" r="r" b="b"/>
                  <a:pathLst>
                    <a:path w="389" h="1059" extrusionOk="0">
                      <a:moveTo>
                        <a:pt x="319" y="1"/>
                      </a:moveTo>
                      <a:cubicBezTo>
                        <a:pt x="298" y="1"/>
                        <a:pt x="279" y="14"/>
                        <a:pt x="274" y="35"/>
                      </a:cubicBezTo>
                      <a:lnTo>
                        <a:pt x="8" y="995"/>
                      </a:lnTo>
                      <a:cubicBezTo>
                        <a:pt x="1" y="1019"/>
                        <a:pt x="16" y="1045"/>
                        <a:pt x="39" y="1052"/>
                      </a:cubicBezTo>
                      <a:lnTo>
                        <a:pt x="59" y="1057"/>
                      </a:lnTo>
                      <a:cubicBezTo>
                        <a:pt x="63" y="1058"/>
                        <a:pt x="67" y="1059"/>
                        <a:pt x="71" y="1059"/>
                      </a:cubicBezTo>
                      <a:cubicBezTo>
                        <a:pt x="91" y="1059"/>
                        <a:pt x="109" y="1045"/>
                        <a:pt x="115" y="1025"/>
                      </a:cubicBezTo>
                      <a:lnTo>
                        <a:pt x="381" y="65"/>
                      </a:lnTo>
                      <a:cubicBezTo>
                        <a:pt x="388" y="40"/>
                        <a:pt x="373" y="14"/>
                        <a:pt x="350" y="8"/>
                      </a:cubicBezTo>
                      <a:lnTo>
                        <a:pt x="330" y="2"/>
                      </a:lnTo>
                      <a:cubicBezTo>
                        <a:pt x="326" y="1"/>
                        <a:pt x="323" y="1"/>
                        <a:pt x="3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3"/>
                <p:cNvSpPr/>
                <p:nvPr/>
              </p:nvSpPr>
              <p:spPr>
                <a:xfrm>
                  <a:off x="4646016" y="2278282"/>
                  <a:ext cx="37328" cy="32251"/>
                </a:xfrm>
                <a:custGeom>
                  <a:avLst/>
                  <a:gdLst/>
                  <a:ahLst/>
                  <a:cxnLst/>
                  <a:rect l="l" t="t" r="r" b="b"/>
                  <a:pathLst>
                    <a:path w="875" h="756" extrusionOk="0">
                      <a:moveTo>
                        <a:pt x="809" y="1"/>
                      </a:moveTo>
                      <a:cubicBezTo>
                        <a:pt x="798" y="1"/>
                        <a:pt x="788" y="4"/>
                        <a:pt x="779" y="11"/>
                      </a:cubicBezTo>
                      <a:lnTo>
                        <a:pt x="23" y="660"/>
                      </a:lnTo>
                      <a:cubicBezTo>
                        <a:pt x="4" y="676"/>
                        <a:pt x="1" y="705"/>
                        <a:pt x="17" y="724"/>
                      </a:cubicBezTo>
                      <a:lnTo>
                        <a:pt x="30" y="739"/>
                      </a:lnTo>
                      <a:cubicBezTo>
                        <a:pt x="40" y="750"/>
                        <a:pt x="53" y="756"/>
                        <a:pt x="66" y="756"/>
                      </a:cubicBezTo>
                      <a:cubicBezTo>
                        <a:pt x="76" y="756"/>
                        <a:pt x="87" y="752"/>
                        <a:pt x="96" y="745"/>
                      </a:cubicBezTo>
                      <a:lnTo>
                        <a:pt x="852" y="96"/>
                      </a:lnTo>
                      <a:cubicBezTo>
                        <a:pt x="871" y="80"/>
                        <a:pt x="874" y="50"/>
                        <a:pt x="857" y="31"/>
                      </a:cubicBezTo>
                      <a:lnTo>
                        <a:pt x="845" y="16"/>
                      </a:lnTo>
                      <a:cubicBezTo>
                        <a:pt x="836" y="6"/>
                        <a:pt x="822" y="1"/>
                        <a:pt x="8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3"/>
                <p:cNvSpPr/>
                <p:nvPr/>
              </p:nvSpPr>
              <p:spPr>
                <a:xfrm>
                  <a:off x="4641836" y="2286686"/>
                  <a:ext cx="45689" cy="15443"/>
                </a:xfrm>
                <a:custGeom>
                  <a:avLst/>
                  <a:gdLst/>
                  <a:ahLst/>
                  <a:cxnLst/>
                  <a:rect l="l" t="t" r="r" b="b"/>
                  <a:pathLst>
                    <a:path w="1071" h="362" extrusionOk="0">
                      <a:moveTo>
                        <a:pt x="1014" y="1"/>
                      </a:moveTo>
                      <a:cubicBezTo>
                        <a:pt x="1011" y="1"/>
                        <a:pt x="1007" y="1"/>
                        <a:pt x="1004" y="2"/>
                      </a:cubicBezTo>
                      <a:lnTo>
                        <a:pt x="39" y="253"/>
                      </a:lnTo>
                      <a:cubicBezTo>
                        <a:pt x="15" y="259"/>
                        <a:pt x="0" y="284"/>
                        <a:pt x="6" y="308"/>
                      </a:cubicBezTo>
                      <a:lnTo>
                        <a:pt x="11" y="327"/>
                      </a:lnTo>
                      <a:cubicBezTo>
                        <a:pt x="16" y="348"/>
                        <a:pt x="35" y="361"/>
                        <a:pt x="56" y="361"/>
                      </a:cubicBezTo>
                      <a:cubicBezTo>
                        <a:pt x="60" y="361"/>
                        <a:pt x="64" y="361"/>
                        <a:pt x="67" y="360"/>
                      </a:cubicBezTo>
                      <a:lnTo>
                        <a:pt x="1031" y="111"/>
                      </a:lnTo>
                      <a:cubicBezTo>
                        <a:pt x="1056" y="104"/>
                        <a:pt x="1071" y="80"/>
                        <a:pt x="1065" y="54"/>
                      </a:cubicBezTo>
                      <a:lnTo>
                        <a:pt x="1059" y="37"/>
                      </a:lnTo>
                      <a:cubicBezTo>
                        <a:pt x="1054" y="15"/>
                        <a:pt x="1035" y="1"/>
                        <a:pt x="10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3"/>
                <p:cNvSpPr/>
                <p:nvPr/>
              </p:nvSpPr>
              <p:spPr>
                <a:xfrm>
                  <a:off x="4641878" y="2286345"/>
                  <a:ext cx="45604" cy="16125"/>
                </a:xfrm>
                <a:custGeom>
                  <a:avLst/>
                  <a:gdLst/>
                  <a:ahLst/>
                  <a:cxnLst/>
                  <a:rect l="l" t="t" r="r" b="b"/>
                  <a:pathLst>
                    <a:path w="1069" h="378" extrusionOk="0">
                      <a:moveTo>
                        <a:pt x="56" y="1"/>
                      </a:moveTo>
                      <a:cubicBezTo>
                        <a:pt x="36" y="1"/>
                        <a:pt x="18" y="14"/>
                        <a:pt x="13" y="34"/>
                      </a:cubicBezTo>
                      <a:lnTo>
                        <a:pt x="7" y="54"/>
                      </a:lnTo>
                      <a:cubicBezTo>
                        <a:pt x="1" y="77"/>
                        <a:pt x="14" y="103"/>
                        <a:pt x="39" y="110"/>
                      </a:cubicBezTo>
                      <a:lnTo>
                        <a:pt x="1000" y="376"/>
                      </a:lnTo>
                      <a:cubicBezTo>
                        <a:pt x="1004" y="377"/>
                        <a:pt x="1008" y="378"/>
                        <a:pt x="1012" y="378"/>
                      </a:cubicBezTo>
                      <a:cubicBezTo>
                        <a:pt x="1032" y="378"/>
                        <a:pt x="1050" y="364"/>
                        <a:pt x="1056" y="344"/>
                      </a:cubicBezTo>
                      <a:lnTo>
                        <a:pt x="1061" y="325"/>
                      </a:lnTo>
                      <a:cubicBezTo>
                        <a:pt x="1068" y="301"/>
                        <a:pt x="1053" y="274"/>
                        <a:pt x="1030" y="268"/>
                      </a:cubicBezTo>
                      <a:lnTo>
                        <a:pt x="69" y="3"/>
                      </a:lnTo>
                      <a:cubicBezTo>
                        <a:pt x="65" y="1"/>
                        <a:pt x="60" y="1"/>
                        <a:pt x="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3"/>
                <p:cNvSpPr/>
                <p:nvPr/>
              </p:nvSpPr>
              <p:spPr>
                <a:xfrm>
                  <a:off x="4647296" y="2276832"/>
                  <a:ext cx="34768" cy="34896"/>
                </a:xfrm>
                <a:custGeom>
                  <a:avLst/>
                  <a:gdLst/>
                  <a:ahLst/>
                  <a:cxnLst/>
                  <a:rect l="l" t="t" r="r" b="b"/>
                  <a:pathLst>
                    <a:path w="815" h="818" extrusionOk="0">
                      <a:moveTo>
                        <a:pt x="64" y="1"/>
                      </a:moveTo>
                      <a:cubicBezTo>
                        <a:pt x="53" y="1"/>
                        <a:pt x="41" y="5"/>
                        <a:pt x="32" y="14"/>
                      </a:cubicBezTo>
                      <a:lnTo>
                        <a:pt x="18" y="27"/>
                      </a:lnTo>
                      <a:cubicBezTo>
                        <a:pt x="0" y="45"/>
                        <a:pt x="0" y="75"/>
                        <a:pt x="18" y="93"/>
                      </a:cubicBezTo>
                      <a:lnTo>
                        <a:pt x="716" y="803"/>
                      </a:lnTo>
                      <a:cubicBezTo>
                        <a:pt x="725" y="813"/>
                        <a:pt x="738" y="818"/>
                        <a:pt x="750" y="818"/>
                      </a:cubicBezTo>
                      <a:cubicBezTo>
                        <a:pt x="761" y="818"/>
                        <a:pt x="773" y="813"/>
                        <a:pt x="782" y="804"/>
                      </a:cubicBezTo>
                      <a:lnTo>
                        <a:pt x="795" y="791"/>
                      </a:lnTo>
                      <a:cubicBezTo>
                        <a:pt x="815" y="773"/>
                        <a:pt x="815" y="743"/>
                        <a:pt x="797" y="725"/>
                      </a:cubicBezTo>
                      <a:lnTo>
                        <a:pt x="97" y="16"/>
                      </a:lnTo>
                      <a:cubicBezTo>
                        <a:pt x="88" y="6"/>
                        <a:pt x="76" y="1"/>
                        <a:pt x="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3"/>
                <p:cNvSpPr/>
                <p:nvPr/>
              </p:nvSpPr>
              <p:spPr>
                <a:xfrm>
                  <a:off x="4655999" y="2271542"/>
                  <a:ext cx="17789" cy="44878"/>
                </a:xfrm>
                <a:custGeom>
                  <a:avLst/>
                  <a:gdLst/>
                  <a:ahLst/>
                  <a:cxnLst/>
                  <a:rect l="l" t="t" r="r" b="b"/>
                  <a:pathLst>
                    <a:path w="417" h="1052" extrusionOk="0">
                      <a:moveTo>
                        <a:pt x="70" y="0"/>
                      </a:moveTo>
                      <a:cubicBezTo>
                        <a:pt x="65" y="0"/>
                        <a:pt x="61" y="1"/>
                        <a:pt x="56" y="2"/>
                      </a:cubicBezTo>
                      <a:lnTo>
                        <a:pt x="40" y="8"/>
                      </a:lnTo>
                      <a:lnTo>
                        <a:pt x="38" y="8"/>
                      </a:lnTo>
                      <a:cubicBezTo>
                        <a:pt x="14" y="16"/>
                        <a:pt x="1" y="41"/>
                        <a:pt x="8" y="66"/>
                      </a:cubicBezTo>
                      <a:lnTo>
                        <a:pt x="302" y="1018"/>
                      </a:lnTo>
                      <a:cubicBezTo>
                        <a:pt x="308" y="1038"/>
                        <a:pt x="327" y="1051"/>
                        <a:pt x="347" y="1051"/>
                      </a:cubicBezTo>
                      <a:cubicBezTo>
                        <a:pt x="352" y="1051"/>
                        <a:pt x="356" y="1050"/>
                        <a:pt x="360" y="1049"/>
                      </a:cubicBezTo>
                      <a:lnTo>
                        <a:pt x="378" y="1043"/>
                      </a:lnTo>
                      <a:cubicBezTo>
                        <a:pt x="402" y="1036"/>
                        <a:pt x="417" y="1009"/>
                        <a:pt x="408" y="985"/>
                      </a:cubicBezTo>
                      <a:lnTo>
                        <a:pt x="114" y="34"/>
                      </a:lnTo>
                      <a:cubicBezTo>
                        <a:pt x="108" y="13"/>
                        <a:pt x="90" y="0"/>
                        <a:pt x="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3" name="Google Shape;1693;p43"/>
              <p:cNvSpPr/>
              <p:nvPr/>
            </p:nvSpPr>
            <p:spPr>
              <a:xfrm>
                <a:off x="4659966" y="2289118"/>
                <a:ext cx="9172" cy="9001"/>
              </a:xfrm>
              <a:custGeom>
                <a:avLst/>
                <a:gdLst/>
                <a:ahLst/>
                <a:cxnLst/>
                <a:rect l="l" t="t" r="r" b="b"/>
                <a:pathLst>
                  <a:path w="215" h="211" extrusionOk="0">
                    <a:moveTo>
                      <a:pt x="109" y="0"/>
                    </a:moveTo>
                    <a:cubicBezTo>
                      <a:pt x="107" y="0"/>
                      <a:pt x="105" y="0"/>
                      <a:pt x="103" y="0"/>
                    </a:cubicBezTo>
                    <a:cubicBezTo>
                      <a:pt x="45" y="3"/>
                      <a:pt x="0" y="53"/>
                      <a:pt x="3" y="111"/>
                    </a:cubicBezTo>
                    <a:cubicBezTo>
                      <a:pt x="6" y="167"/>
                      <a:pt x="52" y="211"/>
                      <a:pt x="107" y="211"/>
                    </a:cubicBezTo>
                    <a:cubicBezTo>
                      <a:pt x="108" y="211"/>
                      <a:pt x="110" y="211"/>
                      <a:pt x="112" y="211"/>
                    </a:cubicBezTo>
                    <a:cubicBezTo>
                      <a:pt x="170" y="208"/>
                      <a:pt x="215" y="159"/>
                      <a:pt x="213" y="100"/>
                    </a:cubicBezTo>
                    <a:cubicBezTo>
                      <a:pt x="211" y="44"/>
                      <a:pt x="164" y="0"/>
                      <a:pt x="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4" name="Google Shape;1694;p43"/>
            <p:cNvGrpSpPr/>
            <p:nvPr/>
          </p:nvGrpSpPr>
          <p:grpSpPr>
            <a:xfrm flipH="1">
              <a:off x="5591471" y="2991924"/>
              <a:ext cx="427292" cy="485526"/>
              <a:chOff x="3929171" y="1619945"/>
              <a:chExt cx="143250" cy="162802"/>
            </a:xfrm>
          </p:grpSpPr>
          <p:sp>
            <p:nvSpPr>
              <p:cNvPr id="1695" name="Google Shape;1695;p43"/>
              <p:cNvSpPr/>
              <p:nvPr/>
            </p:nvSpPr>
            <p:spPr>
              <a:xfrm>
                <a:off x="3947037" y="1619945"/>
                <a:ext cx="125383" cy="141780"/>
              </a:xfrm>
              <a:custGeom>
                <a:avLst/>
                <a:gdLst/>
                <a:ahLst/>
                <a:cxnLst/>
                <a:rect l="l" t="t" r="r" b="b"/>
                <a:pathLst>
                  <a:path w="793" h="897" extrusionOk="0">
                    <a:moveTo>
                      <a:pt x="736" y="0"/>
                    </a:moveTo>
                    <a:cubicBezTo>
                      <a:pt x="729" y="0"/>
                      <a:pt x="722" y="2"/>
                      <a:pt x="715" y="5"/>
                    </a:cubicBezTo>
                    <a:cubicBezTo>
                      <a:pt x="614" y="48"/>
                      <a:pt x="512" y="93"/>
                      <a:pt x="411" y="139"/>
                    </a:cubicBezTo>
                    <a:cubicBezTo>
                      <a:pt x="293" y="191"/>
                      <a:pt x="160" y="215"/>
                      <a:pt x="81" y="330"/>
                    </a:cubicBezTo>
                    <a:cubicBezTo>
                      <a:pt x="11" y="434"/>
                      <a:pt x="1" y="568"/>
                      <a:pt x="54" y="683"/>
                    </a:cubicBezTo>
                    <a:cubicBezTo>
                      <a:pt x="115" y="817"/>
                      <a:pt x="245" y="896"/>
                      <a:pt x="377" y="896"/>
                    </a:cubicBezTo>
                    <a:cubicBezTo>
                      <a:pt x="422" y="896"/>
                      <a:pt x="467" y="887"/>
                      <a:pt x="509" y="868"/>
                    </a:cubicBezTo>
                    <a:cubicBezTo>
                      <a:pt x="579" y="837"/>
                      <a:pt x="636" y="781"/>
                      <a:pt x="667" y="711"/>
                    </a:cubicBezTo>
                    <a:cubicBezTo>
                      <a:pt x="703" y="637"/>
                      <a:pt x="717" y="546"/>
                      <a:pt x="730" y="455"/>
                    </a:cubicBezTo>
                    <a:cubicBezTo>
                      <a:pt x="749" y="327"/>
                      <a:pt x="769" y="200"/>
                      <a:pt x="787" y="72"/>
                    </a:cubicBezTo>
                    <a:lnTo>
                      <a:pt x="788" y="61"/>
                    </a:lnTo>
                    <a:cubicBezTo>
                      <a:pt x="793" y="28"/>
                      <a:pt x="767" y="0"/>
                      <a:pt x="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6" name="Google Shape;1696;p43"/>
              <p:cNvGrpSpPr/>
              <p:nvPr/>
            </p:nvGrpSpPr>
            <p:grpSpPr>
              <a:xfrm>
                <a:off x="3929171" y="1634645"/>
                <a:ext cx="131708" cy="148102"/>
                <a:chOff x="3929171" y="1634645"/>
                <a:chExt cx="131708" cy="148102"/>
              </a:xfrm>
            </p:grpSpPr>
            <p:sp>
              <p:nvSpPr>
                <p:cNvPr id="1697" name="Google Shape;1697;p43"/>
                <p:cNvSpPr/>
                <p:nvPr/>
              </p:nvSpPr>
              <p:spPr>
                <a:xfrm>
                  <a:off x="3929171" y="1634645"/>
                  <a:ext cx="131708" cy="148102"/>
                </a:xfrm>
                <a:custGeom>
                  <a:avLst/>
                  <a:gdLst/>
                  <a:ahLst/>
                  <a:cxnLst/>
                  <a:rect l="l" t="t" r="r" b="b"/>
                  <a:pathLst>
                    <a:path w="833" h="937" extrusionOk="0">
                      <a:moveTo>
                        <a:pt x="821" y="0"/>
                      </a:moveTo>
                      <a:cubicBezTo>
                        <a:pt x="819" y="0"/>
                        <a:pt x="816" y="1"/>
                        <a:pt x="815" y="4"/>
                      </a:cubicBezTo>
                      <a:cubicBezTo>
                        <a:pt x="719" y="147"/>
                        <a:pt x="615" y="284"/>
                        <a:pt x="504" y="416"/>
                      </a:cubicBezTo>
                      <a:cubicBezTo>
                        <a:pt x="503" y="417"/>
                        <a:pt x="501" y="419"/>
                        <a:pt x="500" y="419"/>
                      </a:cubicBezTo>
                      <a:cubicBezTo>
                        <a:pt x="495" y="420"/>
                        <a:pt x="491" y="423"/>
                        <a:pt x="488" y="428"/>
                      </a:cubicBezTo>
                      <a:cubicBezTo>
                        <a:pt x="409" y="527"/>
                        <a:pt x="328" y="612"/>
                        <a:pt x="242" y="703"/>
                      </a:cubicBezTo>
                      <a:lnTo>
                        <a:pt x="223" y="721"/>
                      </a:lnTo>
                      <a:cubicBezTo>
                        <a:pt x="153" y="790"/>
                        <a:pt x="79" y="860"/>
                        <a:pt x="5" y="921"/>
                      </a:cubicBezTo>
                      <a:cubicBezTo>
                        <a:pt x="2" y="924"/>
                        <a:pt x="0" y="930"/>
                        <a:pt x="3" y="933"/>
                      </a:cubicBezTo>
                      <a:cubicBezTo>
                        <a:pt x="5" y="935"/>
                        <a:pt x="8" y="936"/>
                        <a:pt x="9" y="936"/>
                      </a:cubicBezTo>
                      <a:cubicBezTo>
                        <a:pt x="12" y="936"/>
                        <a:pt x="14" y="935"/>
                        <a:pt x="15" y="935"/>
                      </a:cubicBezTo>
                      <a:cubicBezTo>
                        <a:pt x="91" y="872"/>
                        <a:pt x="163" y="802"/>
                        <a:pt x="235" y="733"/>
                      </a:cubicBezTo>
                      <a:lnTo>
                        <a:pt x="252" y="714"/>
                      </a:lnTo>
                      <a:cubicBezTo>
                        <a:pt x="340" y="623"/>
                        <a:pt x="422" y="538"/>
                        <a:pt x="501" y="436"/>
                      </a:cubicBezTo>
                      <a:cubicBezTo>
                        <a:pt x="503" y="435"/>
                        <a:pt x="504" y="433"/>
                        <a:pt x="506" y="433"/>
                      </a:cubicBezTo>
                      <a:cubicBezTo>
                        <a:pt x="510" y="432"/>
                        <a:pt x="515" y="429"/>
                        <a:pt x="518" y="425"/>
                      </a:cubicBezTo>
                      <a:cubicBezTo>
                        <a:pt x="628" y="293"/>
                        <a:pt x="733" y="156"/>
                        <a:pt x="828" y="13"/>
                      </a:cubicBezTo>
                      <a:cubicBezTo>
                        <a:pt x="832" y="7"/>
                        <a:pt x="827"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3"/>
                <p:cNvSpPr/>
                <p:nvPr/>
              </p:nvSpPr>
              <p:spPr>
                <a:xfrm>
                  <a:off x="4020402" y="1658986"/>
                  <a:ext cx="28776" cy="29241"/>
                </a:xfrm>
                <a:custGeom>
                  <a:avLst/>
                  <a:gdLst/>
                  <a:ahLst/>
                  <a:cxnLst/>
                  <a:rect l="l" t="t" r="r" b="b"/>
                  <a:pathLst>
                    <a:path w="182" h="185" extrusionOk="0">
                      <a:moveTo>
                        <a:pt x="14" y="1"/>
                      </a:moveTo>
                      <a:cubicBezTo>
                        <a:pt x="9" y="1"/>
                        <a:pt x="5" y="4"/>
                        <a:pt x="5" y="8"/>
                      </a:cubicBezTo>
                      <a:lnTo>
                        <a:pt x="0" y="177"/>
                      </a:lnTo>
                      <a:cubicBezTo>
                        <a:pt x="0" y="178"/>
                        <a:pt x="0" y="181"/>
                        <a:pt x="3" y="183"/>
                      </a:cubicBezTo>
                      <a:cubicBezTo>
                        <a:pt x="5" y="184"/>
                        <a:pt x="6" y="184"/>
                        <a:pt x="8" y="184"/>
                      </a:cubicBezTo>
                      <a:lnTo>
                        <a:pt x="11" y="184"/>
                      </a:lnTo>
                      <a:lnTo>
                        <a:pt x="172" y="133"/>
                      </a:lnTo>
                      <a:cubicBezTo>
                        <a:pt x="181" y="129"/>
                        <a:pt x="179" y="117"/>
                        <a:pt x="170" y="117"/>
                      </a:cubicBezTo>
                      <a:cubicBezTo>
                        <a:pt x="169" y="117"/>
                        <a:pt x="168" y="117"/>
                        <a:pt x="168" y="117"/>
                      </a:cubicBezTo>
                      <a:lnTo>
                        <a:pt x="17" y="166"/>
                      </a:lnTo>
                      <a:lnTo>
                        <a:pt x="21" y="10"/>
                      </a:lnTo>
                      <a:cubicBezTo>
                        <a:pt x="21" y="5"/>
                        <a:pt x="18" y="1"/>
                        <a:pt x="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3"/>
                <p:cNvSpPr/>
                <p:nvPr/>
              </p:nvSpPr>
              <p:spPr>
                <a:xfrm>
                  <a:off x="4033367" y="1644445"/>
                  <a:ext cx="23243" cy="26080"/>
                </a:xfrm>
                <a:custGeom>
                  <a:avLst/>
                  <a:gdLst/>
                  <a:ahLst/>
                  <a:cxnLst/>
                  <a:rect l="l" t="t" r="r" b="b"/>
                  <a:pathLst>
                    <a:path w="147" h="165" extrusionOk="0">
                      <a:moveTo>
                        <a:pt x="8" y="0"/>
                      </a:moveTo>
                      <a:cubicBezTo>
                        <a:pt x="3" y="0"/>
                        <a:pt x="1" y="3"/>
                        <a:pt x="1" y="8"/>
                      </a:cubicBezTo>
                      <a:lnTo>
                        <a:pt x="2" y="155"/>
                      </a:lnTo>
                      <a:cubicBezTo>
                        <a:pt x="2" y="158"/>
                        <a:pt x="3" y="161"/>
                        <a:pt x="6" y="163"/>
                      </a:cubicBezTo>
                      <a:cubicBezTo>
                        <a:pt x="6" y="163"/>
                        <a:pt x="8" y="164"/>
                        <a:pt x="11" y="164"/>
                      </a:cubicBezTo>
                      <a:cubicBezTo>
                        <a:pt x="11" y="164"/>
                        <a:pt x="12" y="163"/>
                        <a:pt x="14" y="163"/>
                      </a:cubicBezTo>
                      <a:lnTo>
                        <a:pt x="141" y="109"/>
                      </a:lnTo>
                      <a:cubicBezTo>
                        <a:pt x="145" y="108"/>
                        <a:pt x="147" y="102"/>
                        <a:pt x="145" y="99"/>
                      </a:cubicBezTo>
                      <a:cubicBezTo>
                        <a:pt x="144" y="95"/>
                        <a:pt x="141" y="94"/>
                        <a:pt x="138" y="94"/>
                      </a:cubicBezTo>
                      <a:cubicBezTo>
                        <a:pt x="137" y="94"/>
                        <a:pt x="136" y="94"/>
                        <a:pt x="135" y="94"/>
                      </a:cubicBezTo>
                      <a:lnTo>
                        <a:pt x="18" y="143"/>
                      </a:lnTo>
                      <a:lnTo>
                        <a:pt x="17" y="8"/>
                      </a:lnTo>
                      <a:cubicBezTo>
                        <a:pt x="17" y="3"/>
                        <a:pt x="12" y="0"/>
                        <a:pt x="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3"/>
                <p:cNvSpPr/>
                <p:nvPr/>
              </p:nvSpPr>
              <p:spPr>
                <a:xfrm>
                  <a:off x="4002061" y="1665625"/>
                  <a:ext cx="42058" cy="41096"/>
                </a:xfrm>
                <a:custGeom>
                  <a:avLst/>
                  <a:gdLst/>
                  <a:ahLst/>
                  <a:cxnLst/>
                  <a:rect l="l" t="t" r="r" b="b"/>
                  <a:pathLst>
                    <a:path w="266" h="260" extrusionOk="0">
                      <a:moveTo>
                        <a:pt x="8" y="0"/>
                      </a:moveTo>
                      <a:cubicBezTo>
                        <a:pt x="3" y="0"/>
                        <a:pt x="0" y="3"/>
                        <a:pt x="0" y="8"/>
                      </a:cubicBezTo>
                      <a:lnTo>
                        <a:pt x="14" y="252"/>
                      </a:lnTo>
                      <a:cubicBezTo>
                        <a:pt x="14" y="254"/>
                        <a:pt x="14" y="257"/>
                        <a:pt x="17" y="258"/>
                      </a:cubicBezTo>
                      <a:cubicBezTo>
                        <a:pt x="18" y="258"/>
                        <a:pt x="20" y="260"/>
                        <a:pt x="21" y="260"/>
                      </a:cubicBezTo>
                      <a:lnTo>
                        <a:pt x="23" y="260"/>
                      </a:lnTo>
                      <a:lnTo>
                        <a:pt x="257" y="205"/>
                      </a:lnTo>
                      <a:cubicBezTo>
                        <a:pt x="266" y="200"/>
                        <a:pt x="263" y="188"/>
                        <a:pt x="254" y="188"/>
                      </a:cubicBezTo>
                      <a:lnTo>
                        <a:pt x="29" y="242"/>
                      </a:lnTo>
                      <a:lnTo>
                        <a:pt x="17" y="8"/>
                      </a:lnTo>
                      <a:cubicBezTo>
                        <a:pt x="17" y="3"/>
                        <a:pt x="12" y="0"/>
                        <a:pt x="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3"/>
                <p:cNvSpPr/>
                <p:nvPr/>
              </p:nvSpPr>
              <p:spPr>
                <a:xfrm>
                  <a:off x="3981506" y="1676214"/>
                  <a:ext cx="58027" cy="50421"/>
                </a:xfrm>
                <a:custGeom>
                  <a:avLst/>
                  <a:gdLst/>
                  <a:ahLst/>
                  <a:cxnLst/>
                  <a:rect l="l" t="t" r="r" b="b"/>
                  <a:pathLst>
                    <a:path w="367" h="319" extrusionOk="0">
                      <a:moveTo>
                        <a:pt x="8" y="0"/>
                      </a:moveTo>
                      <a:cubicBezTo>
                        <a:pt x="3" y="2"/>
                        <a:pt x="0" y="5"/>
                        <a:pt x="0" y="9"/>
                      </a:cubicBezTo>
                      <a:lnTo>
                        <a:pt x="32" y="311"/>
                      </a:lnTo>
                      <a:cubicBezTo>
                        <a:pt x="32" y="312"/>
                        <a:pt x="33" y="315"/>
                        <a:pt x="35" y="317"/>
                      </a:cubicBezTo>
                      <a:cubicBezTo>
                        <a:pt x="36" y="317"/>
                        <a:pt x="38" y="318"/>
                        <a:pt x="39" y="318"/>
                      </a:cubicBezTo>
                      <a:lnTo>
                        <a:pt x="41" y="318"/>
                      </a:lnTo>
                      <a:lnTo>
                        <a:pt x="355" y="278"/>
                      </a:lnTo>
                      <a:cubicBezTo>
                        <a:pt x="367" y="276"/>
                        <a:pt x="365" y="261"/>
                        <a:pt x="355" y="261"/>
                      </a:cubicBezTo>
                      <a:cubicBezTo>
                        <a:pt x="355" y="261"/>
                        <a:pt x="354" y="261"/>
                        <a:pt x="354" y="261"/>
                      </a:cubicBezTo>
                      <a:lnTo>
                        <a:pt x="47" y="300"/>
                      </a:lnTo>
                      <a:lnTo>
                        <a:pt x="17" y="8"/>
                      </a:lnTo>
                      <a:cubicBezTo>
                        <a:pt x="17" y="3"/>
                        <a:pt x="12" y="0"/>
                        <a:pt x="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02" name="Google Shape;1702;p43"/>
            <p:cNvGrpSpPr/>
            <p:nvPr/>
          </p:nvGrpSpPr>
          <p:grpSpPr>
            <a:xfrm>
              <a:off x="5455422" y="2190122"/>
              <a:ext cx="192594" cy="218876"/>
              <a:chOff x="3929171" y="1619945"/>
              <a:chExt cx="143250" cy="162802"/>
            </a:xfrm>
          </p:grpSpPr>
          <p:sp>
            <p:nvSpPr>
              <p:cNvPr id="1703" name="Google Shape;1703;p43"/>
              <p:cNvSpPr/>
              <p:nvPr/>
            </p:nvSpPr>
            <p:spPr>
              <a:xfrm>
                <a:off x="3947037" y="1619945"/>
                <a:ext cx="125383" cy="141780"/>
              </a:xfrm>
              <a:custGeom>
                <a:avLst/>
                <a:gdLst/>
                <a:ahLst/>
                <a:cxnLst/>
                <a:rect l="l" t="t" r="r" b="b"/>
                <a:pathLst>
                  <a:path w="793" h="897" extrusionOk="0">
                    <a:moveTo>
                      <a:pt x="736" y="0"/>
                    </a:moveTo>
                    <a:cubicBezTo>
                      <a:pt x="729" y="0"/>
                      <a:pt x="722" y="2"/>
                      <a:pt x="715" y="5"/>
                    </a:cubicBezTo>
                    <a:cubicBezTo>
                      <a:pt x="614" y="48"/>
                      <a:pt x="512" y="93"/>
                      <a:pt x="411" y="139"/>
                    </a:cubicBezTo>
                    <a:cubicBezTo>
                      <a:pt x="293" y="191"/>
                      <a:pt x="160" y="215"/>
                      <a:pt x="81" y="330"/>
                    </a:cubicBezTo>
                    <a:cubicBezTo>
                      <a:pt x="11" y="434"/>
                      <a:pt x="1" y="568"/>
                      <a:pt x="54" y="683"/>
                    </a:cubicBezTo>
                    <a:cubicBezTo>
                      <a:pt x="115" y="817"/>
                      <a:pt x="245" y="896"/>
                      <a:pt x="377" y="896"/>
                    </a:cubicBezTo>
                    <a:cubicBezTo>
                      <a:pt x="422" y="896"/>
                      <a:pt x="467" y="887"/>
                      <a:pt x="509" y="868"/>
                    </a:cubicBezTo>
                    <a:cubicBezTo>
                      <a:pt x="579" y="837"/>
                      <a:pt x="636" y="781"/>
                      <a:pt x="667" y="711"/>
                    </a:cubicBezTo>
                    <a:cubicBezTo>
                      <a:pt x="703" y="637"/>
                      <a:pt x="717" y="546"/>
                      <a:pt x="730" y="455"/>
                    </a:cubicBezTo>
                    <a:cubicBezTo>
                      <a:pt x="749" y="327"/>
                      <a:pt x="769" y="200"/>
                      <a:pt x="787" y="72"/>
                    </a:cubicBezTo>
                    <a:lnTo>
                      <a:pt x="788" y="61"/>
                    </a:lnTo>
                    <a:cubicBezTo>
                      <a:pt x="793" y="28"/>
                      <a:pt x="767" y="0"/>
                      <a:pt x="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4" name="Google Shape;1704;p43"/>
              <p:cNvGrpSpPr/>
              <p:nvPr/>
            </p:nvGrpSpPr>
            <p:grpSpPr>
              <a:xfrm>
                <a:off x="3929171" y="1634645"/>
                <a:ext cx="131708" cy="148102"/>
                <a:chOff x="3929171" y="1634645"/>
                <a:chExt cx="131708" cy="148102"/>
              </a:xfrm>
            </p:grpSpPr>
            <p:sp>
              <p:nvSpPr>
                <p:cNvPr id="1705" name="Google Shape;1705;p43"/>
                <p:cNvSpPr/>
                <p:nvPr/>
              </p:nvSpPr>
              <p:spPr>
                <a:xfrm>
                  <a:off x="3929171" y="1634645"/>
                  <a:ext cx="131708" cy="148102"/>
                </a:xfrm>
                <a:custGeom>
                  <a:avLst/>
                  <a:gdLst/>
                  <a:ahLst/>
                  <a:cxnLst/>
                  <a:rect l="l" t="t" r="r" b="b"/>
                  <a:pathLst>
                    <a:path w="833" h="937" extrusionOk="0">
                      <a:moveTo>
                        <a:pt x="821" y="0"/>
                      </a:moveTo>
                      <a:cubicBezTo>
                        <a:pt x="819" y="0"/>
                        <a:pt x="816" y="1"/>
                        <a:pt x="815" y="4"/>
                      </a:cubicBezTo>
                      <a:cubicBezTo>
                        <a:pt x="719" y="147"/>
                        <a:pt x="615" y="284"/>
                        <a:pt x="504" y="416"/>
                      </a:cubicBezTo>
                      <a:cubicBezTo>
                        <a:pt x="503" y="417"/>
                        <a:pt x="501" y="419"/>
                        <a:pt x="500" y="419"/>
                      </a:cubicBezTo>
                      <a:cubicBezTo>
                        <a:pt x="495" y="420"/>
                        <a:pt x="491" y="423"/>
                        <a:pt x="488" y="428"/>
                      </a:cubicBezTo>
                      <a:cubicBezTo>
                        <a:pt x="409" y="527"/>
                        <a:pt x="328" y="612"/>
                        <a:pt x="242" y="703"/>
                      </a:cubicBezTo>
                      <a:lnTo>
                        <a:pt x="223" y="721"/>
                      </a:lnTo>
                      <a:cubicBezTo>
                        <a:pt x="153" y="790"/>
                        <a:pt x="79" y="860"/>
                        <a:pt x="5" y="921"/>
                      </a:cubicBezTo>
                      <a:cubicBezTo>
                        <a:pt x="2" y="924"/>
                        <a:pt x="0" y="930"/>
                        <a:pt x="3" y="933"/>
                      </a:cubicBezTo>
                      <a:cubicBezTo>
                        <a:pt x="5" y="935"/>
                        <a:pt x="8" y="936"/>
                        <a:pt x="9" y="936"/>
                      </a:cubicBezTo>
                      <a:cubicBezTo>
                        <a:pt x="12" y="936"/>
                        <a:pt x="14" y="935"/>
                        <a:pt x="15" y="935"/>
                      </a:cubicBezTo>
                      <a:cubicBezTo>
                        <a:pt x="91" y="872"/>
                        <a:pt x="163" y="802"/>
                        <a:pt x="235" y="733"/>
                      </a:cubicBezTo>
                      <a:lnTo>
                        <a:pt x="252" y="714"/>
                      </a:lnTo>
                      <a:cubicBezTo>
                        <a:pt x="340" y="623"/>
                        <a:pt x="422" y="538"/>
                        <a:pt x="501" y="436"/>
                      </a:cubicBezTo>
                      <a:cubicBezTo>
                        <a:pt x="503" y="435"/>
                        <a:pt x="504" y="433"/>
                        <a:pt x="506" y="433"/>
                      </a:cubicBezTo>
                      <a:cubicBezTo>
                        <a:pt x="510" y="432"/>
                        <a:pt x="515" y="429"/>
                        <a:pt x="518" y="425"/>
                      </a:cubicBezTo>
                      <a:cubicBezTo>
                        <a:pt x="628" y="293"/>
                        <a:pt x="733" y="156"/>
                        <a:pt x="828" y="13"/>
                      </a:cubicBezTo>
                      <a:cubicBezTo>
                        <a:pt x="832" y="7"/>
                        <a:pt x="827"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3"/>
                <p:cNvSpPr/>
                <p:nvPr/>
              </p:nvSpPr>
              <p:spPr>
                <a:xfrm>
                  <a:off x="4020402" y="1658986"/>
                  <a:ext cx="28776" cy="29241"/>
                </a:xfrm>
                <a:custGeom>
                  <a:avLst/>
                  <a:gdLst/>
                  <a:ahLst/>
                  <a:cxnLst/>
                  <a:rect l="l" t="t" r="r" b="b"/>
                  <a:pathLst>
                    <a:path w="182" h="185" extrusionOk="0">
                      <a:moveTo>
                        <a:pt x="14" y="1"/>
                      </a:moveTo>
                      <a:cubicBezTo>
                        <a:pt x="9" y="1"/>
                        <a:pt x="5" y="4"/>
                        <a:pt x="5" y="8"/>
                      </a:cubicBezTo>
                      <a:lnTo>
                        <a:pt x="0" y="177"/>
                      </a:lnTo>
                      <a:cubicBezTo>
                        <a:pt x="0" y="178"/>
                        <a:pt x="0" y="181"/>
                        <a:pt x="3" y="183"/>
                      </a:cubicBezTo>
                      <a:cubicBezTo>
                        <a:pt x="5" y="184"/>
                        <a:pt x="6" y="184"/>
                        <a:pt x="8" y="184"/>
                      </a:cubicBezTo>
                      <a:lnTo>
                        <a:pt x="11" y="184"/>
                      </a:lnTo>
                      <a:lnTo>
                        <a:pt x="172" y="133"/>
                      </a:lnTo>
                      <a:cubicBezTo>
                        <a:pt x="181" y="129"/>
                        <a:pt x="179" y="117"/>
                        <a:pt x="170" y="117"/>
                      </a:cubicBezTo>
                      <a:cubicBezTo>
                        <a:pt x="169" y="117"/>
                        <a:pt x="168" y="117"/>
                        <a:pt x="168" y="117"/>
                      </a:cubicBezTo>
                      <a:lnTo>
                        <a:pt x="17" y="166"/>
                      </a:lnTo>
                      <a:lnTo>
                        <a:pt x="21" y="10"/>
                      </a:lnTo>
                      <a:cubicBezTo>
                        <a:pt x="21" y="5"/>
                        <a:pt x="18" y="1"/>
                        <a:pt x="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3"/>
                <p:cNvSpPr/>
                <p:nvPr/>
              </p:nvSpPr>
              <p:spPr>
                <a:xfrm>
                  <a:off x="4033367" y="1644445"/>
                  <a:ext cx="23243" cy="26080"/>
                </a:xfrm>
                <a:custGeom>
                  <a:avLst/>
                  <a:gdLst/>
                  <a:ahLst/>
                  <a:cxnLst/>
                  <a:rect l="l" t="t" r="r" b="b"/>
                  <a:pathLst>
                    <a:path w="147" h="165" extrusionOk="0">
                      <a:moveTo>
                        <a:pt x="8" y="0"/>
                      </a:moveTo>
                      <a:cubicBezTo>
                        <a:pt x="3" y="0"/>
                        <a:pt x="1" y="3"/>
                        <a:pt x="1" y="8"/>
                      </a:cubicBezTo>
                      <a:lnTo>
                        <a:pt x="2" y="155"/>
                      </a:lnTo>
                      <a:cubicBezTo>
                        <a:pt x="2" y="158"/>
                        <a:pt x="3" y="161"/>
                        <a:pt x="6" y="163"/>
                      </a:cubicBezTo>
                      <a:cubicBezTo>
                        <a:pt x="6" y="163"/>
                        <a:pt x="8" y="164"/>
                        <a:pt x="11" y="164"/>
                      </a:cubicBezTo>
                      <a:cubicBezTo>
                        <a:pt x="11" y="164"/>
                        <a:pt x="12" y="163"/>
                        <a:pt x="14" y="163"/>
                      </a:cubicBezTo>
                      <a:lnTo>
                        <a:pt x="141" y="109"/>
                      </a:lnTo>
                      <a:cubicBezTo>
                        <a:pt x="145" y="108"/>
                        <a:pt x="147" y="102"/>
                        <a:pt x="145" y="99"/>
                      </a:cubicBezTo>
                      <a:cubicBezTo>
                        <a:pt x="144" y="95"/>
                        <a:pt x="141" y="94"/>
                        <a:pt x="138" y="94"/>
                      </a:cubicBezTo>
                      <a:cubicBezTo>
                        <a:pt x="137" y="94"/>
                        <a:pt x="136" y="94"/>
                        <a:pt x="135" y="94"/>
                      </a:cubicBezTo>
                      <a:lnTo>
                        <a:pt x="18" y="143"/>
                      </a:lnTo>
                      <a:lnTo>
                        <a:pt x="17" y="8"/>
                      </a:lnTo>
                      <a:cubicBezTo>
                        <a:pt x="17" y="3"/>
                        <a:pt x="12" y="0"/>
                        <a:pt x="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3"/>
                <p:cNvSpPr/>
                <p:nvPr/>
              </p:nvSpPr>
              <p:spPr>
                <a:xfrm>
                  <a:off x="4002061" y="1665625"/>
                  <a:ext cx="42058" cy="41096"/>
                </a:xfrm>
                <a:custGeom>
                  <a:avLst/>
                  <a:gdLst/>
                  <a:ahLst/>
                  <a:cxnLst/>
                  <a:rect l="l" t="t" r="r" b="b"/>
                  <a:pathLst>
                    <a:path w="266" h="260" extrusionOk="0">
                      <a:moveTo>
                        <a:pt x="8" y="0"/>
                      </a:moveTo>
                      <a:cubicBezTo>
                        <a:pt x="3" y="0"/>
                        <a:pt x="0" y="3"/>
                        <a:pt x="0" y="8"/>
                      </a:cubicBezTo>
                      <a:lnTo>
                        <a:pt x="14" y="252"/>
                      </a:lnTo>
                      <a:cubicBezTo>
                        <a:pt x="14" y="254"/>
                        <a:pt x="14" y="257"/>
                        <a:pt x="17" y="258"/>
                      </a:cubicBezTo>
                      <a:cubicBezTo>
                        <a:pt x="18" y="258"/>
                        <a:pt x="20" y="260"/>
                        <a:pt x="21" y="260"/>
                      </a:cubicBezTo>
                      <a:lnTo>
                        <a:pt x="23" y="260"/>
                      </a:lnTo>
                      <a:lnTo>
                        <a:pt x="257" y="205"/>
                      </a:lnTo>
                      <a:cubicBezTo>
                        <a:pt x="266" y="200"/>
                        <a:pt x="263" y="188"/>
                        <a:pt x="254" y="188"/>
                      </a:cubicBezTo>
                      <a:lnTo>
                        <a:pt x="29" y="242"/>
                      </a:lnTo>
                      <a:lnTo>
                        <a:pt x="17" y="8"/>
                      </a:lnTo>
                      <a:cubicBezTo>
                        <a:pt x="17" y="3"/>
                        <a:pt x="12" y="0"/>
                        <a:pt x="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3"/>
                <p:cNvSpPr/>
                <p:nvPr/>
              </p:nvSpPr>
              <p:spPr>
                <a:xfrm>
                  <a:off x="3981506" y="1676214"/>
                  <a:ext cx="58027" cy="50421"/>
                </a:xfrm>
                <a:custGeom>
                  <a:avLst/>
                  <a:gdLst/>
                  <a:ahLst/>
                  <a:cxnLst/>
                  <a:rect l="l" t="t" r="r" b="b"/>
                  <a:pathLst>
                    <a:path w="367" h="319" extrusionOk="0">
                      <a:moveTo>
                        <a:pt x="8" y="0"/>
                      </a:moveTo>
                      <a:cubicBezTo>
                        <a:pt x="3" y="2"/>
                        <a:pt x="0" y="5"/>
                        <a:pt x="0" y="9"/>
                      </a:cubicBezTo>
                      <a:lnTo>
                        <a:pt x="32" y="311"/>
                      </a:lnTo>
                      <a:cubicBezTo>
                        <a:pt x="32" y="312"/>
                        <a:pt x="33" y="315"/>
                        <a:pt x="35" y="317"/>
                      </a:cubicBezTo>
                      <a:cubicBezTo>
                        <a:pt x="36" y="317"/>
                        <a:pt x="38" y="318"/>
                        <a:pt x="39" y="318"/>
                      </a:cubicBezTo>
                      <a:lnTo>
                        <a:pt x="41" y="318"/>
                      </a:lnTo>
                      <a:lnTo>
                        <a:pt x="355" y="278"/>
                      </a:lnTo>
                      <a:cubicBezTo>
                        <a:pt x="367" y="276"/>
                        <a:pt x="365" y="261"/>
                        <a:pt x="355" y="261"/>
                      </a:cubicBezTo>
                      <a:cubicBezTo>
                        <a:pt x="355" y="261"/>
                        <a:pt x="354" y="261"/>
                        <a:pt x="354" y="261"/>
                      </a:cubicBezTo>
                      <a:lnTo>
                        <a:pt x="47" y="300"/>
                      </a:lnTo>
                      <a:lnTo>
                        <a:pt x="17" y="8"/>
                      </a:lnTo>
                      <a:cubicBezTo>
                        <a:pt x="17" y="3"/>
                        <a:pt x="12" y="0"/>
                        <a:pt x="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0" name="Google Shape;1710;p43"/>
            <p:cNvGrpSpPr/>
            <p:nvPr/>
          </p:nvGrpSpPr>
          <p:grpSpPr>
            <a:xfrm>
              <a:off x="6407481" y="1262748"/>
              <a:ext cx="192594" cy="218876"/>
              <a:chOff x="3929171" y="1619945"/>
              <a:chExt cx="143250" cy="162802"/>
            </a:xfrm>
          </p:grpSpPr>
          <p:sp>
            <p:nvSpPr>
              <p:cNvPr id="1711" name="Google Shape;1711;p43"/>
              <p:cNvSpPr/>
              <p:nvPr/>
            </p:nvSpPr>
            <p:spPr>
              <a:xfrm>
                <a:off x="3947037" y="1619945"/>
                <a:ext cx="125383" cy="141780"/>
              </a:xfrm>
              <a:custGeom>
                <a:avLst/>
                <a:gdLst/>
                <a:ahLst/>
                <a:cxnLst/>
                <a:rect l="l" t="t" r="r" b="b"/>
                <a:pathLst>
                  <a:path w="793" h="897" extrusionOk="0">
                    <a:moveTo>
                      <a:pt x="736" y="0"/>
                    </a:moveTo>
                    <a:cubicBezTo>
                      <a:pt x="729" y="0"/>
                      <a:pt x="722" y="2"/>
                      <a:pt x="715" y="5"/>
                    </a:cubicBezTo>
                    <a:cubicBezTo>
                      <a:pt x="614" y="48"/>
                      <a:pt x="512" y="93"/>
                      <a:pt x="411" y="139"/>
                    </a:cubicBezTo>
                    <a:cubicBezTo>
                      <a:pt x="293" y="191"/>
                      <a:pt x="160" y="215"/>
                      <a:pt x="81" y="330"/>
                    </a:cubicBezTo>
                    <a:cubicBezTo>
                      <a:pt x="11" y="434"/>
                      <a:pt x="1" y="568"/>
                      <a:pt x="54" y="683"/>
                    </a:cubicBezTo>
                    <a:cubicBezTo>
                      <a:pt x="115" y="817"/>
                      <a:pt x="245" y="896"/>
                      <a:pt x="377" y="896"/>
                    </a:cubicBezTo>
                    <a:cubicBezTo>
                      <a:pt x="422" y="896"/>
                      <a:pt x="467" y="887"/>
                      <a:pt x="509" y="868"/>
                    </a:cubicBezTo>
                    <a:cubicBezTo>
                      <a:pt x="579" y="837"/>
                      <a:pt x="636" y="781"/>
                      <a:pt x="667" y="711"/>
                    </a:cubicBezTo>
                    <a:cubicBezTo>
                      <a:pt x="703" y="637"/>
                      <a:pt x="717" y="546"/>
                      <a:pt x="730" y="455"/>
                    </a:cubicBezTo>
                    <a:cubicBezTo>
                      <a:pt x="749" y="327"/>
                      <a:pt x="769" y="200"/>
                      <a:pt x="787" y="72"/>
                    </a:cubicBezTo>
                    <a:lnTo>
                      <a:pt x="788" y="61"/>
                    </a:lnTo>
                    <a:cubicBezTo>
                      <a:pt x="793" y="28"/>
                      <a:pt x="767" y="0"/>
                      <a:pt x="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2" name="Google Shape;1712;p43"/>
              <p:cNvGrpSpPr/>
              <p:nvPr/>
            </p:nvGrpSpPr>
            <p:grpSpPr>
              <a:xfrm>
                <a:off x="3929171" y="1634645"/>
                <a:ext cx="131708" cy="148102"/>
                <a:chOff x="3929171" y="1634645"/>
                <a:chExt cx="131708" cy="148102"/>
              </a:xfrm>
            </p:grpSpPr>
            <p:sp>
              <p:nvSpPr>
                <p:cNvPr id="1713" name="Google Shape;1713;p43"/>
                <p:cNvSpPr/>
                <p:nvPr/>
              </p:nvSpPr>
              <p:spPr>
                <a:xfrm>
                  <a:off x="3929171" y="1634645"/>
                  <a:ext cx="131708" cy="148102"/>
                </a:xfrm>
                <a:custGeom>
                  <a:avLst/>
                  <a:gdLst/>
                  <a:ahLst/>
                  <a:cxnLst/>
                  <a:rect l="l" t="t" r="r" b="b"/>
                  <a:pathLst>
                    <a:path w="833" h="937" extrusionOk="0">
                      <a:moveTo>
                        <a:pt x="821" y="0"/>
                      </a:moveTo>
                      <a:cubicBezTo>
                        <a:pt x="819" y="0"/>
                        <a:pt x="816" y="1"/>
                        <a:pt x="815" y="4"/>
                      </a:cubicBezTo>
                      <a:cubicBezTo>
                        <a:pt x="719" y="147"/>
                        <a:pt x="615" y="284"/>
                        <a:pt x="504" y="416"/>
                      </a:cubicBezTo>
                      <a:cubicBezTo>
                        <a:pt x="503" y="417"/>
                        <a:pt x="501" y="419"/>
                        <a:pt x="500" y="419"/>
                      </a:cubicBezTo>
                      <a:cubicBezTo>
                        <a:pt x="495" y="420"/>
                        <a:pt x="491" y="423"/>
                        <a:pt x="488" y="428"/>
                      </a:cubicBezTo>
                      <a:cubicBezTo>
                        <a:pt x="409" y="527"/>
                        <a:pt x="328" y="612"/>
                        <a:pt x="242" y="703"/>
                      </a:cubicBezTo>
                      <a:lnTo>
                        <a:pt x="223" y="721"/>
                      </a:lnTo>
                      <a:cubicBezTo>
                        <a:pt x="153" y="790"/>
                        <a:pt x="79" y="860"/>
                        <a:pt x="5" y="921"/>
                      </a:cubicBezTo>
                      <a:cubicBezTo>
                        <a:pt x="2" y="924"/>
                        <a:pt x="0" y="930"/>
                        <a:pt x="3" y="933"/>
                      </a:cubicBezTo>
                      <a:cubicBezTo>
                        <a:pt x="5" y="935"/>
                        <a:pt x="8" y="936"/>
                        <a:pt x="9" y="936"/>
                      </a:cubicBezTo>
                      <a:cubicBezTo>
                        <a:pt x="12" y="936"/>
                        <a:pt x="14" y="935"/>
                        <a:pt x="15" y="935"/>
                      </a:cubicBezTo>
                      <a:cubicBezTo>
                        <a:pt x="91" y="872"/>
                        <a:pt x="163" y="802"/>
                        <a:pt x="235" y="733"/>
                      </a:cubicBezTo>
                      <a:lnTo>
                        <a:pt x="252" y="714"/>
                      </a:lnTo>
                      <a:cubicBezTo>
                        <a:pt x="340" y="623"/>
                        <a:pt x="422" y="538"/>
                        <a:pt x="501" y="436"/>
                      </a:cubicBezTo>
                      <a:cubicBezTo>
                        <a:pt x="503" y="435"/>
                        <a:pt x="504" y="433"/>
                        <a:pt x="506" y="433"/>
                      </a:cubicBezTo>
                      <a:cubicBezTo>
                        <a:pt x="510" y="432"/>
                        <a:pt x="515" y="429"/>
                        <a:pt x="518" y="425"/>
                      </a:cubicBezTo>
                      <a:cubicBezTo>
                        <a:pt x="628" y="293"/>
                        <a:pt x="733" y="156"/>
                        <a:pt x="828" y="13"/>
                      </a:cubicBezTo>
                      <a:cubicBezTo>
                        <a:pt x="832" y="7"/>
                        <a:pt x="827"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3"/>
                <p:cNvSpPr/>
                <p:nvPr/>
              </p:nvSpPr>
              <p:spPr>
                <a:xfrm>
                  <a:off x="4020402" y="1658986"/>
                  <a:ext cx="28776" cy="29241"/>
                </a:xfrm>
                <a:custGeom>
                  <a:avLst/>
                  <a:gdLst/>
                  <a:ahLst/>
                  <a:cxnLst/>
                  <a:rect l="l" t="t" r="r" b="b"/>
                  <a:pathLst>
                    <a:path w="182" h="185" extrusionOk="0">
                      <a:moveTo>
                        <a:pt x="14" y="1"/>
                      </a:moveTo>
                      <a:cubicBezTo>
                        <a:pt x="9" y="1"/>
                        <a:pt x="5" y="4"/>
                        <a:pt x="5" y="8"/>
                      </a:cubicBezTo>
                      <a:lnTo>
                        <a:pt x="0" y="177"/>
                      </a:lnTo>
                      <a:cubicBezTo>
                        <a:pt x="0" y="178"/>
                        <a:pt x="0" y="181"/>
                        <a:pt x="3" y="183"/>
                      </a:cubicBezTo>
                      <a:cubicBezTo>
                        <a:pt x="5" y="184"/>
                        <a:pt x="6" y="184"/>
                        <a:pt x="8" y="184"/>
                      </a:cubicBezTo>
                      <a:lnTo>
                        <a:pt x="11" y="184"/>
                      </a:lnTo>
                      <a:lnTo>
                        <a:pt x="172" y="133"/>
                      </a:lnTo>
                      <a:cubicBezTo>
                        <a:pt x="181" y="129"/>
                        <a:pt x="179" y="117"/>
                        <a:pt x="170" y="117"/>
                      </a:cubicBezTo>
                      <a:cubicBezTo>
                        <a:pt x="169" y="117"/>
                        <a:pt x="168" y="117"/>
                        <a:pt x="168" y="117"/>
                      </a:cubicBezTo>
                      <a:lnTo>
                        <a:pt x="17" y="166"/>
                      </a:lnTo>
                      <a:lnTo>
                        <a:pt x="21" y="10"/>
                      </a:lnTo>
                      <a:cubicBezTo>
                        <a:pt x="21" y="5"/>
                        <a:pt x="18" y="1"/>
                        <a:pt x="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3"/>
                <p:cNvSpPr/>
                <p:nvPr/>
              </p:nvSpPr>
              <p:spPr>
                <a:xfrm>
                  <a:off x="4033367" y="1644445"/>
                  <a:ext cx="23243" cy="26080"/>
                </a:xfrm>
                <a:custGeom>
                  <a:avLst/>
                  <a:gdLst/>
                  <a:ahLst/>
                  <a:cxnLst/>
                  <a:rect l="l" t="t" r="r" b="b"/>
                  <a:pathLst>
                    <a:path w="147" h="165" extrusionOk="0">
                      <a:moveTo>
                        <a:pt x="8" y="0"/>
                      </a:moveTo>
                      <a:cubicBezTo>
                        <a:pt x="3" y="0"/>
                        <a:pt x="1" y="3"/>
                        <a:pt x="1" y="8"/>
                      </a:cubicBezTo>
                      <a:lnTo>
                        <a:pt x="2" y="155"/>
                      </a:lnTo>
                      <a:cubicBezTo>
                        <a:pt x="2" y="158"/>
                        <a:pt x="3" y="161"/>
                        <a:pt x="6" y="163"/>
                      </a:cubicBezTo>
                      <a:cubicBezTo>
                        <a:pt x="6" y="163"/>
                        <a:pt x="8" y="164"/>
                        <a:pt x="11" y="164"/>
                      </a:cubicBezTo>
                      <a:cubicBezTo>
                        <a:pt x="11" y="164"/>
                        <a:pt x="12" y="163"/>
                        <a:pt x="14" y="163"/>
                      </a:cubicBezTo>
                      <a:lnTo>
                        <a:pt x="141" y="109"/>
                      </a:lnTo>
                      <a:cubicBezTo>
                        <a:pt x="145" y="108"/>
                        <a:pt x="147" y="102"/>
                        <a:pt x="145" y="99"/>
                      </a:cubicBezTo>
                      <a:cubicBezTo>
                        <a:pt x="144" y="95"/>
                        <a:pt x="141" y="94"/>
                        <a:pt x="138" y="94"/>
                      </a:cubicBezTo>
                      <a:cubicBezTo>
                        <a:pt x="137" y="94"/>
                        <a:pt x="136" y="94"/>
                        <a:pt x="135" y="94"/>
                      </a:cubicBezTo>
                      <a:lnTo>
                        <a:pt x="18" y="143"/>
                      </a:lnTo>
                      <a:lnTo>
                        <a:pt x="17" y="8"/>
                      </a:lnTo>
                      <a:cubicBezTo>
                        <a:pt x="17" y="3"/>
                        <a:pt x="12" y="0"/>
                        <a:pt x="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3"/>
                <p:cNvSpPr/>
                <p:nvPr/>
              </p:nvSpPr>
              <p:spPr>
                <a:xfrm>
                  <a:off x="4002061" y="1665625"/>
                  <a:ext cx="42058" cy="41096"/>
                </a:xfrm>
                <a:custGeom>
                  <a:avLst/>
                  <a:gdLst/>
                  <a:ahLst/>
                  <a:cxnLst/>
                  <a:rect l="l" t="t" r="r" b="b"/>
                  <a:pathLst>
                    <a:path w="266" h="260" extrusionOk="0">
                      <a:moveTo>
                        <a:pt x="8" y="0"/>
                      </a:moveTo>
                      <a:cubicBezTo>
                        <a:pt x="3" y="0"/>
                        <a:pt x="0" y="3"/>
                        <a:pt x="0" y="8"/>
                      </a:cubicBezTo>
                      <a:lnTo>
                        <a:pt x="14" y="252"/>
                      </a:lnTo>
                      <a:cubicBezTo>
                        <a:pt x="14" y="254"/>
                        <a:pt x="14" y="257"/>
                        <a:pt x="17" y="258"/>
                      </a:cubicBezTo>
                      <a:cubicBezTo>
                        <a:pt x="18" y="258"/>
                        <a:pt x="20" y="260"/>
                        <a:pt x="21" y="260"/>
                      </a:cubicBezTo>
                      <a:lnTo>
                        <a:pt x="23" y="260"/>
                      </a:lnTo>
                      <a:lnTo>
                        <a:pt x="257" y="205"/>
                      </a:lnTo>
                      <a:cubicBezTo>
                        <a:pt x="266" y="200"/>
                        <a:pt x="263" y="188"/>
                        <a:pt x="254" y="188"/>
                      </a:cubicBezTo>
                      <a:lnTo>
                        <a:pt x="29" y="242"/>
                      </a:lnTo>
                      <a:lnTo>
                        <a:pt x="17" y="8"/>
                      </a:lnTo>
                      <a:cubicBezTo>
                        <a:pt x="17" y="3"/>
                        <a:pt x="12" y="0"/>
                        <a:pt x="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3"/>
                <p:cNvSpPr/>
                <p:nvPr/>
              </p:nvSpPr>
              <p:spPr>
                <a:xfrm>
                  <a:off x="3981506" y="1676214"/>
                  <a:ext cx="58027" cy="50421"/>
                </a:xfrm>
                <a:custGeom>
                  <a:avLst/>
                  <a:gdLst/>
                  <a:ahLst/>
                  <a:cxnLst/>
                  <a:rect l="l" t="t" r="r" b="b"/>
                  <a:pathLst>
                    <a:path w="367" h="319" extrusionOk="0">
                      <a:moveTo>
                        <a:pt x="8" y="0"/>
                      </a:moveTo>
                      <a:cubicBezTo>
                        <a:pt x="3" y="2"/>
                        <a:pt x="0" y="5"/>
                        <a:pt x="0" y="9"/>
                      </a:cubicBezTo>
                      <a:lnTo>
                        <a:pt x="32" y="311"/>
                      </a:lnTo>
                      <a:cubicBezTo>
                        <a:pt x="32" y="312"/>
                        <a:pt x="33" y="315"/>
                        <a:pt x="35" y="317"/>
                      </a:cubicBezTo>
                      <a:cubicBezTo>
                        <a:pt x="36" y="317"/>
                        <a:pt x="38" y="318"/>
                        <a:pt x="39" y="318"/>
                      </a:cubicBezTo>
                      <a:lnTo>
                        <a:pt x="41" y="318"/>
                      </a:lnTo>
                      <a:lnTo>
                        <a:pt x="355" y="278"/>
                      </a:lnTo>
                      <a:cubicBezTo>
                        <a:pt x="367" y="276"/>
                        <a:pt x="365" y="261"/>
                        <a:pt x="355" y="261"/>
                      </a:cubicBezTo>
                      <a:cubicBezTo>
                        <a:pt x="355" y="261"/>
                        <a:pt x="354" y="261"/>
                        <a:pt x="354" y="261"/>
                      </a:cubicBezTo>
                      <a:lnTo>
                        <a:pt x="47" y="300"/>
                      </a:lnTo>
                      <a:lnTo>
                        <a:pt x="17" y="8"/>
                      </a:lnTo>
                      <a:cubicBezTo>
                        <a:pt x="17" y="3"/>
                        <a:pt x="12" y="0"/>
                        <a:pt x="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8" name="Google Shape;1718;p43"/>
            <p:cNvGrpSpPr/>
            <p:nvPr/>
          </p:nvGrpSpPr>
          <p:grpSpPr>
            <a:xfrm>
              <a:off x="7642647" y="2228355"/>
              <a:ext cx="192594" cy="218876"/>
              <a:chOff x="3929171" y="1619945"/>
              <a:chExt cx="143250" cy="162802"/>
            </a:xfrm>
          </p:grpSpPr>
          <p:sp>
            <p:nvSpPr>
              <p:cNvPr id="1719" name="Google Shape;1719;p43"/>
              <p:cNvSpPr/>
              <p:nvPr/>
            </p:nvSpPr>
            <p:spPr>
              <a:xfrm>
                <a:off x="3947037" y="1619945"/>
                <a:ext cx="125383" cy="141780"/>
              </a:xfrm>
              <a:custGeom>
                <a:avLst/>
                <a:gdLst/>
                <a:ahLst/>
                <a:cxnLst/>
                <a:rect l="l" t="t" r="r" b="b"/>
                <a:pathLst>
                  <a:path w="793" h="897" extrusionOk="0">
                    <a:moveTo>
                      <a:pt x="736" y="0"/>
                    </a:moveTo>
                    <a:cubicBezTo>
                      <a:pt x="729" y="0"/>
                      <a:pt x="722" y="2"/>
                      <a:pt x="715" y="5"/>
                    </a:cubicBezTo>
                    <a:cubicBezTo>
                      <a:pt x="614" y="48"/>
                      <a:pt x="512" y="93"/>
                      <a:pt x="411" y="139"/>
                    </a:cubicBezTo>
                    <a:cubicBezTo>
                      <a:pt x="293" y="191"/>
                      <a:pt x="160" y="215"/>
                      <a:pt x="81" y="330"/>
                    </a:cubicBezTo>
                    <a:cubicBezTo>
                      <a:pt x="11" y="434"/>
                      <a:pt x="1" y="568"/>
                      <a:pt x="54" y="683"/>
                    </a:cubicBezTo>
                    <a:cubicBezTo>
                      <a:pt x="115" y="817"/>
                      <a:pt x="245" y="896"/>
                      <a:pt x="377" y="896"/>
                    </a:cubicBezTo>
                    <a:cubicBezTo>
                      <a:pt x="422" y="896"/>
                      <a:pt x="467" y="887"/>
                      <a:pt x="509" y="868"/>
                    </a:cubicBezTo>
                    <a:cubicBezTo>
                      <a:pt x="579" y="837"/>
                      <a:pt x="636" y="781"/>
                      <a:pt x="667" y="711"/>
                    </a:cubicBezTo>
                    <a:cubicBezTo>
                      <a:pt x="703" y="637"/>
                      <a:pt x="717" y="546"/>
                      <a:pt x="730" y="455"/>
                    </a:cubicBezTo>
                    <a:cubicBezTo>
                      <a:pt x="749" y="327"/>
                      <a:pt x="769" y="200"/>
                      <a:pt x="787" y="72"/>
                    </a:cubicBezTo>
                    <a:lnTo>
                      <a:pt x="788" y="61"/>
                    </a:lnTo>
                    <a:cubicBezTo>
                      <a:pt x="793" y="28"/>
                      <a:pt x="767" y="0"/>
                      <a:pt x="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0" name="Google Shape;1720;p43"/>
              <p:cNvGrpSpPr/>
              <p:nvPr/>
            </p:nvGrpSpPr>
            <p:grpSpPr>
              <a:xfrm>
                <a:off x="3929171" y="1634645"/>
                <a:ext cx="131708" cy="148102"/>
                <a:chOff x="3929171" y="1634645"/>
                <a:chExt cx="131708" cy="148102"/>
              </a:xfrm>
            </p:grpSpPr>
            <p:sp>
              <p:nvSpPr>
                <p:cNvPr id="1721" name="Google Shape;1721;p43"/>
                <p:cNvSpPr/>
                <p:nvPr/>
              </p:nvSpPr>
              <p:spPr>
                <a:xfrm>
                  <a:off x="3929171" y="1634645"/>
                  <a:ext cx="131708" cy="148102"/>
                </a:xfrm>
                <a:custGeom>
                  <a:avLst/>
                  <a:gdLst/>
                  <a:ahLst/>
                  <a:cxnLst/>
                  <a:rect l="l" t="t" r="r" b="b"/>
                  <a:pathLst>
                    <a:path w="833" h="937" extrusionOk="0">
                      <a:moveTo>
                        <a:pt x="821" y="0"/>
                      </a:moveTo>
                      <a:cubicBezTo>
                        <a:pt x="819" y="0"/>
                        <a:pt x="816" y="1"/>
                        <a:pt x="815" y="4"/>
                      </a:cubicBezTo>
                      <a:cubicBezTo>
                        <a:pt x="719" y="147"/>
                        <a:pt x="615" y="284"/>
                        <a:pt x="504" y="416"/>
                      </a:cubicBezTo>
                      <a:cubicBezTo>
                        <a:pt x="503" y="417"/>
                        <a:pt x="501" y="419"/>
                        <a:pt x="500" y="419"/>
                      </a:cubicBezTo>
                      <a:cubicBezTo>
                        <a:pt x="495" y="420"/>
                        <a:pt x="491" y="423"/>
                        <a:pt x="488" y="428"/>
                      </a:cubicBezTo>
                      <a:cubicBezTo>
                        <a:pt x="409" y="527"/>
                        <a:pt x="328" y="612"/>
                        <a:pt x="242" y="703"/>
                      </a:cubicBezTo>
                      <a:lnTo>
                        <a:pt x="223" y="721"/>
                      </a:lnTo>
                      <a:cubicBezTo>
                        <a:pt x="153" y="790"/>
                        <a:pt x="79" y="860"/>
                        <a:pt x="5" y="921"/>
                      </a:cubicBezTo>
                      <a:cubicBezTo>
                        <a:pt x="2" y="924"/>
                        <a:pt x="0" y="930"/>
                        <a:pt x="3" y="933"/>
                      </a:cubicBezTo>
                      <a:cubicBezTo>
                        <a:pt x="5" y="935"/>
                        <a:pt x="8" y="936"/>
                        <a:pt x="9" y="936"/>
                      </a:cubicBezTo>
                      <a:cubicBezTo>
                        <a:pt x="12" y="936"/>
                        <a:pt x="14" y="935"/>
                        <a:pt x="15" y="935"/>
                      </a:cubicBezTo>
                      <a:cubicBezTo>
                        <a:pt x="91" y="872"/>
                        <a:pt x="163" y="802"/>
                        <a:pt x="235" y="733"/>
                      </a:cubicBezTo>
                      <a:lnTo>
                        <a:pt x="252" y="714"/>
                      </a:lnTo>
                      <a:cubicBezTo>
                        <a:pt x="340" y="623"/>
                        <a:pt x="422" y="538"/>
                        <a:pt x="501" y="436"/>
                      </a:cubicBezTo>
                      <a:cubicBezTo>
                        <a:pt x="503" y="435"/>
                        <a:pt x="504" y="433"/>
                        <a:pt x="506" y="433"/>
                      </a:cubicBezTo>
                      <a:cubicBezTo>
                        <a:pt x="510" y="432"/>
                        <a:pt x="515" y="429"/>
                        <a:pt x="518" y="425"/>
                      </a:cubicBezTo>
                      <a:cubicBezTo>
                        <a:pt x="628" y="293"/>
                        <a:pt x="733" y="156"/>
                        <a:pt x="828" y="13"/>
                      </a:cubicBezTo>
                      <a:cubicBezTo>
                        <a:pt x="832" y="7"/>
                        <a:pt x="827"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3"/>
                <p:cNvSpPr/>
                <p:nvPr/>
              </p:nvSpPr>
              <p:spPr>
                <a:xfrm>
                  <a:off x="4020402" y="1658986"/>
                  <a:ext cx="28776" cy="29241"/>
                </a:xfrm>
                <a:custGeom>
                  <a:avLst/>
                  <a:gdLst/>
                  <a:ahLst/>
                  <a:cxnLst/>
                  <a:rect l="l" t="t" r="r" b="b"/>
                  <a:pathLst>
                    <a:path w="182" h="185" extrusionOk="0">
                      <a:moveTo>
                        <a:pt x="14" y="1"/>
                      </a:moveTo>
                      <a:cubicBezTo>
                        <a:pt x="9" y="1"/>
                        <a:pt x="5" y="4"/>
                        <a:pt x="5" y="8"/>
                      </a:cubicBezTo>
                      <a:lnTo>
                        <a:pt x="0" y="177"/>
                      </a:lnTo>
                      <a:cubicBezTo>
                        <a:pt x="0" y="178"/>
                        <a:pt x="0" y="181"/>
                        <a:pt x="3" y="183"/>
                      </a:cubicBezTo>
                      <a:cubicBezTo>
                        <a:pt x="5" y="184"/>
                        <a:pt x="6" y="184"/>
                        <a:pt x="8" y="184"/>
                      </a:cubicBezTo>
                      <a:lnTo>
                        <a:pt x="11" y="184"/>
                      </a:lnTo>
                      <a:lnTo>
                        <a:pt x="172" y="133"/>
                      </a:lnTo>
                      <a:cubicBezTo>
                        <a:pt x="181" y="129"/>
                        <a:pt x="179" y="117"/>
                        <a:pt x="170" y="117"/>
                      </a:cubicBezTo>
                      <a:cubicBezTo>
                        <a:pt x="169" y="117"/>
                        <a:pt x="168" y="117"/>
                        <a:pt x="168" y="117"/>
                      </a:cubicBezTo>
                      <a:lnTo>
                        <a:pt x="17" y="166"/>
                      </a:lnTo>
                      <a:lnTo>
                        <a:pt x="21" y="10"/>
                      </a:lnTo>
                      <a:cubicBezTo>
                        <a:pt x="21" y="5"/>
                        <a:pt x="18" y="1"/>
                        <a:pt x="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3"/>
                <p:cNvSpPr/>
                <p:nvPr/>
              </p:nvSpPr>
              <p:spPr>
                <a:xfrm>
                  <a:off x="4033367" y="1644445"/>
                  <a:ext cx="23243" cy="26080"/>
                </a:xfrm>
                <a:custGeom>
                  <a:avLst/>
                  <a:gdLst/>
                  <a:ahLst/>
                  <a:cxnLst/>
                  <a:rect l="l" t="t" r="r" b="b"/>
                  <a:pathLst>
                    <a:path w="147" h="165" extrusionOk="0">
                      <a:moveTo>
                        <a:pt x="8" y="0"/>
                      </a:moveTo>
                      <a:cubicBezTo>
                        <a:pt x="3" y="0"/>
                        <a:pt x="1" y="3"/>
                        <a:pt x="1" y="8"/>
                      </a:cubicBezTo>
                      <a:lnTo>
                        <a:pt x="2" y="155"/>
                      </a:lnTo>
                      <a:cubicBezTo>
                        <a:pt x="2" y="158"/>
                        <a:pt x="3" y="161"/>
                        <a:pt x="6" y="163"/>
                      </a:cubicBezTo>
                      <a:cubicBezTo>
                        <a:pt x="6" y="163"/>
                        <a:pt x="8" y="164"/>
                        <a:pt x="11" y="164"/>
                      </a:cubicBezTo>
                      <a:cubicBezTo>
                        <a:pt x="11" y="164"/>
                        <a:pt x="12" y="163"/>
                        <a:pt x="14" y="163"/>
                      </a:cubicBezTo>
                      <a:lnTo>
                        <a:pt x="141" y="109"/>
                      </a:lnTo>
                      <a:cubicBezTo>
                        <a:pt x="145" y="108"/>
                        <a:pt x="147" y="102"/>
                        <a:pt x="145" y="99"/>
                      </a:cubicBezTo>
                      <a:cubicBezTo>
                        <a:pt x="144" y="95"/>
                        <a:pt x="141" y="94"/>
                        <a:pt x="138" y="94"/>
                      </a:cubicBezTo>
                      <a:cubicBezTo>
                        <a:pt x="137" y="94"/>
                        <a:pt x="136" y="94"/>
                        <a:pt x="135" y="94"/>
                      </a:cubicBezTo>
                      <a:lnTo>
                        <a:pt x="18" y="143"/>
                      </a:lnTo>
                      <a:lnTo>
                        <a:pt x="17" y="8"/>
                      </a:lnTo>
                      <a:cubicBezTo>
                        <a:pt x="17" y="3"/>
                        <a:pt x="12" y="0"/>
                        <a:pt x="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3"/>
                <p:cNvSpPr/>
                <p:nvPr/>
              </p:nvSpPr>
              <p:spPr>
                <a:xfrm>
                  <a:off x="4002061" y="1665625"/>
                  <a:ext cx="42058" cy="41096"/>
                </a:xfrm>
                <a:custGeom>
                  <a:avLst/>
                  <a:gdLst/>
                  <a:ahLst/>
                  <a:cxnLst/>
                  <a:rect l="l" t="t" r="r" b="b"/>
                  <a:pathLst>
                    <a:path w="266" h="260" extrusionOk="0">
                      <a:moveTo>
                        <a:pt x="8" y="0"/>
                      </a:moveTo>
                      <a:cubicBezTo>
                        <a:pt x="3" y="0"/>
                        <a:pt x="0" y="3"/>
                        <a:pt x="0" y="8"/>
                      </a:cubicBezTo>
                      <a:lnTo>
                        <a:pt x="14" y="252"/>
                      </a:lnTo>
                      <a:cubicBezTo>
                        <a:pt x="14" y="254"/>
                        <a:pt x="14" y="257"/>
                        <a:pt x="17" y="258"/>
                      </a:cubicBezTo>
                      <a:cubicBezTo>
                        <a:pt x="18" y="258"/>
                        <a:pt x="20" y="260"/>
                        <a:pt x="21" y="260"/>
                      </a:cubicBezTo>
                      <a:lnTo>
                        <a:pt x="23" y="260"/>
                      </a:lnTo>
                      <a:lnTo>
                        <a:pt x="257" y="205"/>
                      </a:lnTo>
                      <a:cubicBezTo>
                        <a:pt x="266" y="200"/>
                        <a:pt x="263" y="188"/>
                        <a:pt x="254" y="188"/>
                      </a:cubicBezTo>
                      <a:lnTo>
                        <a:pt x="29" y="242"/>
                      </a:lnTo>
                      <a:lnTo>
                        <a:pt x="17" y="8"/>
                      </a:lnTo>
                      <a:cubicBezTo>
                        <a:pt x="17" y="3"/>
                        <a:pt x="12" y="0"/>
                        <a:pt x="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3"/>
                <p:cNvSpPr/>
                <p:nvPr/>
              </p:nvSpPr>
              <p:spPr>
                <a:xfrm>
                  <a:off x="3981506" y="1676214"/>
                  <a:ext cx="58027" cy="50421"/>
                </a:xfrm>
                <a:custGeom>
                  <a:avLst/>
                  <a:gdLst/>
                  <a:ahLst/>
                  <a:cxnLst/>
                  <a:rect l="l" t="t" r="r" b="b"/>
                  <a:pathLst>
                    <a:path w="367" h="319" extrusionOk="0">
                      <a:moveTo>
                        <a:pt x="8" y="0"/>
                      </a:moveTo>
                      <a:cubicBezTo>
                        <a:pt x="3" y="2"/>
                        <a:pt x="0" y="5"/>
                        <a:pt x="0" y="9"/>
                      </a:cubicBezTo>
                      <a:lnTo>
                        <a:pt x="32" y="311"/>
                      </a:lnTo>
                      <a:cubicBezTo>
                        <a:pt x="32" y="312"/>
                        <a:pt x="33" y="315"/>
                        <a:pt x="35" y="317"/>
                      </a:cubicBezTo>
                      <a:cubicBezTo>
                        <a:pt x="36" y="317"/>
                        <a:pt x="38" y="318"/>
                        <a:pt x="39" y="318"/>
                      </a:cubicBezTo>
                      <a:lnTo>
                        <a:pt x="41" y="318"/>
                      </a:lnTo>
                      <a:lnTo>
                        <a:pt x="355" y="278"/>
                      </a:lnTo>
                      <a:cubicBezTo>
                        <a:pt x="367" y="276"/>
                        <a:pt x="365" y="261"/>
                        <a:pt x="355" y="261"/>
                      </a:cubicBezTo>
                      <a:cubicBezTo>
                        <a:pt x="355" y="261"/>
                        <a:pt x="354" y="261"/>
                        <a:pt x="354" y="261"/>
                      </a:cubicBezTo>
                      <a:lnTo>
                        <a:pt x="47" y="300"/>
                      </a:lnTo>
                      <a:lnTo>
                        <a:pt x="17" y="8"/>
                      </a:lnTo>
                      <a:cubicBezTo>
                        <a:pt x="17" y="3"/>
                        <a:pt x="12" y="0"/>
                        <a:pt x="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26" name="Google Shape;1726;p43"/>
            <p:cNvGrpSpPr/>
            <p:nvPr/>
          </p:nvGrpSpPr>
          <p:grpSpPr>
            <a:xfrm rot="-4932823">
              <a:off x="7450963" y="1577122"/>
              <a:ext cx="284025" cy="322798"/>
              <a:chOff x="3929171" y="1619945"/>
              <a:chExt cx="143250" cy="162802"/>
            </a:xfrm>
          </p:grpSpPr>
          <p:sp>
            <p:nvSpPr>
              <p:cNvPr id="1727" name="Google Shape;1727;p43"/>
              <p:cNvSpPr/>
              <p:nvPr/>
            </p:nvSpPr>
            <p:spPr>
              <a:xfrm>
                <a:off x="3947037" y="1619945"/>
                <a:ext cx="125383" cy="141780"/>
              </a:xfrm>
              <a:custGeom>
                <a:avLst/>
                <a:gdLst/>
                <a:ahLst/>
                <a:cxnLst/>
                <a:rect l="l" t="t" r="r" b="b"/>
                <a:pathLst>
                  <a:path w="793" h="897" extrusionOk="0">
                    <a:moveTo>
                      <a:pt x="736" y="0"/>
                    </a:moveTo>
                    <a:cubicBezTo>
                      <a:pt x="729" y="0"/>
                      <a:pt x="722" y="2"/>
                      <a:pt x="715" y="5"/>
                    </a:cubicBezTo>
                    <a:cubicBezTo>
                      <a:pt x="614" y="48"/>
                      <a:pt x="512" y="93"/>
                      <a:pt x="411" y="139"/>
                    </a:cubicBezTo>
                    <a:cubicBezTo>
                      <a:pt x="293" y="191"/>
                      <a:pt x="160" y="215"/>
                      <a:pt x="81" y="330"/>
                    </a:cubicBezTo>
                    <a:cubicBezTo>
                      <a:pt x="11" y="434"/>
                      <a:pt x="1" y="568"/>
                      <a:pt x="54" y="683"/>
                    </a:cubicBezTo>
                    <a:cubicBezTo>
                      <a:pt x="115" y="817"/>
                      <a:pt x="245" y="896"/>
                      <a:pt x="377" y="896"/>
                    </a:cubicBezTo>
                    <a:cubicBezTo>
                      <a:pt x="422" y="896"/>
                      <a:pt x="467" y="887"/>
                      <a:pt x="509" y="868"/>
                    </a:cubicBezTo>
                    <a:cubicBezTo>
                      <a:pt x="579" y="837"/>
                      <a:pt x="636" y="781"/>
                      <a:pt x="667" y="711"/>
                    </a:cubicBezTo>
                    <a:cubicBezTo>
                      <a:pt x="703" y="637"/>
                      <a:pt x="717" y="546"/>
                      <a:pt x="730" y="455"/>
                    </a:cubicBezTo>
                    <a:cubicBezTo>
                      <a:pt x="749" y="327"/>
                      <a:pt x="769" y="200"/>
                      <a:pt x="787" y="72"/>
                    </a:cubicBezTo>
                    <a:lnTo>
                      <a:pt x="788" y="61"/>
                    </a:lnTo>
                    <a:cubicBezTo>
                      <a:pt x="793" y="28"/>
                      <a:pt x="767" y="0"/>
                      <a:pt x="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8" name="Google Shape;1728;p43"/>
              <p:cNvGrpSpPr/>
              <p:nvPr/>
            </p:nvGrpSpPr>
            <p:grpSpPr>
              <a:xfrm>
                <a:off x="3929171" y="1634645"/>
                <a:ext cx="131708" cy="148102"/>
                <a:chOff x="3929171" y="1634645"/>
                <a:chExt cx="131708" cy="148102"/>
              </a:xfrm>
            </p:grpSpPr>
            <p:sp>
              <p:nvSpPr>
                <p:cNvPr id="1729" name="Google Shape;1729;p43"/>
                <p:cNvSpPr/>
                <p:nvPr/>
              </p:nvSpPr>
              <p:spPr>
                <a:xfrm>
                  <a:off x="3929171" y="1634645"/>
                  <a:ext cx="131708" cy="148102"/>
                </a:xfrm>
                <a:custGeom>
                  <a:avLst/>
                  <a:gdLst/>
                  <a:ahLst/>
                  <a:cxnLst/>
                  <a:rect l="l" t="t" r="r" b="b"/>
                  <a:pathLst>
                    <a:path w="833" h="937" extrusionOk="0">
                      <a:moveTo>
                        <a:pt x="821" y="0"/>
                      </a:moveTo>
                      <a:cubicBezTo>
                        <a:pt x="819" y="0"/>
                        <a:pt x="816" y="1"/>
                        <a:pt x="815" y="4"/>
                      </a:cubicBezTo>
                      <a:cubicBezTo>
                        <a:pt x="719" y="147"/>
                        <a:pt x="615" y="284"/>
                        <a:pt x="504" y="416"/>
                      </a:cubicBezTo>
                      <a:cubicBezTo>
                        <a:pt x="503" y="417"/>
                        <a:pt x="501" y="419"/>
                        <a:pt x="500" y="419"/>
                      </a:cubicBezTo>
                      <a:cubicBezTo>
                        <a:pt x="495" y="420"/>
                        <a:pt x="491" y="423"/>
                        <a:pt x="488" y="428"/>
                      </a:cubicBezTo>
                      <a:cubicBezTo>
                        <a:pt x="409" y="527"/>
                        <a:pt x="328" y="612"/>
                        <a:pt x="242" y="703"/>
                      </a:cubicBezTo>
                      <a:lnTo>
                        <a:pt x="223" y="721"/>
                      </a:lnTo>
                      <a:cubicBezTo>
                        <a:pt x="153" y="790"/>
                        <a:pt x="79" y="860"/>
                        <a:pt x="5" y="921"/>
                      </a:cubicBezTo>
                      <a:cubicBezTo>
                        <a:pt x="2" y="924"/>
                        <a:pt x="0" y="930"/>
                        <a:pt x="3" y="933"/>
                      </a:cubicBezTo>
                      <a:cubicBezTo>
                        <a:pt x="5" y="935"/>
                        <a:pt x="8" y="936"/>
                        <a:pt x="9" y="936"/>
                      </a:cubicBezTo>
                      <a:cubicBezTo>
                        <a:pt x="12" y="936"/>
                        <a:pt x="14" y="935"/>
                        <a:pt x="15" y="935"/>
                      </a:cubicBezTo>
                      <a:cubicBezTo>
                        <a:pt x="91" y="872"/>
                        <a:pt x="163" y="802"/>
                        <a:pt x="235" y="733"/>
                      </a:cubicBezTo>
                      <a:lnTo>
                        <a:pt x="252" y="714"/>
                      </a:lnTo>
                      <a:cubicBezTo>
                        <a:pt x="340" y="623"/>
                        <a:pt x="422" y="538"/>
                        <a:pt x="501" y="436"/>
                      </a:cubicBezTo>
                      <a:cubicBezTo>
                        <a:pt x="503" y="435"/>
                        <a:pt x="504" y="433"/>
                        <a:pt x="506" y="433"/>
                      </a:cubicBezTo>
                      <a:cubicBezTo>
                        <a:pt x="510" y="432"/>
                        <a:pt x="515" y="429"/>
                        <a:pt x="518" y="425"/>
                      </a:cubicBezTo>
                      <a:cubicBezTo>
                        <a:pt x="628" y="293"/>
                        <a:pt x="733" y="156"/>
                        <a:pt x="828" y="13"/>
                      </a:cubicBezTo>
                      <a:cubicBezTo>
                        <a:pt x="832" y="7"/>
                        <a:pt x="827"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3"/>
                <p:cNvSpPr/>
                <p:nvPr/>
              </p:nvSpPr>
              <p:spPr>
                <a:xfrm>
                  <a:off x="4020402" y="1658986"/>
                  <a:ext cx="28776" cy="29241"/>
                </a:xfrm>
                <a:custGeom>
                  <a:avLst/>
                  <a:gdLst/>
                  <a:ahLst/>
                  <a:cxnLst/>
                  <a:rect l="l" t="t" r="r" b="b"/>
                  <a:pathLst>
                    <a:path w="182" h="185" extrusionOk="0">
                      <a:moveTo>
                        <a:pt x="14" y="1"/>
                      </a:moveTo>
                      <a:cubicBezTo>
                        <a:pt x="9" y="1"/>
                        <a:pt x="5" y="4"/>
                        <a:pt x="5" y="8"/>
                      </a:cubicBezTo>
                      <a:lnTo>
                        <a:pt x="0" y="177"/>
                      </a:lnTo>
                      <a:cubicBezTo>
                        <a:pt x="0" y="178"/>
                        <a:pt x="0" y="181"/>
                        <a:pt x="3" y="183"/>
                      </a:cubicBezTo>
                      <a:cubicBezTo>
                        <a:pt x="5" y="184"/>
                        <a:pt x="6" y="184"/>
                        <a:pt x="8" y="184"/>
                      </a:cubicBezTo>
                      <a:lnTo>
                        <a:pt x="11" y="184"/>
                      </a:lnTo>
                      <a:lnTo>
                        <a:pt x="172" y="133"/>
                      </a:lnTo>
                      <a:cubicBezTo>
                        <a:pt x="181" y="129"/>
                        <a:pt x="179" y="117"/>
                        <a:pt x="170" y="117"/>
                      </a:cubicBezTo>
                      <a:cubicBezTo>
                        <a:pt x="169" y="117"/>
                        <a:pt x="168" y="117"/>
                        <a:pt x="168" y="117"/>
                      </a:cubicBezTo>
                      <a:lnTo>
                        <a:pt x="17" y="166"/>
                      </a:lnTo>
                      <a:lnTo>
                        <a:pt x="21" y="10"/>
                      </a:lnTo>
                      <a:cubicBezTo>
                        <a:pt x="21" y="5"/>
                        <a:pt x="18" y="1"/>
                        <a:pt x="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3"/>
                <p:cNvSpPr/>
                <p:nvPr/>
              </p:nvSpPr>
              <p:spPr>
                <a:xfrm>
                  <a:off x="4033367" y="1644445"/>
                  <a:ext cx="23243" cy="26080"/>
                </a:xfrm>
                <a:custGeom>
                  <a:avLst/>
                  <a:gdLst/>
                  <a:ahLst/>
                  <a:cxnLst/>
                  <a:rect l="l" t="t" r="r" b="b"/>
                  <a:pathLst>
                    <a:path w="147" h="165" extrusionOk="0">
                      <a:moveTo>
                        <a:pt x="8" y="0"/>
                      </a:moveTo>
                      <a:cubicBezTo>
                        <a:pt x="3" y="0"/>
                        <a:pt x="1" y="3"/>
                        <a:pt x="1" y="8"/>
                      </a:cubicBezTo>
                      <a:lnTo>
                        <a:pt x="2" y="155"/>
                      </a:lnTo>
                      <a:cubicBezTo>
                        <a:pt x="2" y="158"/>
                        <a:pt x="3" y="161"/>
                        <a:pt x="6" y="163"/>
                      </a:cubicBezTo>
                      <a:cubicBezTo>
                        <a:pt x="6" y="163"/>
                        <a:pt x="8" y="164"/>
                        <a:pt x="11" y="164"/>
                      </a:cubicBezTo>
                      <a:cubicBezTo>
                        <a:pt x="11" y="164"/>
                        <a:pt x="12" y="163"/>
                        <a:pt x="14" y="163"/>
                      </a:cubicBezTo>
                      <a:lnTo>
                        <a:pt x="141" y="109"/>
                      </a:lnTo>
                      <a:cubicBezTo>
                        <a:pt x="145" y="108"/>
                        <a:pt x="147" y="102"/>
                        <a:pt x="145" y="99"/>
                      </a:cubicBezTo>
                      <a:cubicBezTo>
                        <a:pt x="144" y="95"/>
                        <a:pt x="141" y="94"/>
                        <a:pt x="138" y="94"/>
                      </a:cubicBezTo>
                      <a:cubicBezTo>
                        <a:pt x="137" y="94"/>
                        <a:pt x="136" y="94"/>
                        <a:pt x="135" y="94"/>
                      </a:cubicBezTo>
                      <a:lnTo>
                        <a:pt x="18" y="143"/>
                      </a:lnTo>
                      <a:lnTo>
                        <a:pt x="17" y="8"/>
                      </a:lnTo>
                      <a:cubicBezTo>
                        <a:pt x="17" y="3"/>
                        <a:pt x="12" y="0"/>
                        <a:pt x="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3"/>
                <p:cNvSpPr/>
                <p:nvPr/>
              </p:nvSpPr>
              <p:spPr>
                <a:xfrm>
                  <a:off x="4002061" y="1665625"/>
                  <a:ext cx="42058" cy="41096"/>
                </a:xfrm>
                <a:custGeom>
                  <a:avLst/>
                  <a:gdLst/>
                  <a:ahLst/>
                  <a:cxnLst/>
                  <a:rect l="l" t="t" r="r" b="b"/>
                  <a:pathLst>
                    <a:path w="266" h="260" extrusionOk="0">
                      <a:moveTo>
                        <a:pt x="8" y="0"/>
                      </a:moveTo>
                      <a:cubicBezTo>
                        <a:pt x="3" y="0"/>
                        <a:pt x="0" y="3"/>
                        <a:pt x="0" y="8"/>
                      </a:cubicBezTo>
                      <a:lnTo>
                        <a:pt x="14" y="252"/>
                      </a:lnTo>
                      <a:cubicBezTo>
                        <a:pt x="14" y="254"/>
                        <a:pt x="14" y="257"/>
                        <a:pt x="17" y="258"/>
                      </a:cubicBezTo>
                      <a:cubicBezTo>
                        <a:pt x="18" y="258"/>
                        <a:pt x="20" y="260"/>
                        <a:pt x="21" y="260"/>
                      </a:cubicBezTo>
                      <a:lnTo>
                        <a:pt x="23" y="260"/>
                      </a:lnTo>
                      <a:lnTo>
                        <a:pt x="257" y="205"/>
                      </a:lnTo>
                      <a:cubicBezTo>
                        <a:pt x="266" y="200"/>
                        <a:pt x="263" y="188"/>
                        <a:pt x="254" y="188"/>
                      </a:cubicBezTo>
                      <a:lnTo>
                        <a:pt x="29" y="242"/>
                      </a:lnTo>
                      <a:lnTo>
                        <a:pt x="17" y="8"/>
                      </a:lnTo>
                      <a:cubicBezTo>
                        <a:pt x="17" y="3"/>
                        <a:pt x="12" y="0"/>
                        <a:pt x="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3"/>
                <p:cNvSpPr/>
                <p:nvPr/>
              </p:nvSpPr>
              <p:spPr>
                <a:xfrm>
                  <a:off x="3981506" y="1676214"/>
                  <a:ext cx="58027" cy="50421"/>
                </a:xfrm>
                <a:custGeom>
                  <a:avLst/>
                  <a:gdLst/>
                  <a:ahLst/>
                  <a:cxnLst/>
                  <a:rect l="l" t="t" r="r" b="b"/>
                  <a:pathLst>
                    <a:path w="367" h="319" extrusionOk="0">
                      <a:moveTo>
                        <a:pt x="8" y="0"/>
                      </a:moveTo>
                      <a:cubicBezTo>
                        <a:pt x="3" y="2"/>
                        <a:pt x="0" y="5"/>
                        <a:pt x="0" y="9"/>
                      </a:cubicBezTo>
                      <a:lnTo>
                        <a:pt x="32" y="311"/>
                      </a:lnTo>
                      <a:cubicBezTo>
                        <a:pt x="32" y="312"/>
                        <a:pt x="33" y="315"/>
                        <a:pt x="35" y="317"/>
                      </a:cubicBezTo>
                      <a:cubicBezTo>
                        <a:pt x="36" y="317"/>
                        <a:pt x="38" y="318"/>
                        <a:pt x="39" y="318"/>
                      </a:cubicBezTo>
                      <a:lnTo>
                        <a:pt x="41" y="318"/>
                      </a:lnTo>
                      <a:lnTo>
                        <a:pt x="355" y="278"/>
                      </a:lnTo>
                      <a:cubicBezTo>
                        <a:pt x="367" y="276"/>
                        <a:pt x="365" y="261"/>
                        <a:pt x="355" y="261"/>
                      </a:cubicBezTo>
                      <a:cubicBezTo>
                        <a:pt x="355" y="261"/>
                        <a:pt x="354" y="261"/>
                        <a:pt x="354" y="261"/>
                      </a:cubicBezTo>
                      <a:lnTo>
                        <a:pt x="47" y="300"/>
                      </a:lnTo>
                      <a:lnTo>
                        <a:pt x="17" y="8"/>
                      </a:lnTo>
                      <a:cubicBezTo>
                        <a:pt x="17" y="3"/>
                        <a:pt x="12" y="0"/>
                        <a:pt x="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34" name="Google Shape;1734;p43"/>
            <p:cNvGrpSpPr/>
            <p:nvPr/>
          </p:nvGrpSpPr>
          <p:grpSpPr>
            <a:xfrm>
              <a:off x="5915110" y="1587881"/>
              <a:ext cx="1581101" cy="2244262"/>
              <a:chOff x="8120385" y="1608906"/>
              <a:chExt cx="1581101" cy="2244262"/>
            </a:xfrm>
          </p:grpSpPr>
          <p:sp>
            <p:nvSpPr>
              <p:cNvPr id="1735" name="Google Shape;1735;p43"/>
              <p:cNvSpPr/>
              <p:nvPr/>
            </p:nvSpPr>
            <p:spPr>
              <a:xfrm>
                <a:off x="8759509" y="2994310"/>
                <a:ext cx="249773" cy="341452"/>
              </a:xfrm>
              <a:custGeom>
                <a:avLst/>
                <a:gdLst/>
                <a:ahLst/>
                <a:cxnLst/>
                <a:rect l="l" t="t" r="r" b="b"/>
                <a:pathLst>
                  <a:path w="3035" h="4149" extrusionOk="0">
                    <a:moveTo>
                      <a:pt x="1283" y="0"/>
                    </a:moveTo>
                    <a:lnTo>
                      <a:pt x="72" y="999"/>
                    </a:lnTo>
                    <a:cubicBezTo>
                      <a:pt x="72" y="999"/>
                      <a:pt x="43" y="925"/>
                      <a:pt x="0" y="804"/>
                    </a:cubicBezTo>
                    <a:lnTo>
                      <a:pt x="0" y="804"/>
                    </a:lnTo>
                    <a:lnTo>
                      <a:pt x="531" y="4149"/>
                    </a:lnTo>
                    <a:cubicBezTo>
                      <a:pt x="999" y="3886"/>
                      <a:pt x="1466" y="3625"/>
                      <a:pt x="1934" y="3364"/>
                    </a:cubicBezTo>
                    <a:cubicBezTo>
                      <a:pt x="2300" y="3163"/>
                      <a:pt x="2668" y="2963"/>
                      <a:pt x="3035" y="2760"/>
                    </a:cubicBezTo>
                    <a:lnTo>
                      <a:pt x="2021" y="233"/>
                    </a:lnTo>
                    <a:cubicBezTo>
                      <a:pt x="2001" y="187"/>
                      <a:pt x="1979" y="140"/>
                      <a:pt x="1954" y="96"/>
                    </a:cubicBezTo>
                    <a:lnTo>
                      <a:pt x="1864" y="261"/>
                    </a:lnTo>
                    <a:cubicBezTo>
                      <a:pt x="1663" y="190"/>
                      <a:pt x="1469" y="103"/>
                      <a:pt x="1283" y="0"/>
                    </a:cubicBezTo>
                    <a:close/>
                  </a:path>
                </a:pathLst>
              </a:cu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3"/>
              <p:cNvSpPr/>
              <p:nvPr/>
            </p:nvSpPr>
            <p:spPr>
              <a:xfrm>
                <a:off x="8803209" y="3221452"/>
                <a:ext cx="898277" cy="631716"/>
              </a:xfrm>
              <a:custGeom>
                <a:avLst/>
                <a:gdLst/>
                <a:ahLst/>
                <a:cxnLst/>
                <a:rect l="l" t="t" r="r" b="b"/>
                <a:pathLst>
                  <a:path w="10915" h="7676" extrusionOk="0">
                    <a:moveTo>
                      <a:pt x="2504" y="0"/>
                    </a:moveTo>
                    <a:cubicBezTo>
                      <a:pt x="2137" y="203"/>
                      <a:pt x="1769" y="401"/>
                      <a:pt x="1403" y="604"/>
                    </a:cubicBezTo>
                    <a:cubicBezTo>
                      <a:pt x="935" y="864"/>
                      <a:pt x="467" y="1125"/>
                      <a:pt x="0" y="1389"/>
                    </a:cubicBezTo>
                    <a:lnTo>
                      <a:pt x="999" y="7675"/>
                    </a:lnTo>
                    <a:lnTo>
                      <a:pt x="10914" y="7675"/>
                    </a:lnTo>
                    <a:lnTo>
                      <a:pt x="4757" y="5621"/>
                    </a:lnTo>
                    <a:lnTo>
                      <a:pt x="2504" y="0"/>
                    </a:lnTo>
                    <a:close/>
                  </a:path>
                </a:pathLst>
              </a:cu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3"/>
              <p:cNvSpPr/>
              <p:nvPr/>
            </p:nvSpPr>
            <p:spPr>
              <a:xfrm>
                <a:off x="8949205" y="2712110"/>
                <a:ext cx="58349" cy="97687"/>
              </a:xfrm>
              <a:custGeom>
                <a:avLst/>
                <a:gdLst/>
                <a:ahLst/>
                <a:cxnLst/>
                <a:rect l="l" t="t" r="r" b="b"/>
                <a:pathLst>
                  <a:path w="709" h="1187" extrusionOk="0">
                    <a:moveTo>
                      <a:pt x="45" y="1"/>
                    </a:moveTo>
                    <a:lnTo>
                      <a:pt x="1" y="87"/>
                    </a:lnTo>
                    <a:cubicBezTo>
                      <a:pt x="314" y="305"/>
                      <a:pt x="576" y="584"/>
                      <a:pt x="669" y="945"/>
                    </a:cubicBezTo>
                    <a:cubicBezTo>
                      <a:pt x="690" y="1024"/>
                      <a:pt x="701" y="1106"/>
                      <a:pt x="704" y="1186"/>
                    </a:cubicBezTo>
                    <a:cubicBezTo>
                      <a:pt x="709" y="1083"/>
                      <a:pt x="700" y="981"/>
                      <a:pt x="678" y="881"/>
                    </a:cubicBezTo>
                    <a:cubicBezTo>
                      <a:pt x="599" y="518"/>
                      <a:pt x="342" y="232"/>
                      <a:pt x="45" y="1"/>
                    </a:cubicBezTo>
                    <a:close/>
                  </a:path>
                </a:pathLst>
              </a:cu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3"/>
              <p:cNvSpPr/>
              <p:nvPr/>
            </p:nvSpPr>
            <p:spPr>
              <a:xfrm>
                <a:off x="8855550" y="2888145"/>
                <a:ext cx="126409" cy="127561"/>
              </a:xfrm>
              <a:custGeom>
                <a:avLst/>
                <a:gdLst/>
                <a:ahLst/>
                <a:cxnLst/>
                <a:rect l="l" t="t" r="r" b="b"/>
                <a:pathLst>
                  <a:path w="1536" h="1550" extrusionOk="0">
                    <a:moveTo>
                      <a:pt x="1535" y="0"/>
                    </a:moveTo>
                    <a:cubicBezTo>
                      <a:pt x="1300" y="312"/>
                      <a:pt x="812" y="218"/>
                      <a:pt x="491" y="460"/>
                    </a:cubicBezTo>
                    <a:cubicBezTo>
                      <a:pt x="405" y="431"/>
                      <a:pt x="324" y="388"/>
                      <a:pt x="256" y="328"/>
                    </a:cubicBezTo>
                    <a:lnTo>
                      <a:pt x="69" y="624"/>
                    </a:lnTo>
                    <a:cubicBezTo>
                      <a:pt x="49" y="656"/>
                      <a:pt x="26" y="688"/>
                      <a:pt x="1" y="718"/>
                    </a:cubicBezTo>
                    <a:lnTo>
                      <a:pt x="609" y="882"/>
                    </a:lnTo>
                    <a:lnTo>
                      <a:pt x="116" y="1289"/>
                    </a:lnTo>
                    <a:cubicBezTo>
                      <a:pt x="302" y="1392"/>
                      <a:pt x="496" y="1480"/>
                      <a:pt x="697" y="1550"/>
                    </a:cubicBezTo>
                    <a:lnTo>
                      <a:pt x="787" y="1386"/>
                    </a:lnTo>
                    <a:cubicBezTo>
                      <a:pt x="1000" y="992"/>
                      <a:pt x="1213" y="598"/>
                      <a:pt x="1428" y="203"/>
                    </a:cubicBezTo>
                    <a:cubicBezTo>
                      <a:pt x="1464" y="136"/>
                      <a:pt x="1501" y="69"/>
                      <a:pt x="1535" y="0"/>
                    </a:cubicBezTo>
                    <a:close/>
                  </a:path>
                </a:pathLst>
              </a:cu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3"/>
              <p:cNvSpPr/>
              <p:nvPr/>
            </p:nvSpPr>
            <p:spPr>
              <a:xfrm>
                <a:off x="8639437" y="2853169"/>
                <a:ext cx="7324" cy="11604"/>
              </a:xfrm>
              <a:custGeom>
                <a:avLst/>
                <a:gdLst/>
                <a:ahLst/>
                <a:cxnLst/>
                <a:rect l="l" t="t" r="r" b="b"/>
                <a:pathLst>
                  <a:path w="89" h="141" extrusionOk="0">
                    <a:moveTo>
                      <a:pt x="1" y="0"/>
                    </a:moveTo>
                    <a:cubicBezTo>
                      <a:pt x="10" y="48"/>
                      <a:pt x="22" y="96"/>
                      <a:pt x="38" y="140"/>
                    </a:cubicBezTo>
                    <a:lnTo>
                      <a:pt x="89" y="44"/>
                    </a:lnTo>
                    <a:lnTo>
                      <a:pt x="1" y="0"/>
                    </a:lnTo>
                    <a:close/>
                  </a:path>
                </a:pathLst>
              </a:custGeom>
              <a:solidFill>
                <a:srgbClr val="C94D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3"/>
              <p:cNvSpPr/>
              <p:nvPr/>
            </p:nvSpPr>
            <p:spPr>
              <a:xfrm>
                <a:off x="8835470" y="2893989"/>
                <a:ext cx="41149" cy="53164"/>
              </a:xfrm>
              <a:custGeom>
                <a:avLst/>
                <a:gdLst/>
                <a:ahLst/>
                <a:cxnLst/>
                <a:rect l="l" t="t" r="r" b="b"/>
                <a:pathLst>
                  <a:path w="500" h="646" extrusionOk="0">
                    <a:moveTo>
                      <a:pt x="296" y="1"/>
                    </a:moveTo>
                    <a:lnTo>
                      <a:pt x="0" y="579"/>
                    </a:lnTo>
                    <a:lnTo>
                      <a:pt x="246" y="645"/>
                    </a:lnTo>
                    <a:cubicBezTo>
                      <a:pt x="270" y="615"/>
                      <a:pt x="294" y="585"/>
                      <a:pt x="313" y="553"/>
                    </a:cubicBezTo>
                    <a:lnTo>
                      <a:pt x="500" y="257"/>
                    </a:lnTo>
                    <a:cubicBezTo>
                      <a:pt x="416" y="186"/>
                      <a:pt x="348" y="99"/>
                      <a:pt x="296" y="1"/>
                    </a:cubicBezTo>
                    <a:close/>
                  </a:path>
                </a:pathLst>
              </a:cu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3"/>
              <p:cNvSpPr/>
              <p:nvPr/>
            </p:nvSpPr>
            <p:spPr>
              <a:xfrm>
                <a:off x="8719759" y="2941639"/>
                <a:ext cx="185992" cy="134968"/>
              </a:xfrm>
              <a:custGeom>
                <a:avLst/>
                <a:gdLst/>
                <a:ahLst/>
                <a:cxnLst/>
                <a:rect l="l" t="t" r="r" b="b"/>
                <a:pathLst>
                  <a:path w="2260" h="1640" extrusionOk="0">
                    <a:moveTo>
                      <a:pt x="1406" y="0"/>
                    </a:moveTo>
                    <a:lnTo>
                      <a:pt x="1036" y="722"/>
                    </a:lnTo>
                    <a:lnTo>
                      <a:pt x="0" y="172"/>
                    </a:lnTo>
                    <a:lnTo>
                      <a:pt x="0" y="172"/>
                    </a:lnTo>
                    <a:cubicBezTo>
                      <a:pt x="173" y="607"/>
                      <a:pt x="377" y="1158"/>
                      <a:pt x="482" y="1444"/>
                    </a:cubicBezTo>
                    <a:cubicBezTo>
                      <a:pt x="526" y="1565"/>
                      <a:pt x="553" y="1639"/>
                      <a:pt x="553" y="1639"/>
                    </a:cubicBezTo>
                    <a:lnTo>
                      <a:pt x="1766" y="639"/>
                    </a:lnTo>
                    <a:lnTo>
                      <a:pt x="2259" y="232"/>
                    </a:lnTo>
                    <a:lnTo>
                      <a:pt x="1651" y="68"/>
                    </a:lnTo>
                    <a:lnTo>
                      <a:pt x="1406" y="0"/>
                    </a:lnTo>
                    <a:close/>
                  </a:path>
                </a:pathLst>
              </a:cu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3"/>
              <p:cNvSpPr/>
              <p:nvPr/>
            </p:nvSpPr>
            <p:spPr>
              <a:xfrm>
                <a:off x="9272059" y="2322511"/>
                <a:ext cx="196115" cy="254299"/>
              </a:xfrm>
              <a:custGeom>
                <a:avLst/>
                <a:gdLst/>
                <a:ahLst/>
                <a:cxnLst/>
                <a:rect l="l" t="t" r="r" b="b"/>
                <a:pathLst>
                  <a:path w="2383" h="3090" extrusionOk="0">
                    <a:moveTo>
                      <a:pt x="1113" y="0"/>
                    </a:moveTo>
                    <a:cubicBezTo>
                      <a:pt x="1125" y="115"/>
                      <a:pt x="1130" y="229"/>
                      <a:pt x="1127" y="343"/>
                    </a:cubicBezTo>
                    <a:cubicBezTo>
                      <a:pt x="1122" y="522"/>
                      <a:pt x="1098" y="700"/>
                      <a:pt x="1054" y="873"/>
                    </a:cubicBezTo>
                    <a:cubicBezTo>
                      <a:pt x="1009" y="1050"/>
                      <a:pt x="945" y="1222"/>
                      <a:pt x="861" y="1386"/>
                    </a:cubicBezTo>
                    <a:lnTo>
                      <a:pt x="791" y="1520"/>
                    </a:lnTo>
                    <a:lnTo>
                      <a:pt x="605" y="1887"/>
                    </a:lnTo>
                    <a:cubicBezTo>
                      <a:pt x="591" y="1915"/>
                      <a:pt x="575" y="1943"/>
                      <a:pt x="560" y="1972"/>
                    </a:cubicBezTo>
                    <a:cubicBezTo>
                      <a:pt x="415" y="2228"/>
                      <a:pt x="226" y="2458"/>
                      <a:pt x="1" y="2649"/>
                    </a:cubicBezTo>
                    <a:lnTo>
                      <a:pt x="837" y="3054"/>
                    </a:lnTo>
                    <a:cubicBezTo>
                      <a:pt x="887" y="3078"/>
                      <a:pt x="939" y="3089"/>
                      <a:pt x="990" y="3089"/>
                    </a:cubicBezTo>
                    <a:cubicBezTo>
                      <a:pt x="1116" y="3089"/>
                      <a:pt x="1237" y="3021"/>
                      <a:pt x="1300" y="2902"/>
                    </a:cubicBezTo>
                    <a:lnTo>
                      <a:pt x="2299" y="950"/>
                    </a:lnTo>
                    <a:cubicBezTo>
                      <a:pt x="2382" y="783"/>
                      <a:pt x="2314" y="580"/>
                      <a:pt x="2145" y="500"/>
                    </a:cubicBezTo>
                    <a:lnTo>
                      <a:pt x="11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3"/>
              <p:cNvSpPr/>
              <p:nvPr/>
            </p:nvSpPr>
            <p:spPr>
              <a:xfrm>
                <a:off x="8173220" y="1840081"/>
                <a:ext cx="177433" cy="203522"/>
              </a:xfrm>
              <a:custGeom>
                <a:avLst/>
                <a:gdLst/>
                <a:ahLst/>
                <a:cxnLst/>
                <a:rect l="l" t="t" r="r" b="b"/>
                <a:pathLst>
                  <a:path w="2156" h="2473" extrusionOk="0">
                    <a:moveTo>
                      <a:pt x="1515" y="1"/>
                    </a:moveTo>
                    <a:cubicBezTo>
                      <a:pt x="1029" y="1"/>
                      <a:pt x="560" y="265"/>
                      <a:pt x="327" y="719"/>
                    </a:cubicBezTo>
                    <a:cubicBezTo>
                      <a:pt x="1" y="1358"/>
                      <a:pt x="263" y="2130"/>
                      <a:pt x="915" y="2446"/>
                    </a:cubicBezTo>
                    <a:cubicBezTo>
                      <a:pt x="934" y="2455"/>
                      <a:pt x="954" y="2464"/>
                      <a:pt x="975" y="2473"/>
                    </a:cubicBezTo>
                    <a:lnTo>
                      <a:pt x="2156" y="165"/>
                    </a:lnTo>
                    <a:cubicBezTo>
                      <a:pt x="2136" y="154"/>
                      <a:pt x="2117" y="144"/>
                      <a:pt x="2097" y="135"/>
                    </a:cubicBezTo>
                    <a:cubicBezTo>
                      <a:pt x="1910" y="44"/>
                      <a:pt x="1711" y="1"/>
                      <a:pt x="15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3"/>
              <p:cNvSpPr/>
              <p:nvPr/>
            </p:nvSpPr>
            <p:spPr>
              <a:xfrm>
                <a:off x="8330738" y="1772103"/>
                <a:ext cx="703561" cy="688254"/>
              </a:xfrm>
              <a:custGeom>
                <a:avLst/>
                <a:gdLst/>
                <a:ahLst/>
                <a:cxnLst/>
                <a:rect l="l" t="t" r="r" b="b"/>
                <a:pathLst>
                  <a:path w="8549" h="8363" extrusionOk="0">
                    <a:moveTo>
                      <a:pt x="5154" y="3120"/>
                    </a:moveTo>
                    <a:cubicBezTo>
                      <a:pt x="5193" y="3120"/>
                      <a:pt x="5233" y="3129"/>
                      <a:pt x="5270" y="3147"/>
                    </a:cubicBezTo>
                    <a:lnTo>
                      <a:pt x="6788" y="3882"/>
                    </a:lnTo>
                    <a:cubicBezTo>
                      <a:pt x="6851" y="3913"/>
                      <a:pt x="6898" y="3967"/>
                      <a:pt x="6921" y="4033"/>
                    </a:cubicBezTo>
                    <a:cubicBezTo>
                      <a:pt x="6943" y="4098"/>
                      <a:pt x="6937" y="4168"/>
                      <a:pt x="6906" y="4229"/>
                    </a:cubicBezTo>
                    <a:cubicBezTo>
                      <a:pt x="6860" y="4316"/>
                      <a:pt x="6771" y="4373"/>
                      <a:pt x="6672" y="4373"/>
                    </a:cubicBezTo>
                    <a:cubicBezTo>
                      <a:pt x="6671" y="4373"/>
                      <a:pt x="6670" y="4373"/>
                      <a:pt x="6669" y="4373"/>
                    </a:cubicBezTo>
                    <a:cubicBezTo>
                      <a:pt x="6628" y="4373"/>
                      <a:pt x="6590" y="4364"/>
                      <a:pt x="6554" y="4346"/>
                    </a:cubicBezTo>
                    <a:lnTo>
                      <a:pt x="5034" y="3611"/>
                    </a:lnTo>
                    <a:cubicBezTo>
                      <a:pt x="4905" y="3549"/>
                      <a:pt x="4851" y="3393"/>
                      <a:pt x="4916" y="3265"/>
                    </a:cubicBezTo>
                    <a:cubicBezTo>
                      <a:pt x="4964" y="3173"/>
                      <a:pt x="5058" y="3120"/>
                      <a:pt x="5154" y="3120"/>
                    </a:cubicBezTo>
                    <a:close/>
                    <a:moveTo>
                      <a:pt x="4700" y="4004"/>
                    </a:moveTo>
                    <a:cubicBezTo>
                      <a:pt x="4739" y="4004"/>
                      <a:pt x="4779" y="4013"/>
                      <a:pt x="4817" y="4031"/>
                    </a:cubicBezTo>
                    <a:lnTo>
                      <a:pt x="6336" y="4766"/>
                    </a:lnTo>
                    <a:cubicBezTo>
                      <a:pt x="6399" y="4796"/>
                      <a:pt x="6446" y="4850"/>
                      <a:pt x="6469" y="4915"/>
                    </a:cubicBezTo>
                    <a:cubicBezTo>
                      <a:pt x="6491" y="4980"/>
                      <a:pt x="6487" y="5051"/>
                      <a:pt x="6455" y="5112"/>
                    </a:cubicBezTo>
                    <a:lnTo>
                      <a:pt x="6454" y="5112"/>
                    </a:lnTo>
                    <a:cubicBezTo>
                      <a:pt x="6406" y="5204"/>
                      <a:pt x="6313" y="5256"/>
                      <a:pt x="6217" y="5256"/>
                    </a:cubicBezTo>
                    <a:cubicBezTo>
                      <a:pt x="6178" y="5256"/>
                      <a:pt x="6139" y="5248"/>
                      <a:pt x="6102" y="5230"/>
                    </a:cubicBezTo>
                    <a:lnTo>
                      <a:pt x="4582" y="4493"/>
                    </a:lnTo>
                    <a:cubicBezTo>
                      <a:pt x="4520" y="4464"/>
                      <a:pt x="4472" y="4410"/>
                      <a:pt x="4450" y="4344"/>
                    </a:cubicBezTo>
                    <a:cubicBezTo>
                      <a:pt x="4427" y="4279"/>
                      <a:pt x="4433" y="4209"/>
                      <a:pt x="4465" y="4147"/>
                    </a:cubicBezTo>
                    <a:cubicBezTo>
                      <a:pt x="4512" y="4056"/>
                      <a:pt x="4604" y="4004"/>
                      <a:pt x="4700" y="4004"/>
                    </a:cubicBezTo>
                    <a:close/>
                    <a:moveTo>
                      <a:pt x="4191" y="5002"/>
                    </a:moveTo>
                    <a:cubicBezTo>
                      <a:pt x="4230" y="5002"/>
                      <a:pt x="4269" y="5011"/>
                      <a:pt x="4307" y="5029"/>
                    </a:cubicBezTo>
                    <a:lnTo>
                      <a:pt x="5826" y="5764"/>
                    </a:lnTo>
                    <a:cubicBezTo>
                      <a:pt x="5889" y="5794"/>
                      <a:pt x="5936" y="5849"/>
                      <a:pt x="5957" y="5914"/>
                    </a:cubicBezTo>
                    <a:cubicBezTo>
                      <a:pt x="5980" y="5979"/>
                      <a:pt x="5975" y="6050"/>
                      <a:pt x="5942" y="6111"/>
                    </a:cubicBezTo>
                    <a:lnTo>
                      <a:pt x="5944" y="6111"/>
                    </a:lnTo>
                    <a:cubicBezTo>
                      <a:pt x="5896" y="6202"/>
                      <a:pt x="5803" y="6254"/>
                      <a:pt x="5706" y="6254"/>
                    </a:cubicBezTo>
                    <a:cubicBezTo>
                      <a:pt x="5667" y="6254"/>
                      <a:pt x="5628" y="6246"/>
                      <a:pt x="5590" y="6228"/>
                    </a:cubicBezTo>
                    <a:lnTo>
                      <a:pt x="4071" y="5492"/>
                    </a:lnTo>
                    <a:cubicBezTo>
                      <a:pt x="4008" y="5463"/>
                      <a:pt x="3961" y="5407"/>
                      <a:pt x="3938" y="5342"/>
                    </a:cubicBezTo>
                    <a:cubicBezTo>
                      <a:pt x="3917" y="5278"/>
                      <a:pt x="3922" y="5206"/>
                      <a:pt x="3953" y="5145"/>
                    </a:cubicBezTo>
                    <a:cubicBezTo>
                      <a:pt x="4001" y="5055"/>
                      <a:pt x="4094" y="5002"/>
                      <a:pt x="4191" y="5002"/>
                    </a:cubicBezTo>
                    <a:close/>
                    <a:moveTo>
                      <a:pt x="3558" y="0"/>
                    </a:moveTo>
                    <a:lnTo>
                      <a:pt x="6" y="6940"/>
                    </a:lnTo>
                    <a:cubicBezTo>
                      <a:pt x="5" y="6943"/>
                      <a:pt x="2" y="6946"/>
                      <a:pt x="0" y="6948"/>
                    </a:cubicBezTo>
                    <a:lnTo>
                      <a:pt x="6066" y="8363"/>
                    </a:lnTo>
                    <a:lnTo>
                      <a:pt x="8549" y="3512"/>
                    </a:lnTo>
                    <a:lnTo>
                      <a:pt x="355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3"/>
              <p:cNvSpPr/>
              <p:nvPr/>
            </p:nvSpPr>
            <p:spPr>
              <a:xfrm>
                <a:off x="8120385" y="1608906"/>
                <a:ext cx="537567" cy="790714"/>
              </a:xfrm>
              <a:custGeom>
                <a:avLst/>
                <a:gdLst/>
                <a:ahLst/>
                <a:cxnLst/>
                <a:rect l="l" t="t" r="r" b="b"/>
                <a:pathLst>
                  <a:path w="6532" h="9608" extrusionOk="0">
                    <a:moveTo>
                      <a:pt x="5106" y="0"/>
                    </a:moveTo>
                    <a:cubicBezTo>
                      <a:pt x="4641" y="0"/>
                      <a:pt x="4191" y="252"/>
                      <a:pt x="3970" y="685"/>
                    </a:cubicBezTo>
                    <a:lnTo>
                      <a:pt x="2798" y="2974"/>
                    </a:lnTo>
                    <a:lnTo>
                      <a:pt x="1615" y="5282"/>
                    </a:lnTo>
                    <a:lnTo>
                      <a:pt x="310" y="7833"/>
                    </a:lnTo>
                    <a:cubicBezTo>
                      <a:pt x="0" y="8440"/>
                      <a:pt x="252" y="9181"/>
                      <a:pt x="871" y="9481"/>
                    </a:cubicBezTo>
                    <a:cubicBezTo>
                      <a:pt x="1048" y="9567"/>
                      <a:pt x="1237" y="9608"/>
                      <a:pt x="1423" y="9608"/>
                    </a:cubicBezTo>
                    <a:cubicBezTo>
                      <a:pt x="1885" y="9608"/>
                      <a:pt x="2333" y="9359"/>
                      <a:pt x="2556" y="8931"/>
                    </a:cubicBezTo>
                    <a:cubicBezTo>
                      <a:pt x="2558" y="8929"/>
                      <a:pt x="2559" y="8926"/>
                      <a:pt x="2561" y="8923"/>
                    </a:cubicBezTo>
                    <a:lnTo>
                      <a:pt x="6114" y="1983"/>
                    </a:lnTo>
                    <a:lnTo>
                      <a:pt x="6220" y="1773"/>
                    </a:lnTo>
                    <a:cubicBezTo>
                      <a:pt x="6532" y="1168"/>
                      <a:pt x="6278" y="427"/>
                      <a:pt x="5659" y="127"/>
                    </a:cubicBezTo>
                    <a:cubicBezTo>
                      <a:pt x="5482" y="41"/>
                      <a:pt x="5293" y="0"/>
                      <a:pt x="5106" y="0"/>
                    </a:cubicBezTo>
                    <a:close/>
                  </a:path>
                </a:pathLst>
              </a:custGeom>
              <a:solidFill>
                <a:srgbClr val="FFD7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3"/>
              <p:cNvSpPr/>
              <p:nvPr/>
            </p:nvSpPr>
            <p:spPr>
              <a:xfrm>
                <a:off x="9041626" y="2569652"/>
                <a:ext cx="1317" cy="741"/>
              </a:xfrm>
              <a:custGeom>
                <a:avLst/>
                <a:gdLst/>
                <a:ahLst/>
                <a:cxnLst/>
                <a:rect l="l" t="t" r="r" b="b"/>
                <a:pathLst>
                  <a:path w="16" h="9" extrusionOk="0">
                    <a:moveTo>
                      <a:pt x="0" y="1"/>
                    </a:moveTo>
                    <a:lnTo>
                      <a:pt x="8" y="5"/>
                    </a:lnTo>
                    <a:lnTo>
                      <a:pt x="15" y="8"/>
                    </a:lnTo>
                    <a:lnTo>
                      <a:pt x="0" y="1"/>
                    </a:lnTo>
                    <a:close/>
                  </a:path>
                </a:pathLst>
              </a:custGeom>
              <a:solidFill>
                <a:srgbClr val="FFD7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3"/>
              <p:cNvSpPr/>
              <p:nvPr/>
            </p:nvSpPr>
            <p:spPr>
              <a:xfrm>
                <a:off x="9044588" y="2165158"/>
                <a:ext cx="320878" cy="425807"/>
              </a:xfrm>
              <a:custGeom>
                <a:avLst/>
                <a:gdLst/>
                <a:ahLst/>
                <a:cxnLst/>
                <a:rect l="l" t="t" r="r" b="b"/>
                <a:pathLst>
                  <a:path w="3899" h="5174" extrusionOk="0">
                    <a:moveTo>
                      <a:pt x="2526" y="1"/>
                    </a:moveTo>
                    <a:lnTo>
                      <a:pt x="0" y="4934"/>
                    </a:lnTo>
                    <a:cubicBezTo>
                      <a:pt x="349" y="5096"/>
                      <a:pt x="719" y="5174"/>
                      <a:pt x="1084" y="5174"/>
                    </a:cubicBezTo>
                    <a:cubicBezTo>
                      <a:pt x="1498" y="5174"/>
                      <a:pt x="1906" y="5074"/>
                      <a:pt x="2271" y="4887"/>
                    </a:cubicBezTo>
                    <a:lnTo>
                      <a:pt x="1396" y="4462"/>
                    </a:lnTo>
                    <a:cubicBezTo>
                      <a:pt x="1269" y="4403"/>
                      <a:pt x="1217" y="4251"/>
                      <a:pt x="1281" y="4125"/>
                    </a:cubicBezTo>
                    <a:cubicBezTo>
                      <a:pt x="1313" y="4064"/>
                      <a:pt x="1365" y="4019"/>
                      <a:pt x="1430" y="3999"/>
                    </a:cubicBezTo>
                    <a:cubicBezTo>
                      <a:pt x="1457" y="3989"/>
                      <a:pt x="1485" y="3984"/>
                      <a:pt x="1514" y="3984"/>
                    </a:cubicBezTo>
                    <a:cubicBezTo>
                      <a:pt x="1552" y="3984"/>
                      <a:pt x="1591" y="3993"/>
                      <a:pt x="1627" y="4010"/>
                    </a:cubicBezTo>
                    <a:lnTo>
                      <a:pt x="2763" y="4561"/>
                    </a:lnTo>
                    <a:cubicBezTo>
                      <a:pt x="2989" y="4370"/>
                      <a:pt x="3178" y="4140"/>
                      <a:pt x="3323" y="3882"/>
                    </a:cubicBezTo>
                    <a:lnTo>
                      <a:pt x="2016" y="3250"/>
                    </a:lnTo>
                    <a:cubicBezTo>
                      <a:pt x="1890" y="3190"/>
                      <a:pt x="1837" y="3037"/>
                      <a:pt x="1902" y="2913"/>
                    </a:cubicBezTo>
                    <a:cubicBezTo>
                      <a:pt x="1933" y="2852"/>
                      <a:pt x="1987" y="2807"/>
                      <a:pt x="2051" y="2785"/>
                    </a:cubicBezTo>
                    <a:cubicBezTo>
                      <a:pt x="2077" y="2776"/>
                      <a:pt x="2105" y="2772"/>
                      <a:pt x="2132" y="2772"/>
                    </a:cubicBezTo>
                    <a:cubicBezTo>
                      <a:pt x="2172" y="2772"/>
                      <a:pt x="2212" y="2781"/>
                      <a:pt x="2247" y="2798"/>
                    </a:cubicBezTo>
                    <a:lnTo>
                      <a:pt x="3557" y="3432"/>
                    </a:lnTo>
                    <a:lnTo>
                      <a:pt x="3625" y="3298"/>
                    </a:lnTo>
                    <a:cubicBezTo>
                      <a:pt x="3709" y="3134"/>
                      <a:pt x="3774" y="2962"/>
                      <a:pt x="3819" y="2785"/>
                    </a:cubicBezTo>
                    <a:lnTo>
                      <a:pt x="2565" y="2178"/>
                    </a:lnTo>
                    <a:cubicBezTo>
                      <a:pt x="2438" y="2118"/>
                      <a:pt x="2386" y="1965"/>
                      <a:pt x="2450" y="1841"/>
                    </a:cubicBezTo>
                    <a:cubicBezTo>
                      <a:pt x="2482" y="1780"/>
                      <a:pt x="2535" y="1735"/>
                      <a:pt x="2599" y="1713"/>
                    </a:cubicBezTo>
                    <a:cubicBezTo>
                      <a:pt x="2626" y="1704"/>
                      <a:pt x="2653" y="1700"/>
                      <a:pt x="2681" y="1700"/>
                    </a:cubicBezTo>
                    <a:cubicBezTo>
                      <a:pt x="2721" y="1700"/>
                      <a:pt x="2760" y="1708"/>
                      <a:pt x="2796" y="1726"/>
                    </a:cubicBezTo>
                    <a:lnTo>
                      <a:pt x="3891" y="2255"/>
                    </a:lnTo>
                    <a:cubicBezTo>
                      <a:pt x="3898" y="1969"/>
                      <a:pt x="3853" y="1683"/>
                      <a:pt x="3761" y="1410"/>
                    </a:cubicBezTo>
                    <a:cubicBezTo>
                      <a:pt x="3551" y="796"/>
                      <a:pt x="3108" y="289"/>
                      <a:pt x="25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3"/>
              <p:cNvSpPr/>
              <p:nvPr/>
            </p:nvSpPr>
            <p:spPr>
              <a:xfrm>
                <a:off x="8745601" y="2536815"/>
                <a:ext cx="283433" cy="159822"/>
              </a:xfrm>
              <a:custGeom>
                <a:avLst/>
                <a:gdLst/>
                <a:ahLst/>
                <a:cxnLst/>
                <a:rect l="l" t="t" r="r" b="b"/>
                <a:pathLst>
                  <a:path w="3444" h="1942" extrusionOk="0">
                    <a:moveTo>
                      <a:pt x="2770" y="0"/>
                    </a:moveTo>
                    <a:cubicBezTo>
                      <a:pt x="2079" y="382"/>
                      <a:pt x="1341" y="634"/>
                      <a:pt x="581" y="798"/>
                    </a:cubicBezTo>
                    <a:lnTo>
                      <a:pt x="1" y="1930"/>
                    </a:lnTo>
                    <a:lnTo>
                      <a:pt x="25" y="1942"/>
                    </a:lnTo>
                    <a:cubicBezTo>
                      <a:pt x="135" y="1888"/>
                      <a:pt x="248" y="1839"/>
                      <a:pt x="362" y="1792"/>
                    </a:cubicBezTo>
                    <a:cubicBezTo>
                      <a:pt x="464" y="1751"/>
                      <a:pt x="567" y="1713"/>
                      <a:pt x="670" y="1681"/>
                    </a:cubicBezTo>
                    <a:cubicBezTo>
                      <a:pt x="629" y="1531"/>
                      <a:pt x="629" y="1375"/>
                      <a:pt x="669" y="1227"/>
                    </a:cubicBezTo>
                    <a:lnTo>
                      <a:pt x="669" y="1227"/>
                    </a:lnTo>
                    <a:cubicBezTo>
                      <a:pt x="800" y="1361"/>
                      <a:pt x="952" y="1475"/>
                      <a:pt x="1119" y="1561"/>
                    </a:cubicBezTo>
                    <a:cubicBezTo>
                      <a:pt x="1402" y="1502"/>
                      <a:pt x="1690" y="1473"/>
                      <a:pt x="1977" y="1473"/>
                    </a:cubicBezTo>
                    <a:cubicBezTo>
                      <a:pt x="2257" y="1473"/>
                      <a:pt x="2537" y="1501"/>
                      <a:pt x="2813" y="1557"/>
                    </a:cubicBezTo>
                    <a:lnTo>
                      <a:pt x="3444" y="327"/>
                    </a:lnTo>
                    <a:lnTo>
                      <a:pt x="2770" y="0"/>
                    </a:lnTo>
                    <a:close/>
                  </a:path>
                </a:pathLst>
              </a:custGeom>
              <a:solidFill>
                <a:srgbClr val="FF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3"/>
              <p:cNvSpPr/>
              <p:nvPr/>
            </p:nvSpPr>
            <p:spPr>
              <a:xfrm>
                <a:off x="8622401" y="2856708"/>
                <a:ext cx="24278" cy="47486"/>
              </a:xfrm>
              <a:custGeom>
                <a:avLst/>
                <a:gdLst/>
                <a:ahLst/>
                <a:cxnLst/>
                <a:rect l="l" t="t" r="r" b="b"/>
                <a:pathLst>
                  <a:path w="295" h="577" extrusionOk="0">
                    <a:moveTo>
                      <a:pt x="294" y="1"/>
                    </a:moveTo>
                    <a:lnTo>
                      <a:pt x="1" y="576"/>
                    </a:lnTo>
                    <a:lnTo>
                      <a:pt x="245" y="97"/>
                    </a:lnTo>
                    <a:lnTo>
                      <a:pt x="294" y="1"/>
                    </a:lnTo>
                    <a:close/>
                  </a:path>
                </a:pathLst>
              </a:custGeom>
              <a:solidFill>
                <a:srgbClr val="FF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3"/>
              <p:cNvSpPr/>
              <p:nvPr/>
            </p:nvSpPr>
            <p:spPr>
              <a:xfrm>
                <a:off x="8793333" y="2473446"/>
                <a:ext cx="180232" cy="129042"/>
              </a:xfrm>
              <a:custGeom>
                <a:avLst/>
                <a:gdLst/>
                <a:ahLst/>
                <a:cxnLst/>
                <a:rect l="l" t="t" r="r" b="b"/>
                <a:pathLst>
                  <a:path w="2190" h="1568" extrusionOk="0">
                    <a:moveTo>
                      <a:pt x="602" y="1"/>
                    </a:moveTo>
                    <a:lnTo>
                      <a:pt x="56" y="1067"/>
                    </a:lnTo>
                    <a:cubicBezTo>
                      <a:pt x="129" y="1167"/>
                      <a:pt x="138" y="1299"/>
                      <a:pt x="81" y="1408"/>
                    </a:cubicBezTo>
                    <a:lnTo>
                      <a:pt x="1" y="1568"/>
                    </a:lnTo>
                    <a:cubicBezTo>
                      <a:pt x="761" y="1404"/>
                      <a:pt x="1499" y="1152"/>
                      <a:pt x="2190" y="769"/>
                    </a:cubicBezTo>
                    <a:lnTo>
                      <a:pt x="60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3"/>
              <p:cNvSpPr/>
              <p:nvPr/>
            </p:nvSpPr>
            <p:spPr>
              <a:xfrm>
                <a:off x="8837692" y="2657876"/>
                <a:ext cx="139577" cy="61476"/>
              </a:xfrm>
              <a:custGeom>
                <a:avLst/>
                <a:gdLst/>
                <a:ahLst/>
                <a:cxnLst/>
                <a:rect l="l" t="t" r="r" b="b"/>
                <a:pathLst>
                  <a:path w="1696" h="747" extrusionOk="0">
                    <a:moveTo>
                      <a:pt x="861" y="1"/>
                    </a:moveTo>
                    <a:cubicBezTo>
                      <a:pt x="573" y="1"/>
                      <a:pt x="284" y="30"/>
                      <a:pt x="0" y="89"/>
                    </a:cubicBezTo>
                    <a:cubicBezTo>
                      <a:pt x="274" y="236"/>
                      <a:pt x="574" y="326"/>
                      <a:pt x="887" y="478"/>
                    </a:cubicBezTo>
                    <a:cubicBezTo>
                      <a:pt x="1050" y="556"/>
                      <a:pt x="1206" y="645"/>
                      <a:pt x="1356" y="746"/>
                    </a:cubicBezTo>
                    <a:lnTo>
                      <a:pt x="1400" y="658"/>
                    </a:lnTo>
                    <a:lnTo>
                      <a:pt x="1696" y="84"/>
                    </a:lnTo>
                    <a:cubicBezTo>
                      <a:pt x="1420" y="29"/>
                      <a:pt x="1140" y="1"/>
                      <a:pt x="8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3"/>
              <p:cNvSpPr/>
              <p:nvPr/>
            </p:nvSpPr>
            <p:spPr>
              <a:xfrm>
                <a:off x="8622401" y="2674994"/>
                <a:ext cx="254464" cy="326145"/>
              </a:xfrm>
              <a:custGeom>
                <a:avLst/>
                <a:gdLst/>
                <a:ahLst/>
                <a:cxnLst/>
                <a:rect l="l" t="t" r="r" b="b"/>
                <a:pathLst>
                  <a:path w="3092" h="3963" extrusionOk="0">
                    <a:moveTo>
                      <a:pt x="2167" y="0"/>
                    </a:moveTo>
                    <a:cubicBezTo>
                      <a:pt x="2064" y="33"/>
                      <a:pt x="1961" y="70"/>
                      <a:pt x="1859" y="112"/>
                    </a:cubicBezTo>
                    <a:cubicBezTo>
                      <a:pt x="1745" y="158"/>
                      <a:pt x="1632" y="209"/>
                      <a:pt x="1522" y="261"/>
                    </a:cubicBezTo>
                    <a:lnTo>
                      <a:pt x="2027" y="512"/>
                    </a:lnTo>
                    <a:cubicBezTo>
                      <a:pt x="1918" y="916"/>
                      <a:pt x="1917" y="1341"/>
                      <a:pt x="2024" y="1746"/>
                    </a:cubicBezTo>
                    <a:cubicBezTo>
                      <a:pt x="1841" y="1752"/>
                      <a:pt x="1686" y="1879"/>
                      <a:pt x="1641" y="2056"/>
                    </a:cubicBezTo>
                    <a:cubicBezTo>
                      <a:pt x="1596" y="2232"/>
                      <a:pt x="1675" y="2417"/>
                      <a:pt x="1832" y="2510"/>
                    </a:cubicBezTo>
                    <a:cubicBezTo>
                      <a:pt x="1760" y="2654"/>
                      <a:pt x="1615" y="2738"/>
                      <a:pt x="1464" y="2738"/>
                    </a:cubicBezTo>
                    <a:cubicBezTo>
                      <a:pt x="1403" y="2738"/>
                      <a:pt x="1341" y="2725"/>
                      <a:pt x="1283" y="2696"/>
                    </a:cubicBezTo>
                    <a:lnTo>
                      <a:pt x="294" y="2209"/>
                    </a:lnTo>
                    <a:lnTo>
                      <a:pt x="1" y="2783"/>
                    </a:lnTo>
                    <a:lnTo>
                      <a:pt x="1183" y="3412"/>
                    </a:lnTo>
                    <a:lnTo>
                      <a:pt x="2219" y="3962"/>
                    </a:lnTo>
                    <a:lnTo>
                      <a:pt x="2589" y="3240"/>
                    </a:lnTo>
                    <a:lnTo>
                      <a:pt x="2885" y="2663"/>
                    </a:lnTo>
                    <a:cubicBezTo>
                      <a:pt x="2800" y="2499"/>
                      <a:pt x="2756" y="2317"/>
                      <a:pt x="2758" y="2132"/>
                    </a:cubicBezTo>
                    <a:cubicBezTo>
                      <a:pt x="2762" y="1748"/>
                      <a:pt x="2929" y="1385"/>
                      <a:pt x="3092" y="1038"/>
                    </a:cubicBezTo>
                    <a:cubicBezTo>
                      <a:pt x="2831" y="862"/>
                      <a:pt x="2580" y="677"/>
                      <a:pt x="2386" y="430"/>
                    </a:cubicBezTo>
                    <a:cubicBezTo>
                      <a:pt x="2285" y="301"/>
                      <a:pt x="2211" y="157"/>
                      <a:pt x="2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3"/>
              <p:cNvSpPr/>
              <p:nvPr/>
            </p:nvSpPr>
            <p:spPr>
              <a:xfrm>
                <a:off x="8827075" y="2059734"/>
                <a:ext cx="425560" cy="511479"/>
              </a:xfrm>
              <a:custGeom>
                <a:avLst/>
                <a:gdLst/>
                <a:ahLst/>
                <a:cxnLst/>
                <a:rect l="l" t="t" r="r" b="b"/>
                <a:pathLst>
                  <a:path w="5171" h="6215" extrusionOk="0">
                    <a:moveTo>
                      <a:pt x="3244" y="1383"/>
                    </a:moveTo>
                    <a:cubicBezTo>
                      <a:pt x="3318" y="1383"/>
                      <a:pt x="3394" y="1399"/>
                      <a:pt x="3465" y="1434"/>
                    </a:cubicBezTo>
                    <a:cubicBezTo>
                      <a:pt x="3712" y="1550"/>
                      <a:pt x="3814" y="1848"/>
                      <a:pt x="3689" y="2090"/>
                    </a:cubicBezTo>
                    <a:cubicBezTo>
                      <a:pt x="3598" y="2264"/>
                      <a:pt x="3421" y="2364"/>
                      <a:pt x="3237" y="2364"/>
                    </a:cubicBezTo>
                    <a:cubicBezTo>
                      <a:pt x="3163" y="2364"/>
                      <a:pt x="3087" y="2348"/>
                      <a:pt x="3016" y="2314"/>
                    </a:cubicBezTo>
                    <a:cubicBezTo>
                      <a:pt x="2769" y="2197"/>
                      <a:pt x="2667" y="1899"/>
                      <a:pt x="2792" y="1656"/>
                    </a:cubicBezTo>
                    <a:cubicBezTo>
                      <a:pt x="2883" y="1483"/>
                      <a:pt x="3060" y="1383"/>
                      <a:pt x="3244" y="1383"/>
                    </a:cubicBezTo>
                    <a:close/>
                    <a:moveTo>
                      <a:pt x="2516" y="2807"/>
                    </a:moveTo>
                    <a:cubicBezTo>
                      <a:pt x="2590" y="2807"/>
                      <a:pt x="2666" y="2824"/>
                      <a:pt x="2737" y="2858"/>
                    </a:cubicBezTo>
                    <a:cubicBezTo>
                      <a:pt x="2983" y="2974"/>
                      <a:pt x="3085" y="3272"/>
                      <a:pt x="2961" y="3514"/>
                    </a:cubicBezTo>
                    <a:cubicBezTo>
                      <a:pt x="2870" y="3688"/>
                      <a:pt x="2692" y="3788"/>
                      <a:pt x="2508" y="3788"/>
                    </a:cubicBezTo>
                    <a:cubicBezTo>
                      <a:pt x="2433" y="3788"/>
                      <a:pt x="2358" y="3772"/>
                      <a:pt x="2287" y="3738"/>
                    </a:cubicBezTo>
                    <a:cubicBezTo>
                      <a:pt x="2041" y="3621"/>
                      <a:pt x="1939" y="3323"/>
                      <a:pt x="2063" y="3080"/>
                    </a:cubicBezTo>
                    <a:cubicBezTo>
                      <a:pt x="2155" y="2907"/>
                      <a:pt x="2332" y="2807"/>
                      <a:pt x="2516" y="2807"/>
                    </a:cubicBezTo>
                    <a:close/>
                    <a:moveTo>
                      <a:pt x="1782" y="4193"/>
                    </a:moveTo>
                    <a:cubicBezTo>
                      <a:pt x="1857" y="4193"/>
                      <a:pt x="1932" y="4209"/>
                      <a:pt x="2004" y="4243"/>
                    </a:cubicBezTo>
                    <a:cubicBezTo>
                      <a:pt x="2251" y="4360"/>
                      <a:pt x="2352" y="4658"/>
                      <a:pt x="2227" y="4899"/>
                    </a:cubicBezTo>
                    <a:cubicBezTo>
                      <a:pt x="2137" y="5073"/>
                      <a:pt x="1961" y="5173"/>
                      <a:pt x="1777" y="5173"/>
                    </a:cubicBezTo>
                    <a:cubicBezTo>
                      <a:pt x="1702" y="5173"/>
                      <a:pt x="1626" y="5156"/>
                      <a:pt x="1555" y="5121"/>
                    </a:cubicBezTo>
                    <a:cubicBezTo>
                      <a:pt x="1309" y="5005"/>
                      <a:pt x="1207" y="4708"/>
                      <a:pt x="1331" y="4465"/>
                    </a:cubicBezTo>
                    <a:cubicBezTo>
                      <a:pt x="1421" y="4292"/>
                      <a:pt x="1599" y="4193"/>
                      <a:pt x="1782" y="4193"/>
                    </a:cubicBezTo>
                    <a:close/>
                    <a:moveTo>
                      <a:pt x="2527" y="1"/>
                    </a:moveTo>
                    <a:lnTo>
                      <a:pt x="2518" y="19"/>
                    </a:lnTo>
                    <a:lnTo>
                      <a:pt x="35" y="4869"/>
                    </a:lnTo>
                    <a:lnTo>
                      <a:pt x="1" y="4937"/>
                    </a:lnTo>
                    <a:lnTo>
                      <a:pt x="192" y="5029"/>
                    </a:lnTo>
                    <a:lnTo>
                      <a:pt x="1780" y="5796"/>
                    </a:lnTo>
                    <a:lnTo>
                      <a:pt x="2454" y="6122"/>
                    </a:lnTo>
                    <a:lnTo>
                      <a:pt x="2606" y="6197"/>
                    </a:lnTo>
                    <a:lnTo>
                      <a:pt x="2622" y="6204"/>
                    </a:lnTo>
                    <a:lnTo>
                      <a:pt x="2645" y="6215"/>
                    </a:lnTo>
                    <a:lnTo>
                      <a:pt x="5169" y="1283"/>
                    </a:lnTo>
                    <a:lnTo>
                      <a:pt x="5171" y="1280"/>
                    </a:lnTo>
                    <a:lnTo>
                      <a:pt x="25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3"/>
              <p:cNvSpPr/>
              <p:nvPr/>
            </p:nvSpPr>
            <p:spPr>
              <a:xfrm>
                <a:off x="8690626" y="2547267"/>
                <a:ext cx="114064" cy="148382"/>
              </a:xfrm>
              <a:custGeom>
                <a:avLst/>
                <a:gdLst/>
                <a:ahLst/>
                <a:cxnLst/>
                <a:rect l="l" t="t" r="r" b="b"/>
                <a:pathLst>
                  <a:path w="1386" h="1803" extrusionOk="0">
                    <a:moveTo>
                      <a:pt x="968" y="1"/>
                    </a:moveTo>
                    <a:cubicBezTo>
                      <a:pt x="842" y="1"/>
                      <a:pt x="721" y="69"/>
                      <a:pt x="660" y="188"/>
                    </a:cubicBezTo>
                    <a:lnTo>
                      <a:pt x="1" y="1473"/>
                    </a:lnTo>
                    <a:lnTo>
                      <a:pt x="669" y="1803"/>
                    </a:lnTo>
                    <a:lnTo>
                      <a:pt x="1249" y="671"/>
                    </a:lnTo>
                    <a:lnTo>
                      <a:pt x="1329" y="511"/>
                    </a:lnTo>
                    <a:cubicBezTo>
                      <a:pt x="1386" y="402"/>
                      <a:pt x="1377" y="270"/>
                      <a:pt x="1304" y="170"/>
                    </a:cubicBezTo>
                    <a:cubicBezTo>
                      <a:pt x="1271" y="124"/>
                      <a:pt x="1228" y="86"/>
                      <a:pt x="1177" y="62"/>
                    </a:cubicBezTo>
                    <a:lnTo>
                      <a:pt x="1121" y="36"/>
                    </a:lnTo>
                    <a:cubicBezTo>
                      <a:pt x="1071" y="12"/>
                      <a:pt x="1020" y="1"/>
                      <a:pt x="968" y="1"/>
                    </a:cubicBezTo>
                    <a:close/>
                  </a:path>
                </a:pathLst>
              </a:custGeom>
              <a:solidFill>
                <a:srgbClr val="FF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3"/>
              <p:cNvSpPr/>
              <p:nvPr/>
            </p:nvSpPr>
            <p:spPr>
              <a:xfrm>
                <a:off x="8729882" y="2028955"/>
                <a:ext cx="172249" cy="103119"/>
              </a:xfrm>
              <a:custGeom>
                <a:avLst/>
                <a:gdLst/>
                <a:ahLst/>
                <a:cxnLst/>
                <a:rect l="l" t="t" r="r" b="b"/>
                <a:pathLst>
                  <a:path w="2093" h="1253" extrusionOk="0">
                    <a:moveTo>
                      <a:pt x="304" y="103"/>
                    </a:moveTo>
                    <a:cubicBezTo>
                      <a:pt x="328" y="103"/>
                      <a:pt x="352" y="108"/>
                      <a:pt x="375" y="118"/>
                    </a:cubicBezTo>
                    <a:lnTo>
                      <a:pt x="1893" y="855"/>
                    </a:lnTo>
                    <a:cubicBezTo>
                      <a:pt x="1932" y="873"/>
                      <a:pt x="1962" y="906"/>
                      <a:pt x="1974" y="946"/>
                    </a:cubicBezTo>
                    <a:cubicBezTo>
                      <a:pt x="1987" y="983"/>
                      <a:pt x="1984" y="1026"/>
                      <a:pt x="1965" y="1062"/>
                    </a:cubicBezTo>
                    <a:lnTo>
                      <a:pt x="1965" y="1064"/>
                    </a:lnTo>
                    <a:cubicBezTo>
                      <a:pt x="1936" y="1119"/>
                      <a:pt x="1878" y="1152"/>
                      <a:pt x="1819" y="1152"/>
                    </a:cubicBezTo>
                    <a:cubicBezTo>
                      <a:pt x="1795" y="1152"/>
                      <a:pt x="1771" y="1146"/>
                      <a:pt x="1749" y="1135"/>
                    </a:cubicBezTo>
                    <a:lnTo>
                      <a:pt x="229" y="399"/>
                    </a:lnTo>
                    <a:cubicBezTo>
                      <a:pt x="190" y="381"/>
                      <a:pt x="162" y="348"/>
                      <a:pt x="148" y="309"/>
                    </a:cubicBezTo>
                    <a:cubicBezTo>
                      <a:pt x="135" y="270"/>
                      <a:pt x="138" y="227"/>
                      <a:pt x="157" y="190"/>
                    </a:cubicBezTo>
                    <a:cubicBezTo>
                      <a:pt x="187" y="134"/>
                      <a:pt x="245" y="103"/>
                      <a:pt x="304" y="103"/>
                    </a:cubicBezTo>
                    <a:close/>
                    <a:moveTo>
                      <a:pt x="304" y="1"/>
                    </a:moveTo>
                    <a:cubicBezTo>
                      <a:pt x="208" y="1"/>
                      <a:pt x="114" y="53"/>
                      <a:pt x="66" y="144"/>
                    </a:cubicBezTo>
                    <a:cubicBezTo>
                      <a:pt x="1" y="272"/>
                      <a:pt x="55" y="430"/>
                      <a:pt x="184" y="491"/>
                    </a:cubicBezTo>
                    <a:lnTo>
                      <a:pt x="1704" y="1226"/>
                    </a:lnTo>
                    <a:cubicBezTo>
                      <a:pt x="1741" y="1244"/>
                      <a:pt x="1780" y="1253"/>
                      <a:pt x="1819" y="1253"/>
                    </a:cubicBezTo>
                    <a:cubicBezTo>
                      <a:pt x="1915" y="1253"/>
                      <a:pt x="2008" y="1200"/>
                      <a:pt x="2056" y="1110"/>
                    </a:cubicBezTo>
                    <a:cubicBezTo>
                      <a:pt x="2087" y="1049"/>
                      <a:pt x="2093" y="977"/>
                      <a:pt x="2071" y="913"/>
                    </a:cubicBezTo>
                    <a:cubicBezTo>
                      <a:pt x="2048" y="847"/>
                      <a:pt x="2001" y="792"/>
                      <a:pt x="1938" y="762"/>
                    </a:cubicBezTo>
                    <a:lnTo>
                      <a:pt x="420" y="27"/>
                    </a:lnTo>
                    <a:cubicBezTo>
                      <a:pt x="383" y="9"/>
                      <a:pt x="343" y="1"/>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3"/>
              <p:cNvSpPr/>
              <p:nvPr/>
            </p:nvSpPr>
            <p:spPr>
              <a:xfrm>
                <a:off x="8695070" y="2101541"/>
                <a:ext cx="169944" cy="103201"/>
              </a:xfrm>
              <a:custGeom>
                <a:avLst/>
                <a:gdLst/>
                <a:ahLst/>
                <a:cxnLst/>
                <a:rect l="l" t="t" r="r" b="b"/>
                <a:pathLst>
                  <a:path w="2065" h="1254" extrusionOk="0">
                    <a:moveTo>
                      <a:pt x="274" y="102"/>
                    </a:moveTo>
                    <a:cubicBezTo>
                      <a:pt x="298" y="102"/>
                      <a:pt x="323" y="108"/>
                      <a:pt x="346" y="119"/>
                    </a:cubicBezTo>
                    <a:lnTo>
                      <a:pt x="1864" y="854"/>
                    </a:lnTo>
                    <a:cubicBezTo>
                      <a:pt x="1903" y="872"/>
                      <a:pt x="1931" y="905"/>
                      <a:pt x="1945" y="945"/>
                    </a:cubicBezTo>
                    <a:cubicBezTo>
                      <a:pt x="1958" y="984"/>
                      <a:pt x="1955" y="1027"/>
                      <a:pt x="1936" y="1063"/>
                    </a:cubicBezTo>
                    <a:cubicBezTo>
                      <a:pt x="1907" y="1119"/>
                      <a:pt x="1850" y="1151"/>
                      <a:pt x="1791" y="1151"/>
                    </a:cubicBezTo>
                    <a:cubicBezTo>
                      <a:pt x="1766" y="1151"/>
                      <a:pt x="1742" y="1146"/>
                      <a:pt x="1718" y="1135"/>
                    </a:cubicBezTo>
                    <a:lnTo>
                      <a:pt x="200" y="399"/>
                    </a:lnTo>
                    <a:cubicBezTo>
                      <a:pt x="161" y="382"/>
                      <a:pt x="133" y="349"/>
                      <a:pt x="120" y="308"/>
                    </a:cubicBezTo>
                    <a:cubicBezTo>
                      <a:pt x="106" y="270"/>
                      <a:pt x="109" y="226"/>
                      <a:pt x="129" y="191"/>
                    </a:cubicBezTo>
                    <a:cubicBezTo>
                      <a:pt x="157" y="135"/>
                      <a:pt x="214" y="102"/>
                      <a:pt x="274" y="102"/>
                    </a:cubicBezTo>
                    <a:close/>
                    <a:moveTo>
                      <a:pt x="273" y="1"/>
                    </a:moveTo>
                    <a:cubicBezTo>
                      <a:pt x="177" y="1"/>
                      <a:pt x="85" y="53"/>
                      <a:pt x="38" y="144"/>
                    </a:cubicBezTo>
                    <a:cubicBezTo>
                      <a:pt x="6" y="206"/>
                      <a:pt x="0" y="276"/>
                      <a:pt x="23" y="341"/>
                    </a:cubicBezTo>
                    <a:cubicBezTo>
                      <a:pt x="45" y="407"/>
                      <a:pt x="93" y="461"/>
                      <a:pt x="155" y="490"/>
                    </a:cubicBezTo>
                    <a:lnTo>
                      <a:pt x="1675" y="1227"/>
                    </a:lnTo>
                    <a:cubicBezTo>
                      <a:pt x="1712" y="1245"/>
                      <a:pt x="1751" y="1253"/>
                      <a:pt x="1790" y="1253"/>
                    </a:cubicBezTo>
                    <a:cubicBezTo>
                      <a:pt x="1886" y="1253"/>
                      <a:pt x="1979" y="1201"/>
                      <a:pt x="2027" y="1109"/>
                    </a:cubicBezTo>
                    <a:cubicBezTo>
                      <a:pt x="2058" y="1050"/>
                      <a:pt x="2064" y="978"/>
                      <a:pt x="2042" y="912"/>
                    </a:cubicBezTo>
                    <a:cubicBezTo>
                      <a:pt x="2019" y="847"/>
                      <a:pt x="1972" y="793"/>
                      <a:pt x="1909" y="763"/>
                    </a:cubicBezTo>
                    <a:lnTo>
                      <a:pt x="390" y="28"/>
                    </a:lnTo>
                    <a:cubicBezTo>
                      <a:pt x="352" y="10"/>
                      <a:pt x="312" y="1"/>
                      <a:pt x="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3"/>
              <p:cNvSpPr/>
              <p:nvPr/>
            </p:nvSpPr>
            <p:spPr>
              <a:xfrm>
                <a:off x="8652933" y="2183757"/>
                <a:ext cx="169944" cy="103119"/>
              </a:xfrm>
              <a:custGeom>
                <a:avLst/>
                <a:gdLst/>
                <a:ahLst/>
                <a:cxnLst/>
                <a:rect l="l" t="t" r="r" b="b"/>
                <a:pathLst>
                  <a:path w="2065" h="1253" extrusionOk="0">
                    <a:moveTo>
                      <a:pt x="276" y="102"/>
                    </a:moveTo>
                    <a:cubicBezTo>
                      <a:pt x="300" y="102"/>
                      <a:pt x="324" y="107"/>
                      <a:pt x="347" y="118"/>
                    </a:cubicBezTo>
                    <a:lnTo>
                      <a:pt x="1866" y="854"/>
                    </a:lnTo>
                    <a:cubicBezTo>
                      <a:pt x="1904" y="872"/>
                      <a:pt x="1933" y="905"/>
                      <a:pt x="1945" y="944"/>
                    </a:cubicBezTo>
                    <a:cubicBezTo>
                      <a:pt x="1960" y="984"/>
                      <a:pt x="1956" y="1027"/>
                      <a:pt x="1936" y="1063"/>
                    </a:cubicBezTo>
                    <a:cubicBezTo>
                      <a:pt x="1908" y="1118"/>
                      <a:pt x="1850" y="1151"/>
                      <a:pt x="1791" y="1151"/>
                    </a:cubicBezTo>
                    <a:cubicBezTo>
                      <a:pt x="1767" y="1151"/>
                      <a:pt x="1743" y="1146"/>
                      <a:pt x="1720" y="1135"/>
                    </a:cubicBezTo>
                    <a:lnTo>
                      <a:pt x="201" y="398"/>
                    </a:lnTo>
                    <a:cubicBezTo>
                      <a:pt x="162" y="380"/>
                      <a:pt x="134" y="347"/>
                      <a:pt x="120" y="309"/>
                    </a:cubicBezTo>
                    <a:cubicBezTo>
                      <a:pt x="107" y="268"/>
                      <a:pt x="110" y="227"/>
                      <a:pt x="129" y="189"/>
                    </a:cubicBezTo>
                    <a:cubicBezTo>
                      <a:pt x="159" y="134"/>
                      <a:pt x="216" y="102"/>
                      <a:pt x="276" y="102"/>
                    </a:cubicBezTo>
                    <a:close/>
                    <a:moveTo>
                      <a:pt x="276" y="0"/>
                    </a:moveTo>
                    <a:cubicBezTo>
                      <a:pt x="179" y="0"/>
                      <a:pt x="86" y="53"/>
                      <a:pt x="38" y="143"/>
                    </a:cubicBezTo>
                    <a:cubicBezTo>
                      <a:pt x="7" y="204"/>
                      <a:pt x="1" y="276"/>
                      <a:pt x="23" y="340"/>
                    </a:cubicBezTo>
                    <a:cubicBezTo>
                      <a:pt x="46" y="405"/>
                      <a:pt x="93" y="461"/>
                      <a:pt x="156" y="490"/>
                    </a:cubicBezTo>
                    <a:lnTo>
                      <a:pt x="1675" y="1226"/>
                    </a:lnTo>
                    <a:cubicBezTo>
                      <a:pt x="1713" y="1244"/>
                      <a:pt x="1752" y="1252"/>
                      <a:pt x="1791" y="1252"/>
                    </a:cubicBezTo>
                    <a:cubicBezTo>
                      <a:pt x="1888" y="1252"/>
                      <a:pt x="1981" y="1200"/>
                      <a:pt x="2027" y="1109"/>
                    </a:cubicBezTo>
                    <a:cubicBezTo>
                      <a:pt x="2059" y="1048"/>
                      <a:pt x="2065" y="977"/>
                      <a:pt x="2042" y="912"/>
                    </a:cubicBezTo>
                    <a:cubicBezTo>
                      <a:pt x="2021" y="847"/>
                      <a:pt x="1972" y="792"/>
                      <a:pt x="1910" y="762"/>
                    </a:cubicBezTo>
                    <a:lnTo>
                      <a:pt x="392" y="27"/>
                    </a:lnTo>
                    <a:cubicBezTo>
                      <a:pt x="354" y="9"/>
                      <a:pt x="315" y="0"/>
                      <a:pt x="2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3"/>
              <p:cNvSpPr/>
              <p:nvPr/>
            </p:nvSpPr>
            <p:spPr>
              <a:xfrm>
                <a:off x="9240951" y="2304982"/>
                <a:ext cx="123858" cy="89375"/>
              </a:xfrm>
              <a:custGeom>
                <a:avLst/>
                <a:gdLst/>
                <a:ahLst/>
                <a:cxnLst/>
                <a:rect l="l" t="t" r="r" b="b"/>
                <a:pathLst>
                  <a:path w="1505" h="1086" extrusionOk="0">
                    <a:moveTo>
                      <a:pt x="297" y="1"/>
                    </a:moveTo>
                    <a:cubicBezTo>
                      <a:pt x="269" y="1"/>
                      <a:pt x="240" y="6"/>
                      <a:pt x="213" y="15"/>
                    </a:cubicBezTo>
                    <a:cubicBezTo>
                      <a:pt x="149" y="36"/>
                      <a:pt x="96" y="81"/>
                      <a:pt x="64" y="142"/>
                    </a:cubicBezTo>
                    <a:cubicBezTo>
                      <a:pt x="0" y="266"/>
                      <a:pt x="52" y="419"/>
                      <a:pt x="179" y="479"/>
                    </a:cubicBezTo>
                    <a:lnTo>
                      <a:pt x="1433" y="1086"/>
                    </a:lnTo>
                    <a:cubicBezTo>
                      <a:pt x="1476" y="913"/>
                      <a:pt x="1500" y="735"/>
                      <a:pt x="1505" y="556"/>
                    </a:cubicBezTo>
                    <a:lnTo>
                      <a:pt x="410" y="27"/>
                    </a:lnTo>
                    <a:cubicBezTo>
                      <a:pt x="375" y="10"/>
                      <a:pt x="336" y="1"/>
                      <a:pt x="2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3"/>
              <p:cNvSpPr/>
              <p:nvPr/>
            </p:nvSpPr>
            <p:spPr>
              <a:xfrm>
                <a:off x="9195769" y="2393288"/>
                <a:ext cx="141469" cy="91433"/>
              </a:xfrm>
              <a:custGeom>
                <a:avLst/>
                <a:gdLst/>
                <a:ahLst/>
                <a:cxnLst/>
                <a:rect l="l" t="t" r="r" b="b"/>
                <a:pathLst>
                  <a:path w="1719" h="1111" extrusionOk="0">
                    <a:moveTo>
                      <a:pt x="297" y="0"/>
                    </a:moveTo>
                    <a:cubicBezTo>
                      <a:pt x="269" y="0"/>
                      <a:pt x="241" y="5"/>
                      <a:pt x="214" y="14"/>
                    </a:cubicBezTo>
                    <a:cubicBezTo>
                      <a:pt x="150" y="35"/>
                      <a:pt x="96" y="80"/>
                      <a:pt x="65" y="141"/>
                    </a:cubicBezTo>
                    <a:cubicBezTo>
                      <a:pt x="0" y="265"/>
                      <a:pt x="53" y="418"/>
                      <a:pt x="179" y="478"/>
                    </a:cubicBezTo>
                    <a:lnTo>
                      <a:pt x="1486" y="1110"/>
                    </a:lnTo>
                    <a:cubicBezTo>
                      <a:pt x="1502" y="1083"/>
                      <a:pt x="1517" y="1055"/>
                      <a:pt x="1532" y="1025"/>
                    </a:cubicBezTo>
                    <a:lnTo>
                      <a:pt x="1718" y="660"/>
                    </a:lnTo>
                    <a:lnTo>
                      <a:pt x="410" y="26"/>
                    </a:lnTo>
                    <a:cubicBezTo>
                      <a:pt x="375" y="9"/>
                      <a:pt x="336" y="0"/>
                      <a:pt x="2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3"/>
              <p:cNvSpPr/>
              <p:nvPr/>
            </p:nvSpPr>
            <p:spPr>
              <a:xfrm>
                <a:off x="9144745" y="2493033"/>
                <a:ext cx="127150" cy="74397"/>
              </a:xfrm>
              <a:custGeom>
                <a:avLst/>
                <a:gdLst/>
                <a:ahLst/>
                <a:cxnLst/>
                <a:rect l="l" t="t" r="r" b="b"/>
                <a:pathLst>
                  <a:path w="1545" h="904" extrusionOk="0">
                    <a:moveTo>
                      <a:pt x="296" y="0"/>
                    </a:moveTo>
                    <a:cubicBezTo>
                      <a:pt x="268" y="0"/>
                      <a:pt x="239" y="5"/>
                      <a:pt x="212" y="15"/>
                    </a:cubicBezTo>
                    <a:cubicBezTo>
                      <a:pt x="148" y="35"/>
                      <a:pt x="94" y="82"/>
                      <a:pt x="63" y="141"/>
                    </a:cubicBezTo>
                    <a:cubicBezTo>
                      <a:pt x="0" y="267"/>
                      <a:pt x="52" y="419"/>
                      <a:pt x="179" y="478"/>
                    </a:cubicBezTo>
                    <a:lnTo>
                      <a:pt x="1054" y="903"/>
                    </a:lnTo>
                    <a:cubicBezTo>
                      <a:pt x="1230" y="814"/>
                      <a:pt x="1394" y="703"/>
                      <a:pt x="1545" y="577"/>
                    </a:cubicBezTo>
                    <a:lnTo>
                      <a:pt x="410" y="26"/>
                    </a:lnTo>
                    <a:cubicBezTo>
                      <a:pt x="374" y="9"/>
                      <a:pt x="335" y="0"/>
                      <a:pt x="2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3"/>
              <p:cNvSpPr/>
              <p:nvPr/>
            </p:nvSpPr>
            <p:spPr>
              <a:xfrm>
                <a:off x="9046563" y="2173470"/>
                <a:ext cx="94395" cy="80816"/>
              </a:xfrm>
              <a:custGeom>
                <a:avLst/>
                <a:gdLst/>
                <a:ahLst/>
                <a:cxnLst/>
                <a:rect l="l" t="t" r="r" b="b"/>
                <a:pathLst>
                  <a:path w="1147" h="982" extrusionOk="0">
                    <a:moveTo>
                      <a:pt x="576" y="0"/>
                    </a:moveTo>
                    <a:cubicBezTo>
                      <a:pt x="392" y="0"/>
                      <a:pt x="215" y="100"/>
                      <a:pt x="125" y="274"/>
                    </a:cubicBezTo>
                    <a:cubicBezTo>
                      <a:pt x="0" y="517"/>
                      <a:pt x="102" y="814"/>
                      <a:pt x="349" y="930"/>
                    </a:cubicBezTo>
                    <a:cubicBezTo>
                      <a:pt x="421" y="965"/>
                      <a:pt x="497" y="982"/>
                      <a:pt x="571" y="982"/>
                    </a:cubicBezTo>
                    <a:cubicBezTo>
                      <a:pt x="755" y="982"/>
                      <a:pt x="932" y="882"/>
                      <a:pt x="1023" y="708"/>
                    </a:cubicBezTo>
                    <a:cubicBezTo>
                      <a:pt x="1147" y="465"/>
                      <a:pt x="1045" y="168"/>
                      <a:pt x="799" y="52"/>
                    </a:cubicBezTo>
                    <a:cubicBezTo>
                      <a:pt x="727" y="17"/>
                      <a:pt x="651" y="0"/>
                      <a:pt x="5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3"/>
              <p:cNvSpPr/>
              <p:nvPr/>
            </p:nvSpPr>
            <p:spPr>
              <a:xfrm>
                <a:off x="8986651" y="2290744"/>
                <a:ext cx="94313" cy="80816"/>
              </a:xfrm>
              <a:custGeom>
                <a:avLst/>
                <a:gdLst/>
                <a:ahLst/>
                <a:cxnLst/>
                <a:rect l="l" t="t" r="r" b="b"/>
                <a:pathLst>
                  <a:path w="1146" h="982" extrusionOk="0">
                    <a:moveTo>
                      <a:pt x="576" y="0"/>
                    </a:moveTo>
                    <a:cubicBezTo>
                      <a:pt x="392" y="0"/>
                      <a:pt x="216" y="100"/>
                      <a:pt x="124" y="273"/>
                    </a:cubicBezTo>
                    <a:cubicBezTo>
                      <a:pt x="0" y="516"/>
                      <a:pt x="102" y="814"/>
                      <a:pt x="348" y="931"/>
                    </a:cubicBezTo>
                    <a:cubicBezTo>
                      <a:pt x="419" y="965"/>
                      <a:pt x="495" y="981"/>
                      <a:pt x="569" y="981"/>
                    </a:cubicBezTo>
                    <a:cubicBezTo>
                      <a:pt x="753" y="981"/>
                      <a:pt x="930" y="882"/>
                      <a:pt x="1020" y="708"/>
                    </a:cubicBezTo>
                    <a:cubicBezTo>
                      <a:pt x="1146" y="465"/>
                      <a:pt x="1044" y="167"/>
                      <a:pt x="797" y="51"/>
                    </a:cubicBezTo>
                    <a:cubicBezTo>
                      <a:pt x="725" y="17"/>
                      <a:pt x="650" y="0"/>
                      <a:pt x="5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3"/>
              <p:cNvSpPr/>
              <p:nvPr/>
            </p:nvSpPr>
            <p:spPr>
              <a:xfrm>
                <a:off x="8926409" y="2404727"/>
                <a:ext cx="94313" cy="80816"/>
              </a:xfrm>
              <a:custGeom>
                <a:avLst/>
                <a:gdLst/>
                <a:ahLst/>
                <a:cxnLst/>
                <a:rect l="l" t="t" r="r" b="b"/>
                <a:pathLst>
                  <a:path w="1146" h="982" extrusionOk="0">
                    <a:moveTo>
                      <a:pt x="575" y="1"/>
                    </a:moveTo>
                    <a:cubicBezTo>
                      <a:pt x="392" y="1"/>
                      <a:pt x="214" y="100"/>
                      <a:pt x="124" y="273"/>
                    </a:cubicBezTo>
                    <a:cubicBezTo>
                      <a:pt x="0" y="516"/>
                      <a:pt x="102" y="813"/>
                      <a:pt x="348" y="931"/>
                    </a:cubicBezTo>
                    <a:cubicBezTo>
                      <a:pt x="419" y="965"/>
                      <a:pt x="494" y="982"/>
                      <a:pt x="569" y="982"/>
                    </a:cubicBezTo>
                    <a:cubicBezTo>
                      <a:pt x="753" y="982"/>
                      <a:pt x="930" y="882"/>
                      <a:pt x="1020" y="707"/>
                    </a:cubicBezTo>
                    <a:cubicBezTo>
                      <a:pt x="1145" y="466"/>
                      <a:pt x="1044" y="168"/>
                      <a:pt x="797" y="51"/>
                    </a:cubicBezTo>
                    <a:cubicBezTo>
                      <a:pt x="725" y="17"/>
                      <a:pt x="650" y="1"/>
                      <a:pt x="5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3"/>
              <p:cNvSpPr/>
              <p:nvPr/>
            </p:nvSpPr>
            <p:spPr>
              <a:xfrm>
                <a:off x="8797284" y="2637630"/>
                <a:ext cx="211011" cy="288370"/>
              </a:xfrm>
              <a:custGeom>
                <a:avLst/>
                <a:gdLst/>
                <a:ahLst/>
                <a:cxnLst/>
                <a:rect l="l" t="t" r="r" b="b"/>
                <a:pathLst>
                  <a:path w="2564" h="3504" extrusionOk="0">
                    <a:moveTo>
                      <a:pt x="41" y="1"/>
                    </a:moveTo>
                    <a:lnTo>
                      <a:pt x="41" y="1"/>
                    </a:lnTo>
                    <a:cubicBezTo>
                      <a:pt x="1" y="150"/>
                      <a:pt x="1" y="306"/>
                      <a:pt x="42" y="454"/>
                    </a:cubicBezTo>
                    <a:cubicBezTo>
                      <a:pt x="86" y="611"/>
                      <a:pt x="160" y="755"/>
                      <a:pt x="261" y="882"/>
                    </a:cubicBezTo>
                    <a:cubicBezTo>
                      <a:pt x="455" y="1131"/>
                      <a:pt x="706" y="1316"/>
                      <a:pt x="967" y="1490"/>
                    </a:cubicBezTo>
                    <a:cubicBezTo>
                      <a:pt x="804" y="1839"/>
                      <a:pt x="637" y="2202"/>
                      <a:pt x="633" y="2586"/>
                    </a:cubicBezTo>
                    <a:cubicBezTo>
                      <a:pt x="631" y="2771"/>
                      <a:pt x="675" y="2953"/>
                      <a:pt x="760" y="3116"/>
                    </a:cubicBezTo>
                    <a:cubicBezTo>
                      <a:pt x="812" y="3214"/>
                      <a:pt x="880" y="3301"/>
                      <a:pt x="964" y="3372"/>
                    </a:cubicBezTo>
                    <a:cubicBezTo>
                      <a:pt x="1032" y="3432"/>
                      <a:pt x="1113" y="3477"/>
                      <a:pt x="1199" y="3504"/>
                    </a:cubicBezTo>
                    <a:cubicBezTo>
                      <a:pt x="1520" y="3260"/>
                      <a:pt x="2008" y="3357"/>
                      <a:pt x="2245" y="3044"/>
                    </a:cubicBezTo>
                    <a:cubicBezTo>
                      <a:pt x="2251" y="3037"/>
                      <a:pt x="2257" y="3029"/>
                      <a:pt x="2261" y="3020"/>
                    </a:cubicBezTo>
                    <a:cubicBezTo>
                      <a:pt x="2446" y="2748"/>
                      <a:pt x="2564" y="2418"/>
                      <a:pt x="2550" y="2091"/>
                    </a:cubicBezTo>
                    <a:cubicBezTo>
                      <a:pt x="2547" y="2011"/>
                      <a:pt x="2536" y="1930"/>
                      <a:pt x="2515" y="1851"/>
                    </a:cubicBezTo>
                    <a:cubicBezTo>
                      <a:pt x="2422" y="1489"/>
                      <a:pt x="2160" y="1210"/>
                      <a:pt x="1847" y="992"/>
                    </a:cubicBezTo>
                    <a:cubicBezTo>
                      <a:pt x="1697" y="891"/>
                      <a:pt x="1541" y="802"/>
                      <a:pt x="1378" y="724"/>
                    </a:cubicBezTo>
                    <a:cubicBezTo>
                      <a:pt x="1065" y="572"/>
                      <a:pt x="765" y="481"/>
                      <a:pt x="491" y="335"/>
                    </a:cubicBezTo>
                    <a:cubicBezTo>
                      <a:pt x="324" y="248"/>
                      <a:pt x="172" y="135"/>
                      <a:pt x="41" y="1"/>
                    </a:cubicBezTo>
                    <a:close/>
                  </a:path>
                </a:pathLst>
              </a:cu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3"/>
              <p:cNvSpPr/>
              <p:nvPr/>
            </p:nvSpPr>
            <p:spPr>
              <a:xfrm>
                <a:off x="8634910" y="2663143"/>
                <a:ext cx="174471" cy="117027"/>
              </a:xfrm>
              <a:custGeom>
                <a:avLst/>
                <a:gdLst/>
                <a:ahLst/>
                <a:cxnLst/>
                <a:rect l="l" t="t" r="r" b="b"/>
                <a:pathLst>
                  <a:path w="2120" h="1422" extrusionOk="0">
                    <a:moveTo>
                      <a:pt x="451" y="0"/>
                    </a:moveTo>
                    <a:cubicBezTo>
                      <a:pt x="323" y="0"/>
                      <a:pt x="198" y="60"/>
                      <a:pt x="118" y="169"/>
                    </a:cubicBezTo>
                    <a:cubicBezTo>
                      <a:pt x="1" y="332"/>
                      <a:pt x="19" y="556"/>
                      <a:pt x="159" y="699"/>
                    </a:cubicBezTo>
                    <a:cubicBezTo>
                      <a:pt x="193" y="690"/>
                      <a:pt x="228" y="685"/>
                      <a:pt x="263" y="685"/>
                    </a:cubicBezTo>
                    <a:cubicBezTo>
                      <a:pt x="325" y="685"/>
                      <a:pt x="387" y="699"/>
                      <a:pt x="444" y="727"/>
                    </a:cubicBezTo>
                    <a:lnTo>
                      <a:pt x="1686" y="1340"/>
                    </a:lnTo>
                    <a:cubicBezTo>
                      <a:pt x="1727" y="1361"/>
                      <a:pt x="1765" y="1388"/>
                      <a:pt x="1798" y="1422"/>
                    </a:cubicBezTo>
                    <a:cubicBezTo>
                      <a:pt x="1963" y="1379"/>
                      <a:pt x="2084" y="1237"/>
                      <a:pt x="2102" y="1067"/>
                    </a:cubicBezTo>
                    <a:cubicBezTo>
                      <a:pt x="2120" y="897"/>
                      <a:pt x="2029" y="733"/>
                      <a:pt x="1877" y="657"/>
                    </a:cubicBezTo>
                    <a:lnTo>
                      <a:pt x="1370" y="407"/>
                    </a:lnTo>
                    <a:lnTo>
                      <a:pt x="1346" y="396"/>
                    </a:lnTo>
                    <a:lnTo>
                      <a:pt x="679" y="65"/>
                    </a:lnTo>
                    <a:lnTo>
                      <a:pt x="634" y="44"/>
                    </a:lnTo>
                    <a:cubicBezTo>
                      <a:pt x="576" y="14"/>
                      <a:pt x="513" y="0"/>
                      <a:pt x="451" y="0"/>
                    </a:cubicBezTo>
                    <a:close/>
                  </a:path>
                </a:pathLst>
              </a:cu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3"/>
              <p:cNvSpPr/>
              <p:nvPr/>
            </p:nvSpPr>
            <p:spPr>
              <a:xfrm>
                <a:off x="8616722" y="2718859"/>
                <a:ext cx="186651" cy="118673"/>
              </a:xfrm>
              <a:custGeom>
                <a:avLst/>
                <a:gdLst/>
                <a:ahLst/>
                <a:cxnLst/>
                <a:rect l="l" t="t" r="r" b="b"/>
                <a:pathLst>
                  <a:path w="2268" h="1442" extrusionOk="0">
                    <a:moveTo>
                      <a:pt x="469" y="1"/>
                    </a:moveTo>
                    <a:cubicBezTo>
                      <a:pt x="323" y="1"/>
                      <a:pt x="182" y="78"/>
                      <a:pt x="108" y="216"/>
                    </a:cubicBezTo>
                    <a:cubicBezTo>
                      <a:pt x="1" y="415"/>
                      <a:pt x="76" y="664"/>
                      <a:pt x="275" y="772"/>
                    </a:cubicBezTo>
                    <a:cubicBezTo>
                      <a:pt x="281" y="772"/>
                      <a:pt x="287" y="771"/>
                      <a:pt x="293" y="771"/>
                    </a:cubicBezTo>
                    <a:cubicBezTo>
                      <a:pt x="355" y="771"/>
                      <a:pt x="418" y="786"/>
                      <a:pt x="474" y="814"/>
                    </a:cubicBezTo>
                    <a:lnTo>
                      <a:pt x="1716" y="1428"/>
                    </a:lnTo>
                    <a:cubicBezTo>
                      <a:pt x="1723" y="1432"/>
                      <a:pt x="1732" y="1437"/>
                      <a:pt x="1741" y="1441"/>
                    </a:cubicBezTo>
                    <a:cubicBezTo>
                      <a:pt x="2096" y="1428"/>
                      <a:pt x="2268" y="999"/>
                      <a:pt x="2017" y="745"/>
                    </a:cubicBezTo>
                    <a:cubicBezTo>
                      <a:pt x="1986" y="711"/>
                      <a:pt x="1947" y="684"/>
                      <a:pt x="1905" y="663"/>
                    </a:cubicBezTo>
                    <a:lnTo>
                      <a:pt x="665" y="50"/>
                    </a:lnTo>
                    <a:cubicBezTo>
                      <a:pt x="602" y="17"/>
                      <a:pt x="535" y="1"/>
                      <a:pt x="469" y="1"/>
                    </a:cubicBezTo>
                    <a:close/>
                  </a:path>
                </a:pathLst>
              </a:cu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3"/>
              <p:cNvSpPr/>
              <p:nvPr/>
            </p:nvSpPr>
            <p:spPr>
              <a:xfrm>
                <a:off x="8604378" y="2782310"/>
                <a:ext cx="178256" cy="118755"/>
              </a:xfrm>
              <a:custGeom>
                <a:avLst/>
                <a:gdLst/>
                <a:ahLst/>
                <a:cxnLst/>
                <a:rect l="l" t="t" r="r" b="b"/>
                <a:pathLst>
                  <a:path w="2166" h="1443" extrusionOk="0">
                    <a:moveTo>
                      <a:pt x="443" y="0"/>
                    </a:moveTo>
                    <a:cubicBezTo>
                      <a:pt x="437" y="0"/>
                      <a:pt x="431" y="1"/>
                      <a:pt x="425" y="1"/>
                    </a:cubicBezTo>
                    <a:cubicBezTo>
                      <a:pt x="237" y="8"/>
                      <a:pt x="79" y="141"/>
                      <a:pt x="39" y="326"/>
                    </a:cubicBezTo>
                    <a:cubicBezTo>
                      <a:pt x="0" y="509"/>
                      <a:pt x="91" y="696"/>
                      <a:pt x="261" y="779"/>
                    </a:cubicBezTo>
                    <a:lnTo>
                      <a:pt x="427" y="861"/>
                    </a:lnTo>
                    <a:lnTo>
                      <a:pt x="515" y="905"/>
                    </a:lnTo>
                    <a:lnTo>
                      <a:pt x="513" y="905"/>
                    </a:lnTo>
                    <a:lnTo>
                      <a:pt x="1502" y="1392"/>
                    </a:lnTo>
                    <a:cubicBezTo>
                      <a:pt x="1564" y="1426"/>
                      <a:pt x="1632" y="1442"/>
                      <a:pt x="1698" y="1442"/>
                    </a:cubicBezTo>
                    <a:cubicBezTo>
                      <a:pt x="1844" y="1442"/>
                      <a:pt x="1984" y="1364"/>
                      <a:pt x="2058" y="1227"/>
                    </a:cubicBezTo>
                    <a:cubicBezTo>
                      <a:pt x="2166" y="1027"/>
                      <a:pt x="2091" y="778"/>
                      <a:pt x="1891" y="670"/>
                    </a:cubicBezTo>
                    <a:cubicBezTo>
                      <a:pt x="1884" y="666"/>
                      <a:pt x="1875" y="661"/>
                      <a:pt x="1866" y="657"/>
                    </a:cubicBezTo>
                    <a:lnTo>
                      <a:pt x="625" y="43"/>
                    </a:lnTo>
                    <a:cubicBezTo>
                      <a:pt x="568" y="15"/>
                      <a:pt x="505" y="0"/>
                      <a:pt x="443" y="0"/>
                    </a:cubicBezTo>
                    <a:close/>
                  </a:path>
                </a:pathLst>
              </a:cu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68" name="Google Shape;1768;p43"/>
          <p:cNvSpPr/>
          <p:nvPr/>
        </p:nvSpPr>
        <p:spPr>
          <a:xfrm>
            <a:off x="8115200" y="1425875"/>
            <a:ext cx="136532" cy="136614"/>
          </a:xfrm>
          <a:custGeom>
            <a:avLst/>
            <a:gdLst/>
            <a:ahLst/>
            <a:cxnLst/>
            <a:rect l="l" t="t" r="r" b="b"/>
            <a:pathLst>
              <a:path w="1659" h="1660" extrusionOk="0">
                <a:moveTo>
                  <a:pt x="830" y="1"/>
                </a:moveTo>
                <a:lnTo>
                  <a:pt x="536" y="536"/>
                </a:lnTo>
                <a:lnTo>
                  <a:pt x="1" y="830"/>
                </a:lnTo>
                <a:lnTo>
                  <a:pt x="536" y="1122"/>
                </a:lnTo>
                <a:lnTo>
                  <a:pt x="830" y="1659"/>
                </a:lnTo>
                <a:lnTo>
                  <a:pt x="1122" y="1122"/>
                </a:lnTo>
                <a:lnTo>
                  <a:pt x="1659" y="830"/>
                </a:lnTo>
                <a:lnTo>
                  <a:pt x="1122" y="536"/>
                </a:lnTo>
                <a:lnTo>
                  <a:pt x="8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ZoneTexte 1">
            <a:extLst>
              <a:ext uri="{FF2B5EF4-FFF2-40B4-BE49-F238E27FC236}">
                <a16:creationId xmlns:a16="http://schemas.microsoft.com/office/drawing/2014/main" id="{DE0BEA3F-0C37-B204-5B19-51C211E34DCB}"/>
              </a:ext>
            </a:extLst>
          </p:cNvPr>
          <p:cNvSpPr txBox="1"/>
          <p:nvPr/>
        </p:nvSpPr>
        <p:spPr>
          <a:xfrm>
            <a:off x="8686800" y="4807974"/>
            <a:ext cx="295274" cy="307777"/>
          </a:xfrm>
          <a:prstGeom prst="rect">
            <a:avLst/>
          </a:prstGeom>
          <a:noFill/>
        </p:spPr>
        <p:txBody>
          <a:bodyPr wrap="none" rtlCol="0">
            <a:spAutoFit/>
          </a:bodyPr>
          <a:lstStyle/>
          <a:p>
            <a:r>
              <a:rPr lang="en-US" dirty="0">
                <a:solidFill>
                  <a:schemeClr val="accent6"/>
                </a:solidFill>
                <a:latin typeface="Libre Baskerville" panose="02000000000000000000" pitchFamily="2" charset="0"/>
              </a:rPr>
              <a:t>3</a:t>
            </a:r>
          </a:p>
        </p:txBody>
      </p:sp>
    </p:spTree>
    <p:extLst>
      <p:ext uri="{BB962C8B-B14F-4D97-AF65-F5344CB8AC3E}">
        <p14:creationId xmlns:p14="http://schemas.microsoft.com/office/powerpoint/2010/main" val="5493962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050"/>
        <p:cNvGrpSpPr/>
        <p:nvPr/>
      </p:nvGrpSpPr>
      <p:grpSpPr>
        <a:xfrm>
          <a:off x="0" y="0"/>
          <a:ext cx="0" cy="0"/>
          <a:chOff x="0" y="0"/>
          <a:chExt cx="0" cy="0"/>
        </a:xfrm>
      </p:grpSpPr>
      <p:grpSp>
        <p:nvGrpSpPr>
          <p:cNvPr id="2052" name="Google Shape;2052;p43"/>
          <p:cNvGrpSpPr/>
          <p:nvPr/>
        </p:nvGrpSpPr>
        <p:grpSpPr>
          <a:xfrm>
            <a:off x="280693" y="957128"/>
            <a:ext cx="3693899" cy="3534330"/>
            <a:chOff x="5723525" y="1149575"/>
            <a:chExt cx="3078402" cy="2941225"/>
          </a:xfrm>
        </p:grpSpPr>
        <p:sp>
          <p:nvSpPr>
            <p:cNvPr id="2053" name="Google Shape;2053;p43"/>
            <p:cNvSpPr txBox="1"/>
            <p:nvPr/>
          </p:nvSpPr>
          <p:spPr>
            <a:xfrm>
              <a:off x="5724224" y="1909500"/>
              <a:ext cx="3077703" cy="2181300"/>
            </a:xfrm>
            <a:prstGeom prst="rect">
              <a:avLst/>
            </a:prstGeom>
            <a:noFill/>
            <a:ln>
              <a:noFill/>
            </a:ln>
          </p:spPr>
          <p:txBody>
            <a:bodyPr spcFirstLastPara="1" wrap="square" lIns="91425" tIns="91425" rIns="91425" bIns="91425" anchor="t" anchorCtr="0">
              <a:noAutofit/>
            </a:bodyPr>
            <a:lstStyle/>
            <a:p>
              <a:pPr algn="ctr"/>
              <a:r>
                <a:rPr lang="fr-FR" dirty="0" err="1">
                  <a:solidFill>
                    <a:srgbClr val="0D0D0D"/>
                  </a:solidFill>
                  <a:latin typeface="Libre Baskerville" panose="02000000000000000000" pitchFamily="2" charset="0"/>
                </a:rPr>
                <a:t>Pay</a:t>
              </a:r>
              <a:r>
                <a:rPr lang="fr-FR" dirty="0">
                  <a:solidFill>
                    <a:srgbClr val="0D0D0D"/>
                  </a:solidFill>
                  <a:latin typeface="Libre Baskerville" panose="02000000000000000000" pitchFamily="2" charset="0"/>
                </a:rPr>
                <a:t> gap has a high </a:t>
              </a:r>
              <a:r>
                <a:rPr lang="fr-FR" dirty="0" err="1">
                  <a:solidFill>
                    <a:srgbClr val="0D0D0D"/>
                  </a:solidFill>
                  <a:latin typeface="Libre Baskerville" panose="02000000000000000000" pitchFamily="2" charset="0"/>
                </a:rPr>
                <a:t>correlation</a:t>
              </a:r>
              <a:r>
                <a:rPr lang="fr-FR" dirty="0">
                  <a:solidFill>
                    <a:srgbClr val="0D0D0D"/>
                  </a:solidFill>
                  <a:latin typeface="Libre Baskerville" panose="02000000000000000000" pitchFamily="2" charset="0"/>
                </a:rPr>
                <a:t> </a:t>
              </a:r>
              <a:r>
                <a:rPr lang="fr-FR" dirty="0" err="1">
                  <a:solidFill>
                    <a:srgbClr val="0D0D0D"/>
                  </a:solidFill>
                  <a:latin typeface="Libre Baskerville" panose="02000000000000000000" pitchFamily="2" charset="0"/>
                </a:rPr>
                <a:t>with</a:t>
              </a:r>
              <a:r>
                <a:rPr lang="fr-FR" dirty="0">
                  <a:solidFill>
                    <a:srgbClr val="0D0D0D"/>
                  </a:solidFill>
                  <a:latin typeface="Libre Baskerville" panose="02000000000000000000" pitchFamily="2" charset="0"/>
                </a:rPr>
                <a:t> the </a:t>
              </a:r>
              <a:r>
                <a:rPr lang="fr-FR" dirty="0" err="1">
                  <a:solidFill>
                    <a:srgbClr val="0D0D0D"/>
                  </a:solidFill>
                  <a:latin typeface="Libre Baskerville" panose="02000000000000000000" pitchFamily="2" charset="0"/>
                </a:rPr>
                <a:t>mean</a:t>
              </a:r>
              <a:r>
                <a:rPr lang="fr-FR" dirty="0">
                  <a:solidFill>
                    <a:srgbClr val="0D0D0D"/>
                  </a:solidFill>
                  <a:latin typeface="Libre Baskerville" panose="02000000000000000000" pitchFamily="2" charset="0"/>
                </a:rPr>
                <a:t> </a:t>
              </a:r>
              <a:r>
                <a:rPr lang="fr-FR" dirty="0" err="1">
                  <a:solidFill>
                    <a:srgbClr val="0D0D0D"/>
                  </a:solidFill>
                  <a:latin typeface="Libre Baskerville" panose="02000000000000000000" pitchFamily="2" charset="0"/>
                </a:rPr>
                <a:t>salary</a:t>
              </a:r>
              <a:r>
                <a:rPr lang="fr-FR" dirty="0">
                  <a:solidFill>
                    <a:srgbClr val="0D0D0D"/>
                  </a:solidFill>
                  <a:latin typeface="Libre Baskerville" panose="02000000000000000000" pitchFamily="2" charset="0"/>
                </a:rPr>
                <a:t>, the  </a:t>
              </a:r>
              <a:r>
                <a:rPr lang="fr-FR" dirty="0" err="1">
                  <a:solidFill>
                    <a:srgbClr val="0D0D0D"/>
                  </a:solidFill>
                  <a:latin typeface="Libre Baskerville" panose="02000000000000000000" pitchFamily="2" charset="0"/>
                </a:rPr>
                <a:t>executive</a:t>
              </a:r>
              <a:r>
                <a:rPr lang="fr-FR" dirty="0">
                  <a:solidFill>
                    <a:srgbClr val="0D0D0D"/>
                  </a:solidFill>
                  <a:latin typeface="Libre Baskerville" panose="02000000000000000000" pitchFamily="2" charset="0"/>
                </a:rPr>
                <a:t> </a:t>
              </a:r>
              <a:r>
                <a:rPr lang="fr-FR" dirty="0" err="1">
                  <a:solidFill>
                    <a:srgbClr val="0D0D0D"/>
                  </a:solidFill>
                  <a:latin typeface="Libre Baskerville" panose="02000000000000000000" pitchFamily="2" charset="0"/>
                </a:rPr>
                <a:t>salary</a:t>
              </a:r>
              <a:r>
                <a:rPr lang="fr-FR" dirty="0">
                  <a:solidFill>
                    <a:srgbClr val="0D0D0D"/>
                  </a:solidFill>
                  <a:latin typeface="Libre Baskerville" panose="02000000000000000000" pitchFamily="2" charset="0"/>
                </a:rPr>
                <a:t>, and the middle and </a:t>
              </a:r>
              <a:r>
                <a:rPr lang="fr-FR" dirty="0" err="1">
                  <a:solidFill>
                    <a:srgbClr val="0D0D0D"/>
                  </a:solidFill>
                  <a:latin typeface="Libre Baskerville" panose="02000000000000000000" pitchFamily="2" charset="0"/>
                </a:rPr>
                <a:t>old</a:t>
              </a:r>
              <a:r>
                <a:rPr lang="fr-FR" dirty="0">
                  <a:solidFill>
                    <a:srgbClr val="0D0D0D"/>
                  </a:solidFill>
                  <a:latin typeface="Libre Baskerville" panose="02000000000000000000" pitchFamily="2" charset="0"/>
                </a:rPr>
                <a:t> </a:t>
              </a:r>
              <a:r>
                <a:rPr lang="fr-FR" dirty="0" err="1">
                  <a:solidFill>
                    <a:srgbClr val="0D0D0D"/>
                  </a:solidFill>
                  <a:latin typeface="Libre Baskerville" panose="02000000000000000000" pitchFamily="2" charset="0"/>
                </a:rPr>
                <a:t>age</a:t>
              </a:r>
              <a:r>
                <a:rPr lang="fr-FR" dirty="0">
                  <a:solidFill>
                    <a:srgbClr val="0D0D0D"/>
                  </a:solidFill>
                  <a:latin typeface="Libre Baskerville" panose="02000000000000000000" pitchFamily="2" charset="0"/>
                </a:rPr>
                <a:t> salaries.</a:t>
              </a:r>
            </a:p>
            <a:p>
              <a:pPr algn="l">
                <a:buFont typeface="Arial" panose="020B0604020202020204" pitchFamily="34" charset="0"/>
                <a:buChar char="•"/>
              </a:pPr>
              <a:endParaRPr lang="fr-FR" b="1" i="0" dirty="0">
                <a:solidFill>
                  <a:srgbClr val="0D0D0D"/>
                </a:solidFill>
                <a:effectLst/>
                <a:highlight>
                  <a:srgbClr val="FFFFFF"/>
                </a:highlight>
                <a:latin typeface="Libre Baskerville" panose="02000000000000000000" pitchFamily="2" charset="0"/>
              </a:endParaRPr>
            </a:p>
            <a:p>
              <a:pPr marL="742950" lvl="1" indent="-285750" algn="l">
                <a:buFont typeface="Arial" panose="020B0604020202020204" pitchFamily="34" charset="0"/>
                <a:buChar char="•"/>
              </a:pPr>
              <a:endParaRPr lang="fr-FR" b="0" i="0" dirty="0">
                <a:solidFill>
                  <a:srgbClr val="0D0D0D"/>
                </a:solidFill>
                <a:effectLst/>
                <a:highlight>
                  <a:srgbClr val="FFFFFF"/>
                </a:highlight>
                <a:latin typeface="Libre Baskerville" panose="02000000000000000000" pitchFamily="2" charset="0"/>
              </a:endParaRPr>
            </a:p>
          </p:txBody>
        </p:sp>
        <p:sp>
          <p:nvSpPr>
            <p:cNvPr id="2054" name="Google Shape;2054;p43"/>
            <p:cNvSpPr txBox="1"/>
            <p:nvPr/>
          </p:nvSpPr>
          <p:spPr>
            <a:xfrm>
              <a:off x="5723525" y="1149575"/>
              <a:ext cx="2708400" cy="6891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800" dirty="0">
                <a:solidFill>
                  <a:schemeClr val="dk1"/>
                </a:solidFill>
                <a:latin typeface="Montserrat ExtraBold"/>
                <a:ea typeface="Montserrat ExtraBold"/>
                <a:cs typeface="Montserrat ExtraBold"/>
                <a:sym typeface="Montserrat ExtraBold"/>
              </a:endParaRPr>
            </a:p>
          </p:txBody>
        </p:sp>
      </p:grpSp>
      <p:pic>
        <p:nvPicPr>
          <p:cNvPr id="2" name="Image 1">
            <a:extLst>
              <a:ext uri="{FF2B5EF4-FFF2-40B4-BE49-F238E27FC236}">
                <a16:creationId xmlns:a16="http://schemas.microsoft.com/office/drawing/2014/main" id="{2A21232C-9659-0E15-3375-A1101244910D}"/>
              </a:ext>
            </a:extLst>
          </p:cNvPr>
          <p:cNvPicPr>
            <a:picLocks noGrp="1" noRot="1" noChangeAspect="1" noMove="1" noResize="1" noEditPoints="1" noAdjustHandles="1" noChangeArrowheads="1" noChangeShapeType="1" noCrop="1"/>
          </p:cNvPicPr>
          <p:nvPr/>
        </p:nvPicPr>
        <p:blipFill rotWithShape="1">
          <a:blip r:embed="rId3">
            <a:clrChange>
              <a:clrFrom>
                <a:srgbClr val="FFFFFF"/>
              </a:clrFrom>
              <a:clrTo>
                <a:srgbClr val="FFFFFF">
                  <a:alpha val="0"/>
                </a:srgbClr>
              </a:clrTo>
            </a:clrChange>
          </a:blip>
          <a:srcRect t="4353"/>
          <a:stretch/>
        </p:blipFill>
        <p:spPr>
          <a:xfrm>
            <a:off x="3974592" y="0"/>
            <a:ext cx="5169408" cy="4527388"/>
          </a:xfrm>
          <a:prstGeom prst="rect">
            <a:avLst/>
          </a:prstGeom>
        </p:spPr>
      </p:pic>
      <p:sp>
        <p:nvSpPr>
          <p:cNvPr id="5" name="Titre 4">
            <a:extLst>
              <a:ext uri="{FF2B5EF4-FFF2-40B4-BE49-F238E27FC236}">
                <a16:creationId xmlns:a16="http://schemas.microsoft.com/office/drawing/2014/main" id="{048013A6-EA1C-6C25-FC6D-6ED908DDC452}"/>
              </a:ext>
            </a:extLst>
          </p:cNvPr>
          <p:cNvSpPr>
            <a:spLocks noGrp="1"/>
          </p:cNvSpPr>
          <p:nvPr>
            <p:ph type="title"/>
          </p:nvPr>
        </p:nvSpPr>
        <p:spPr>
          <a:xfrm>
            <a:off x="166320" y="122308"/>
            <a:ext cx="7204500" cy="414600"/>
          </a:xfrm>
        </p:spPr>
        <p:txBody>
          <a:bodyPr/>
          <a:lstStyle/>
          <a:p>
            <a:r>
              <a:rPr lang="en-US" sz="2400" dirty="0"/>
              <a:t>FEATURE ENGEENIRING</a:t>
            </a:r>
          </a:p>
        </p:txBody>
      </p:sp>
      <p:sp>
        <p:nvSpPr>
          <p:cNvPr id="6" name="ZoneTexte 5">
            <a:extLst>
              <a:ext uri="{FF2B5EF4-FFF2-40B4-BE49-F238E27FC236}">
                <a16:creationId xmlns:a16="http://schemas.microsoft.com/office/drawing/2014/main" id="{91C1A20D-F60F-D3B8-EAF7-BD9FA7949877}"/>
              </a:ext>
            </a:extLst>
          </p:cNvPr>
          <p:cNvSpPr txBox="1"/>
          <p:nvPr/>
        </p:nvSpPr>
        <p:spPr>
          <a:xfrm>
            <a:off x="166320" y="493776"/>
            <a:ext cx="3206496" cy="316532"/>
          </a:xfrm>
          <a:prstGeom prst="rect">
            <a:avLst/>
          </a:prstGeom>
          <a:noFill/>
        </p:spPr>
        <p:txBody>
          <a:bodyPr wrap="square" rtlCol="0">
            <a:spAutoFit/>
          </a:bodyPr>
          <a:lstStyle/>
          <a:p>
            <a:r>
              <a:rPr lang="en-US" b="1" dirty="0">
                <a:latin typeface="Montserrat" pitchFamily="2" charset="77"/>
              </a:rPr>
              <a:t>Features selection </a:t>
            </a:r>
          </a:p>
        </p:txBody>
      </p:sp>
      <p:sp>
        <p:nvSpPr>
          <p:cNvPr id="8" name="Cadre 7">
            <a:extLst>
              <a:ext uri="{FF2B5EF4-FFF2-40B4-BE49-F238E27FC236}">
                <a16:creationId xmlns:a16="http://schemas.microsoft.com/office/drawing/2014/main" id="{A4EBD7D9-B6FC-88A5-185F-BC91F6C85D04}"/>
              </a:ext>
            </a:extLst>
          </p:cNvPr>
          <p:cNvSpPr>
            <a:spLocks noGrp="1" noRot="1" noMove="1" noResize="1" noEditPoints="1" noAdjustHandles="1" noChangeArrowheads="1" noChangeShapeType="1"/>
          </p:cNvSpPr>
          <p:nvPr/>
        </p:nvSpPr>
        <p:spPr>
          <a:xfrm>
            <a:off x="5261956" y="2818015"/>
            <a:ext cx="798022" cy="423949"/>
          </a:xfrm>
          <a:prstGeom prst="frame">
            <a:avLst/>
          </a:prstGeom>
          <a:solidFill>
            <a:schemeClr val="tx2"/>
          </a:solidFill>
          <a:ln>
            <a:solidFill>
              <a:schemeClr val="accent1"/>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schemeClr val="tx1"/>
              </a:solidFill>
            </a:endParaRPr>
          </a:p>
        </p:txBody>
      </p:sp>
      <p:sp>
        <p:nvSpPr>
          <p:cNvPr id="10" name="Cadre 9">
            <a:extLst>
              <a:ext uri="{FF2B5EF4-FFF2-40B4-BE49-F238E27FC236}">
                <a16:creationId xmlns:a16="http://schemas.microsoft.com/office/drawing/2014/main" id="{0B89E448-1BF5-71FE-0E1B-24C190947C7E}"/>
              </a:ext>
            </a:extLst>
          </p:cNvPr>
          <p:cNvSpPr>
            <a:spLocks noGrp="1" noRot="1" noMove="1" noResize="1" noEditPoints="1" noAdjustHandles="1" noChangeArrowheads="1" noChangeShapeType="1"/>
          </p:cNvSpPr>
          <p:nvPr/>
        </p:nvSpPr>
        <p:spPr>
          <a:xfrm>
            <a:off x="7417929" y="2818015"/>
            <a:ext cx="798022" cy="423949"/>
          </a:xfrm>
          <a:prstGeom prst="frame">
            <a:avLst/>
          </a:prstGeom>
          <a:solidFill>
            <a:schemeClr val="tx2"/>
          </a:solidFill>
          <a:ln>
            <a:solidFill>
              <a:schemeClr val="accent1"/>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schemeClr val="tx1"/>
              </a:solidFill>
            </a:endParaRPr>
          </a:p>
        </p:txBody>
      </p:sp>
      <p:sp>
        <p:nvSpPr>
          <p:cNvPr id="3" name="ZoneTexte 2">
            <a:extLst>
              <a:ext uri="{FF2B5EF4-FFF2-40B4-BE49-F238E27FC236}">
                <a16:creationId xmlns:a16="http://schemas.microsoft.com/office/drawing/2014/main" id="{ABFE440F-B7C7-99FF-624C-3BC33A99BB62}"/>
              </a:ext>
            </a:extLst>
          </p:cNvPr>
          <p:cNvSpPr txBox="1"/>
          <p:nvPr/>
        </p:nvSpPr>
        <p:spPr>
          <a:xfrm>
            <a:off x="8701548" y="4807974"/>
            <a:ext cx="410690" cy="307777"/>
          </a:xfrm>
          <a:prstGeom prst="rect">
            <a:avLst/>
          </a:prstGeom>
          <a:noFill/>
        </p:spPr>
        <p:txBody>
          <a:bodyPr wrap="none" rtlCol="0">
            <a:spAutoFit/>
          </a:bodyPr>
          <a:lstStyle/>
          <a:p>
            <a:r>
              <a:rPr lang="en-US" dirty="0">
                <a:solidFill>
                  <a:schemeClr val="accent6"/>
                </a:solidFill>
                <a:latin typeface="Libre Baskerville" panose="02000000000000000000" pitchFamily="2" charset="0"/>
              </a:rPr>
              <a:t>39</a:t>
            </a:r>
          </a:p>
        </p:txBody>
      </p:sp>
    </p:spTree>
    <p:extLst>
      <p:ext uri="{BB962C8B-B14F-4D97-AF65-F5344CB8AC3E}">
        <p14:creationId xmlns:p14="http://schemas.microsoft.com/office/powerpoint/2010/main" val="1341933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graphicFrame>
        <p:nvGraphicFramePr>
          <p:cNvPr id="1592" name="Google Shape;1592;p32"/>
          <p:cNvGraphicFramePr/>
          <p:nvPr>
            <p:extLst>
              <p:ext uri="{D42A27DB-BD31-4B8C-83A1-F6EECF244321}">
                <p14:modId xmlns:p14="http://schemas.microsoft.com/office/powerpoint/2010/main" val="3900506698"/>
              </p:ext>
            </p:extLst>
          </p:nvPr>
        </p:nvGraphicFramePr>
        <p:xfrm>
          <a:off x="388088" y="0"/>
          <a:ext cx="8367823" cy="4312256"/>
        </p:xfrm>
        <a:graphic>
          <a:graphicData uri="http://schemas.openxmlformats.org/drawingml/2006/table">
            <a:tbl>
              <a:tblPr>
                <a:noFill/>
                <a:tableStyleId>{E631D210-A7E2-48DB-9131-C72A7CB407B2}</a:tableStyleId>
              </a:tblPr>
              <a:tblGrid>
                <a:gridCol w="3316122">
                  <a:extLst>
                    <a:ext uri="{9D8B030D-6E8A-4147-A177-3AD203B41FA5}">
                      <a16:colId xmlns:a16="http://schemas.microsoft.com/office/drawing/2014/main" val="20000"/>
                    </a:ext>
                  </a:extLst>
                </a:gridCol>
                <a:gridCol w="5051701">
                  <a:extLst>
                    <a:ext uri="{9D8B030D-6E8A-4147-A177-3AD203B41FA5}">
                      <a16:colId xmlns:a16="http://schemas.microsoft.com/office/drawing/2014/main" val="20001"/>
                    </a:ext>
                  </a:extLst>
                </a:gridCol>
              </a:tblGrid>
              <a:tr h="391131">
                <a:tc gridSpan="2">
                  <a:txBody>
                    <a:bodyPr/>
                    <a:lstStyle/>
                    <a:p>
                      <a:pPr marL="0" lvl="0" indent="0" algn="ctr" rtl="0">
                        <a:spcBef>
                          <a:spcPts val="0"/>
                        </a:spcBef>
                        <a:spcAft>
                          <a:spcPts val="0"/>
                        </a:spcAft>
                        <a:buNone/>
                      </a:pPr>
                      <a:r>
                        <a:rPr lang="en" sz="1800" dirty="0">
                          <a:solidFill>
                            <a:schemeClr val="dk1"/>
                          </a:solidFill>
                          <a:latin typeface="Montserrat ExtraBold"/>
                          <a:ea typeface="Montserrat ExtraBold"/>
                          <a:cs typeface="Montserrat ExtraBold"/>
                          <a:sym typeface="Montserrat ExtraBold"/>
                        </a:rPr>
                        <a:t>MACHINE LEARNING OVERVIEW</a:t>
                      </a:r>
                      <a:endParaRPr sz="1200" dirty="0">
                        <a:solidFill>
                          <a:schemeClr val="dk1"/>
                        </a:solidFill>
                        <a:latin typeface="Montserrat ExtraBold"/>
                        <a:ea typeface="Montserrat ExtraBold"/>
                        <a:cs typeface="Montserrat ExtraBold"/>
                        <a:sym typeface="Montserrat ExtraBold"/>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accent1">
                        <a:lumMod val="60000"/>
                        <a:lumOff val="40000"/>
                      </a:schemeClr>
                    </a:solidFill>
                  </a:tcPr>
                </a:tc>
                <a:tc hMerge="1">
                  <a:txBody>
                    <a:bodyPr/>
                    <a:lstStyle/>
                    <a:p>
                      <a:endParaRPr lang="fr-FR"/>
                    </a:p>
                  </a:txBody>
                  <a:tcPr/>
                </a:tc>
                <a:extLst>
                  <a:ext uri="{0D108BD9-81ED-4DB2-BD59-A6C34878D82A}">
                    <a16:rowId xmlns:a16="http://schemas.microsoft.com/office/drawing/2014/main" val="10000"/>
                  </a:ext>
                </a:extLst>
              </a:tr>
              <a:tr h="34910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400" dirty="0">
                          <a:solidFill>
                            <a:schemeClr val="dk1"/>
                          </a:solidFill>
                          <a:latin typeface="Montserrat ExtraBold"/>
                          <a:ea typeface="Montserrat ExtraBold"/>
                          <a:cs typeface="Montserrat ExtraBold"/>
                          <a:sym typeface="Montserrat ExtraBold"/>
                        </a:rPr>
                        <a:t>Objective :</a:t>
                      </a:r>
                      <a:endParaRPr sz="1400" dirty="0">
                        <a:solidFill>
                          <a:schemeClr val="dk1"/>
                        </a:solidFill>
                        <a:latin typeface="Montserrat ExtraBold"/>
                        <a:ea typeface="Montserrat ExtraBold"/>
                        <a:cs typeface="Montserrat ExtraBold"/>
                        <a:sym typeface="Montserrat ExtraBold"/>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lt2"/>
                    </a:solidFill>
                  </a:tcPr>
                </a:tc>
                <a:tc>
                  <a:txBody>
                    <a:bodyPr/>
                    <a:lstStyle/>
                    <a:p>
                      <a:pPr marL="171450" lvl="0" indent="-171450" algn="just" rtl="0">
                        <a:spcBef>
                          <a:spcPts val="0"/>
                        </a:spcBef>
                        <a:spcAft>
                          <a:spcPts val="0"/>
                        </a:spcAft>
                        <a:buFont typeface="Arial" panose="020B0604020202020204" pitchFamily="34" charset="0"/>
                        <a:buChar char="•"/>
                      </a:pPr>
                      <a:r>
                        <a:rPr lang="fr-FR" sz="1200" dirty="0" err="1">
                          <a:solidFill>
                            <a:schemeClr val="dk1"/>
                          </a:solidFill>
                          <a:latin typeface="Montserrat" pitchFamily="2" charset="77"/>
                          <a:ea typeface="Libre Baskerville"/>
                          <a:cs typeface="Libre Baskerville"/>
                          <a:sym typeface="Libre Baskerville"/>
                        </a:rPr>
                        <a:t>Predict</a:t>
                      </a:r>
                      <a:r>
                        <a:rPr lang="fr-FR" sz="1200" dirty="0">
                          <a:solidFill>
                            <a:schemeClr val="dk1"/>
                          </a:solidFill>
                          <a:latin typeface="Montserrat" pitchFamily="2" charset="77"/>
                          <a:ea typeface="Libre Baskerville"/>
                          <a:cs typeface="Libre Baskerville"/>
                          <a:sym typeface="Libre Baskerville"/>
                        </a:rPr>
                        <a:t> the </a:t>
                      </a:r>
                      <a:r>
                        <a:rPr lang="fr-FR" sz="1200" b="1" dirty="0" err="1">
                          <a:solidFill>
                            <a:schemeClr val="dk1"/>
                          </a:solidFill>
                          <a:latin typeface="Montserrat" pitchFamily="2" charset="77"/>
                          <a:ea typeface="Libre Baskerville"/>
                          <a:cs typeface="Libre Baskerville"/>
                          <a:sym typeface="Libre Baskerville"/>
                        </a:rPr>
                        <a:t>gender</a:t>
                      </a:r>
                      <a:r>
                        <a:rPr lang="fr-FR" sz="1200" b="1" dirty="0">
                          <a:solidFill>
                            <a:schemeClr val="dk1"/>
                          </a:solidFill>
                          <a:latin typeface="Montserrat" pitchFamily="2" charset="77"/>
                          <a:ea typeface="Libre Baskerville"/>
                          <a:cs typeface="Libre Baskerville"/>
                          <a:sym typeface="Libre Baskerville"/>
                        </a:rPr>
                        <a:t> </a:t>
                      </a:r>
                      <a:r>
                        <a:rPr lang="fr-FR" sz="1200" b="1" dirty="0" err="1">
                          <a:solidFill>
                            <a:schemeClr val="dk1"/>
                          </a:solidFill>
                          <a:latin typeface="Montserrat" pitchFamily="2" charset="77"/>
                          <a:ea typeface="Libre Baskerville"/>
                          <a:cs typeface="Libre Baskerville"/>
                          <a:sym typeface="Libre Baskerville"/>
                        </a:rPr>
                        <a:t>pay</a:t>
                      </a:r>
                      <a:r>
                        <a:rPr lang="fr-FR" sz="1200" b="1" dirty="0">
                          <a:solidFill>
                            <a:schemeClr val="dk1"/>
                          </a:solidFill>
                          <a:latin typeface="Montserrat" pitchFamily="2" charset="77"/>
                          <a:ea typeface="Libre Baskerville"/>
                          <a:cs typeface="Libre Baskerville"/>
                          <a:sym typeface="Libre Baskerville"/>
                        </a:rPr>
                        <a:t> gap </a:t>
                      </a:r>
                      <a:r>
                        <a:rPr lang="fr-FR" sz="1200" dirty="0" err="1">
                          <a:solidFill>
                            <a:schemeClr val="dk1"/>
                          </a:solidFill>
                          <a:latin typeface="Montserrat" pitchFamily="2" charset="77"/>
                          <a:ea typeface="Libre Baskerville"/>
                          <a:cs typeface="Libre Baskerville"/>
                          <a:sym typeface="Libre Baskerville"/>
                        </a:rPr>
                        <a:t>within</a:t>
                      </a:r>
                      <a:r>
                        <a:rPr lang="fr-FR" sz="1200" dirty="0">
                          <a:solidFill>
                            <a:schemeClr val="dk1"/>
                          </a:solidFill>
                          <a:latin typeface="Montserrat" pitchFamily="2" charset="77"/>
                          <a:ea typeface="Libre Baskerville"/>
                          <a:cs typeface="Libre Baskerville"/>
                          <a:sym typeface="Libre Baskerville"/>
                        </a:rPr>
                        <a:t> </a:t>
                      </a:r>
                      <a:r>
                        <a:rPr lang="fr-FR" sz="1200" dirty="0" err="1">
                          <a:solidFill>
                            <a:schemeClr val="dk1"/>
                          </a:solidFill>
                          <a:latin typeface="Montserrat" pitchFamily="2" charset="77"/>
                          <a:ea typeface="Libre Baskerville"/>
                          <a:cs typeface="Libre Baskerville"/>
                          <a:sym typeface="Libre Baskerville"/>
                        </a:rPr>
                        <a:t>various</a:t>
                      </a:r>
                      <a:r>
                        <a:rPr lang="fr-FR" sz="1200" dirty="0">
                          <a:solidFill>
                            <a:schemeClr val="dk1"/>
                          </a:solidFill>
                          <a:latin typeface="Montserrat" pitchFamily="2" charset="77"/>
                          <a:ea typeface="Libre Baskerville"/>
                          <a:cs typeface="Libre Baskerville"/>
                          <a:sym typeface="Libre Baskerville"/>
                        </a:rPr>
                        <a:t> communes</a:t>
                      </a:r>
                      <a:endParaRPr sz="1200" dirty="0">
                        <a:solidFill>
                          <a:schemeClr val="dk1"/>
                        </a:solidFill>
                        <a:latin typeface="Montserrat" pitchFamily="2" charset="77"/>
                        <a:ea typeface="Libre Baskerville"/>
                        <a:cs typeface="Libre Baskerville"/>
                        <a:sym typeface="Libre Baskerville"/>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5"/>
                    </a:solidFill>
                  </a:tcPr>
                </a:tc>
                <a:extLst>
                  <a:ext uri="{0D108BD9-81ED-4DB2-BD59-A6C34878D82A}">
                    <a16:rowId xmlns:a16="http://schemas.microsoft.com/office/drawing/2014/main" val="10001"/>
                  </a:ext>
                </a:extLst>
              </a:tr>
              <a:tr h="443286">
                <a:tc>
                  <a:txBody>
                    <a:bodyPr/>
                    <a:lstStyle/>
                    <a:p>
                      <a:pPr marL="0" lvl="0" indent="0" algn="just" rtl="0">
                        <a:spcBef>
                          <a:spcPts val="0"/>
                        </a:spcBef>
                        <a:spcAft>
                          <a:spcPts val="0"/>
                        </a:spcAft>
                        <a:buNone/>
                      </a:pPr>
                      <a:r>
                        <a:rPr lang="fr-FR" sz="1400" dirty="0">
                          <a:solidFill>
                            <a:schemeClr val="dk1"/>
                          </a:solidFill>
                          <a:latin typeface="Montserrat ExtraBold"/>
                          <a:ea typeface="Montserrat ExtraBold"/>
                          <a:cs typeface="Montserrat ExtraBold"/>
                          <a:sym typeface="Montserrat ExtraBold"/>
                        </a:rPr>
                        <a:t>Target Variable :</a:t>
                      </a:r>
                      <a:endParaRPr sz="1400" dirty="0">
                        <a:solidFill>
                          <a:schemeClr val="dk1"/>
                        </a:solidFill>
                        <a:latin typeface="Montserrat ExtraBold"/>
                        <a:ea typeface="Montserrat ExtraBold"/>
                        <a:cs typeface="Montserrat ExtraBold"/>
                        <a:sym typeface="Montserrat ExtraBold"/>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accent3"/>
                    </a:solidFill>
                  </a:tcPr>
                </a:tc>
                <a:tc>
                  <a:txBody>
                    <a:bodyPr/>
                    <a:lstStyle/>
                    <a:p>
                      <a:pPr marL="171450" lvl="0" indent="-171450" algn="just" rtl="0">
                        <a:spcBef>
                          <a:spcPts val="0"/>
                        </a:spcBef>
                        <a:spcAft>
                          <a:spcPts val="0"/>
                        </a:spcAft>
                        <a:buFont typeface="Arial" panose="020B0604020202020204" pitchFamily="34" charset="0"/>
                        <a:buChar char="•"/>
                      </a:pPr>
                      <a:r>
                        <a:rPr lang="fr-FR" sz="1200" b="1" dirty="0" err="1">
                          <a:solidFill>
                            <a:schemeClr val="dk1"/>
                          </a:solidFill>
                          <a:latin typeface="Montserrat" pitchFamily="2" charset="77"/>
                          <a:ea typeface="Libre Baskerville"/>
                          <a:cs typeface="Libre Baskerville"/>
                          <a:sym typeface="Libre Baskerville"/>
                        </a:rPr>
                        <a:t>Pay</a:t>
                      </a:r>
                      <a:r>
                        <a:rPr lang="fr-FR" sz="1200" b="1" dirty="0">
                          <a:solidFill>
                            <a:schemeClr val="dk1"/>
                          </a:solidFill>
                          <a:latin typeface="Montserrat" pitchFamily="2" charset="77"/>
                          <a:ea typeface="Libre Baskerville"/>
                          <a:cs typeface="Libre Baskerville"/>
                          <a:sym typeface="Libre Baskerville"/>
                        </a:rPr>
                        <a:t> gap </a:t>
                      </a:r>
                      <a:r>
                        <a:rPr lang="fr-FR" sz="1200" dirty="0" err="1">
                          <a:solidFill>
                            <a:schemeClr val="dk1"/>
                          </a:solidFill>
                          <a:latin typeface="Montserrat" pitchFamily="2" charset="77"/>
                          <a:ea typeface="Libre Baskerville"/>
                          <a:cs typeface="Libre Baskerville"/>
                          <a:sym typeface="Libre Baskerville"/>
                        </a:rPr>
                        <a:t>defined</a:t>
                      </a:r>
                      <a:r>
                        <a:rPr lang="fr-FR" sz="1200" dirty="0">
                          <a:solidFill>
                            <a:schemeClr val="dk1"/>
                          </a:solidFill>
                          <a:latin typeface="Montserrat" pitchFamily="2" charset="77"/>
                          <a:ea typeface="Libre Baskerville"/>
                          <a:cs typeface="Libre Baskerville"/>
                          <a:sym typeface="Libre Baskerville"/>
                        </a:rPr>
                        <a:t> as the </a:t>
                      </a:r>
                      <a:r>
                        <a:rPr lang="fr-FR" sz="1200" b="1" dirty="0" err="1">
                          <a:solidFill>
                            <a:schemeClr val="dk1"/>
                          </a:solidFill>
                          <a:latin typeface="Montserrat" pitchFamily="2" charset="77"/>
                          <a:ea typeface="Libre Baskerville"/>
                          <a:cs typeface="Libre Baskerville"/>
                          <a:sym typeface="Libre Baskerville"/>
                        </a:rPr>
                        <a:t>numerical</a:t>
                      </a:r>
                      <a:r>
                        <a:rPr lang="fr-FR" sz="1200" dirty="0">
                          <a:solidFill>
                            <a:schemeClr val="dk1"/>
                          </a:solidFill>
                          <a:latin typeface="Montserrat" pitchFamily="2" charset="77"/>
                          <a:ea typeface="Libre Baskerville"/>
                          <a:cs typeface="Libre Baskerville"/>
                          <a:sym typeface="Libre Baskerville"/>
                        </a:rPr>
                        <a:t> </a:t>
                      </a:r>
                      <a:r>
                        <a:rPr lang="fr-FR" sz="1200" dirty="0" err="1">
                          <a:solidFill>
                            <a:schemeClr val="dk1"/>
                          </a:solidFill>
                          <a:latin typeface="Montserrat" pitchFamily="2" charset="77"/>
                          <a:ea typeface="Libre Baskerville"/>
                          <a:cs typeface="Libre Baskerville"/>
                          <a:sym typeface="Libre Baskerville"/>
                        </a:rPr>
                        <a:t>difference</a:t>
                      </a:r>
                      <a:r>
                        <a:rPr lang="fr-FR" sz="1200" dirty="0">
                          <a:solidFill>
                            <a:schemeClr val="dk1"/>
                          </a:solidFill>
                          <a:latin typeface="Montserrat" pitchFamily="2" charset="77"/>
                          <a:ea typeface="Libre Baskerville"/>
                          <a:cs typeface="Libre Baskerville"/>
                          <a:sym typeface="Libre Baskerville"/>
                        </a:rPr>
                        <a:t> in </a:t>
                      </a:r>
                      <a:r>
                        <a:rPr lang="fr-FR" sz="1200" dirty="0" err="1">
                          <a:solidFill>
                            <a:schemeClr val="dk1"/>
                          </a:solidFill>
                          <a:latin typeface="Montserrat" pitchFamily="2" charset="77"/>
                          <a:ea typeface="Libre Baskerville"/>
                          <a:cs typeface="Libre Baskerville"/>
                          <a:sym typeface="Libre Baskerville"/>
                        </a:rPr>
                        <a:t>mean</a:t>
                      </a:r>
                      <a:r>
                        <a:rPr lang="fr-FR" sz="1200" dirty="0">
                          <a:solidFill>
                            <a:schemeClr val="dk1"/>
                          </a:solidFill>
                          <a:latin typeface="Montserrat" pitchFamily="2" charset="77"/>
                          <a:ea typeface="Libre Baskerville"/>
                          <a:cs typeface="Libre Baskerville"/>
                          <a:sym typeface="Libre Baskerville"/>
                        </a:rPr>
                        <a:t> salaries </a:t>
                      </a:r>
                      <a:r>
                        <a:rPr lang="fr-FR" sz="1200" dirty="0" err="1">
                          <a:solidFill>
                            <a:schemeClr val="dk1"/>
                          </a:solidFill>
                          <a:latin typeface="Montserrat" pitchFamily="2" charset="77"/>
                          <a:ea typeface="Libre Baskerville"/>
                          <a:cs typeface="Libre Baskerville"/>
                          <a:sym typeface="Libre Baskerville"/>
                        </a:rPr>
                        <a:t>between</a:t>
                      </a:r>
                      <a:r>
                        <a:rPr lang="fr-FR" sz="1200" dirty="0">
                          <a:solidFill>
                            <a:schemeClr val="dk1"/>
                          </a:solidFill>
                          <a:latin typeface="Montserrat" pitchFamily="2" charset="77"/>
                          <a:ea typeface="Libre Baskerville"/>
                          <a:cs typeface="Libre Baskerville"/>
                          <a:sym typeface="Libre Baskerville"/>
                        </a:rPr>
                        <a:t> </a:t>
                      </a:r>
                      <a:r>
                        <a:rPr lang="fr-FR" sz="1200" dirty="0" err="1">
                          <a:solidFill>
                            <a:schemeClr val="dk1"/>
                          </a:solidFill>
                          <a:latin typeface="Montserrat" pitchFamily="2" charset="77"/>
                          <a:ea typeface="Libre Baskerville"/>
                          <a:cs typeface="Libre Baskerville"/>
                          <a:sym typeface="Libre Baskerville"/>
                        </a:rPr>
                        <a:t>genders</a:t>
                      </a:r>
                      <a:endParaRPr sz="1200" dirty="0">
                        <a:solidFill>
                          <a:schemeClr val="dk1"/>
                        </a:solidFill>
                        <a:latin typeface="Montserrat" pitchFamily="2" charset="77"/>
                        <a:ea typeface="Libre Baskerville"/>
                        <a:cs typeface="Libre Baskerville"/>
                        <a:sym typeface="Libre Baskerville"/>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5"/>
                    </a:solidFill>
                  </a:tcPr>
                </a:tc>
                <a:extLst>
                  <a:ext uri="{0D108BD9-81ED-4DB2-BD59-A6C34878D82A}">
                    <a16:rowId xmlns:a16="http://schemas.microsoft.com/office/drawing/2014/main" val="10002"/>
                  </a:ext>
                </a:extLst>
              </a:tr>
              <a:tr h="1160407">
                <a:tc>
                  <a:txBody>
                    <a:bodyPr/>
                    <a:lstStyle/>
                    <a:p>
                      <a:pPr marL="0" lvl="0" indent="0" algn="just" rtl="0">
                        <a:spcBef>
                          <a:spcPts val="0"/>
                        </a:spcBef>
                        <a:spcAft>
                          <a:spcPts val="0"/>
                        </a:spcAft>
                        <a:buNone/>
                      </a:pPr>
                      <a:r>
                        <a:rPr lang="fr-FR" sz="1400" dirty="0" err="1">
                          <a:solidFill>
                            <a:schemeClr val="dk1"/>
                          </a:solidFill>
                          <a:latin typeface="Montserrat ExtraBold"/>
                          <a:ea typeface="Montserrat ExtraBold"/>
                          <a:cs typeface="Montserrat ExtraBold"/>
                          <a:sym typeface="Montserrat ExtraBold"/>
                        </a:rPr>
                        <a:t>Regression</a:t>
                      </a:r>
                      <a:r>
                        <a:rPr lang="fr-FR" sz="1400" dirty="0">
                          <a:solidFill>
                            <a:schemeClr val="dk1"/>
                          </a:solidFill>
                          <a:latin typeface="Montserrat ExtraBold"/>
                          <a:ea typeface="Montserrat ExtraBold"/>
                          <a:cs typeface="Montserrat ExtraBold"/>
                          <a:sym typeface="Montserrat ExtraBold"/>
                        </a:rPr>
                        <a:t> Model </a:t>
                      </a:r>
                      <a:r>
                        <a:rPr lang="fr-FR" sz="1400" dirty="0" err="1">
                          <a:solidFill>
                            <a:schemeClr val="dk1"/>
                          </a:solidFill>
                          <a:latin typeface="Montserrat ExtraBold"/>
                          <a:ea typeface="Montserrat ExtraBold"/>
                          <a:cs typeface="Montserrat ExtraBold"/>
                          <a:sym typeface="Montserrat ExtraBold"/>
                        </a:rPr>
                        <a:t>Choice</a:t>
                      </a:r>
                      <a:r>
                        <a:rPr lang="fr-FR" sz="1400" dirty="0">
                          <a:solidFill>
                            <a:schemeClr val="dk1"/>
                          </a:solidFill>
                          <a:latin typeface="Montserrat ExtraBold"/>
                          <a:ea typeface="Montserrat ExtraBold"/>
                          <a:cs typeface="Montserrat ExtraBold"/>
                          <a:sym typeface="Montserrat ExtraBold"/>
                        </a:rPr>
                        <a:t> :</a:t>
                      </a:r>
                      <a:endParaRPr sz="1400" dirty="0">
                        <a:solidFill>
                          <a:schemeClr val="dk1"/>
                        </a:solidFill>
                        <a:latin typeface="Montserrat ExtraBold"/>
                        <a:ea typeface="Montserrat ExtraBold"/>
                        <a:cs typeface="Montserrat ExtraBold"/>
                        <a:sym typeface="Montserrat ExtraBold"/>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lt2"/>
                    </a:solidFill>
                  </a:tcPr>
                </a:tc>
                <a:tc>
                  <a:txBody>
                    <a:bodyPr/>
                    <a:lstStyle/>
                    <a:p>
                      <a:pPr marL="171450" marR="0" lvl="0" indent="-17145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fr-FR" sz="1200" dirty="0">
                          <a:solidFill>
                            <a:schemeClr val="dk1"/>
                          </a:solidFill>
                          <a:latin typeface="Montserrat" pitchFamily="2" charset="77"/>
                          <a:ea typeface="Libre Baskerville"/>
                          <a:cs typeface="Libre Baskerville"/>
                          <a:sym typeface="Libre Baskerville"/>
                        </a:rPr>
                        <a:t>Effective for </a:t>
                      </a:r>
                      <a:r>
                        <a:rPr lang="fr-FR" sz="1200" dirty="0" err="1">
                          <a:solidFill>
                            <a:schemeClr val="dk1"/>
                          </a:solidFill>
                          <a:latin typeface="Montserrat" pitchFamily="2" charset="77"/>
                          <a:ea typeface="Libre Baskerville"/>
                          <a:cs typeface="Libre Baskerville"/>
                          <a:sym typeface="Libre Baskerville"/>
                        </a:rPr>
                        <a:t>predicting</a:t>
                      </a:r>
                      <a:r>
                        <a:rPr lang="fr-FR" sz="1200" dirty="0">
                          <a:solidFill>
                            <a:schemeClr val="dk1"/>
                          </a:solidFill>
                          <a:latin typeface="Montserrat" pitchFamily="2" charset="77"/>
                          <a:ea typeface="Libre Baskerville"/>
                          <a:cs typeface="Libre Baskerville"/>
                          <a:sym typeface="Libre Baskerville"/>
                        </a:rPr>
                        <a:t> </a:t>
                      </a:r>
                      <a:r>
                        <a:rPr lang="fr-FR" sz="1200" b="1" dirty="0" err="1">
                          <a:solidFill>
                            <a:schemeClr val="dk1"/>
                          </a:solidFill>
                          <a:latin typeface="Montserrat" pitchFamily="2" charset="77"/>
                          <a:ea typeface="Libre Baskerville"/>
                          <a:cs typeface="Libre Baskerville"/>
                          <a:sym typeface="Libre Baskerville"/>
                        </a:rPr>
                        <a:t>numerical</a:t>
                      </a:r>
                      <a:r>
                        <a:rPr lang="fr-FR" sz="1200" b="1" dirty="0">
                          <a:solidFill>
                            <a:schemeClr val="dk1"/>
                          </a:solidFill>
                          <a:latin typeface="Montserrat" pitchFamily="2" charset="77"/>
                          <a:ea typeface="Libre Baskerville"/>
                          <a:cs typeface="Libre Baskerville"/>
                          <a:sym typeface="Libre Baskerville"/>
                        </a:rPr>
                        <a:t> </a:t>
                      </a:r>
                      <a:r>
                        <a:rPr lang="fr-FR" sz="1200" b="1" dirty="0" err="1">
                          <a:solidFill>
                            <a:schemeClr val="dk1"/>
                          </a:solidFill>
                          <a:latin typeface="Montserrat" pitchFamily="2" charset="77"/>
                          <a:ea typeface="Libre Baskerville"/>
                          <a:cs typeface="Libre Baskerville"/>
                          <a:sym typeface="Libre Baskerville"/>
                        </a:rPr>
                        <a:t>outcomes</a:t>
                      </a:r>
                      <a:r>
                        <a:rPr lang="fr-FR" sz="1200" b="1" dirty="0">
                          <a:solidFill>
                            <a:schemeClr val="dk1"/>
                          </a:solidFill>
                          <a:latin typeface="Montserrat" pitchFamily="2" charset="77"/>
                          <a:ea typeface="Libre Baskerville"/>
                          <a:cs typeface="Libre Baskerville"/>
                          <a:sym typeface="Libre Baskerville"/>
                        </a:rPr>
                        <a:t> </a:t>
                      </a:r>
                      <a:r>
                        <a:rPr lang="fr-FR" sz="1200" dirty="0" err="1">
                          <a:solidFill>
                            <a:schemeClr val="dk1"/>
                          </a:solidFill>
                          <a:latin typeface="Montserrat" pitchFamily="2" charset="77"/>
                          <a:ea typeface="Libre Baskerville"/>
                          <a:cs typeface="Libre Baskerville"/>
                          <a:sym typeface="Libre Baskerville"/>
                        </a:rPr>
                        <a:t>with</a:t>
                      </a:r>
                      <a:r>
                        <a:rPr lang="fr-FR" sz="1200" dirty="0">
                          <a:solidFill>
                            <a:schemeClr val="dk1"/>
                          </a:solidFill>
                          <a:latin typeface="Montserrat" pitchFamily="2" charset="77"/>
                          <a:ea typeface="Libre Baskerville"/>
                          <a:cs typeface="Libre Baskerville"/>
                          <a:sym typeface="Libre Baskerville"/>
                        </a:rPr>
                        <a:t> </a:t>
                      </a:r>
                      <a:r>
                        <a:rPr lang="fr-FR" sz="1200" dirty="0" err="1">
                          <a:solidFill>
                            <a:schemeClr val="dk1"/>
                          </a:solidFill>
                          <a:latin typeface="Montserrat" pitchFamily="2" charset="77"/>
                          <a:ea typeface="Libre Baskerville"/>
                          <a:cs typeface="Libre Baskerville"/>
                          <a:sym typeface="Libre Baskerville"/>
                        </a:rPr>
                        <a:t>linear</a:t>
                      </a:r>
                      <a:r>
                        <a:rPr lang="fr-FR" sz="1200" dirty="0">
                          <a:solidFill>
                            <a:schemeClr val="dk1"/>
                          </a:solidFill>
                          <a:latin typeface="Montserrat" pitchFamily="2" charset="77"/>
                          <a:ea typeface="Libre Baskerville"/>
                          <a:cs typeface="Libre Baskerville"/>
                          <a:sym typeface="Libre Baskerville"/>
                        </a:rPr>
                        <a:t> or </a:t>
                      </a:r>
                      <a:r>
                        <a:rPr lang="fr-FR" sz="1200" dirty="0" err="1">
                          <a:solidFill>
                            <a:schemeClr val="dk1"/>
                          </a:solidFill>
                          <a:latin typeface="Montserrat" pitchFamily="2" charset="77"/>
                          <a:ea typeface="Libre Baskerville"/>
                          <a:cs typeface="Libre Baskerville"/>
                          <a:sym typeface="Libre Baskerville"/>
                        </a:rPr>
                        <a:t>combined</a:t>
                      </a:r>
                      <a:r>
                        <a:rPr lang="fr-FR" sz="1200" dirty="0">
                          <a:solidFill>
                            <a:schemeClr val="dk1"/>
                          </a:solidFill>
                          <a:latin typeface="Montserrat" pitchFamily="2" charset="77"/>
                          <a:ea typeface="Libre Baskerville"/>
                          <a:cs typeface="Libre Baskerville"/>
                          <a:sym typeface="Libre Baskerville"/>
                        </a:rPr>
                        <a:t> </a:t>
                      </a:r>
                      <a:r>
                        <a:rPr lang="fr-FR" sz="1200" dirty="0" err="1">
                          <a:solidFill>
                            <a:schemeClr val="dk1"/>
                          </a:solidFill>
                          <a:latin typeface="Montserrat" pitchFamily="2" charset="77"/>
                          <a:ea typeface="Libre Baskerville"/>
                          <a:cs typeface="Libre Baskerville"/>
                          <a:sym typeface="Libre Baskerville"/>
                        </a:rPr>
                        <a:t>linear</a:t>
                      </a:r>
                      <a:r>
                        <a:rPr lang="fr-FR" sz="1200" dirty="0">
                          <a:solidFill>
                            <a:schemeClr val="dk1"/>
                          </a:solidFill>
                          <a:latin typeface="Montserrat" pitchFamily="2" charset="77"/>
                          <a:ea typeface="Libre Baskerville"/>
                          <a:cs typeface="Libre Baskerville"/>
                          <a:sym typeface="Libre Baskerville"/>
                        </a:rPr>
                        <a:t> </a:t>
                      </a:r>
                      <a:r>
                        <a:rPr lang="fr-FR" sz="1200" dirty="0" err="1">
                          <a:solidFill>
                            <a:schemeClr val="dk1"/>
                          </a:solidFill>
                          <a:latin typeface="Montserrat" pitchFamily="2" charset="77"/>
                          <a:ea typeface="Libre Baskerville"/>
                          <a:cs typeface="Libre Baskerville"/>
                          <a:sym typeface="Libre Baskerville"/>
                        </a:rPr>
                        <a:t>relationships</a:t>
                      </a:r>
                      <a:r>
                        <a:rPr lang="fr-FR" sz="1200" dirty="0">
                          <a:solidFill>
                            <a:schemeClr val="dk1"/>
                          </a:solidFill>
                          <a:latin typeface="Montserrat" pitchFamily="2" charset="77"/>
                          <a:ea typeface="Libre Baskerville"/>
                          <a:cs typeface="Libre Baskerville"/>
                          <a:sym typeface="Libre Baskerville"/>
                        </a:rPr>
                        <a:t> </a:t>
                      </a:r>
                      <a:r>
                        <a:rPr lang="fr-FR" sz="1200" dirty="0" err="1">
                          <a:solidFill>
                            <a:schemeClr val="dk1"/>
                          </a:solidFill>
                          <a:latin typeface="Montserrat" pitchFamily="2" charset="77"/>
                          <a:ea typeface="Libre Baskerville"/>
                          <a:cs typeface="Libre Baskerville"/>
                          <a:sym typeface="Libre Baskerville"/>
                        </a:rPr>
                        <a:t>between</a:t>
                      </a:r>
                      <a:r>
                        <a:rPr lang="fr-FR" sz="1200" dirty="0">
                          <a:solidFill>
                            <a:schemeClr val="dk1"/>
                          </a:solidFill>
                          <a:latin typeface="Montserrat" pitchFamily="2" charset="77"/>
                          <a:ea typeface="Libre Baskerville"/>
                          <a:cs typeface="Libre Baskerville"/>
                          <a:sym typeface="Libre Baskerville"/>
                        </a:rPr>
                        <a:t> input variables (</a:t>
                      </a:r>
                      <a:r>
                        <a:rPr lang="fr-FR" sz="1200" dirty="0" err="1">
                          <a:solidFill>
                            <a:schemeClr val="dk1"/>
                          </a:solidFill>
                          <a:latin typeface="Montserrat" pitchFamily="2" charset="77"/>
                          <a:ea typeface="Libre Baskerville"/>
                          <a:cs typeface="Libre Baskerville"/>
                          <a:sym typeface="Libre Baskerville"/>
                        </a:rPr>
                        <a:t>features</a:t>
                      </a:r>
                      <a:r>
                        <a:rPr lang="fr-FR" sz="1200" dirty="0">
                          <a:solidFill>
                            <a:schemeClr val="dk1"/>
                          </a:solidFill>
                          <a:latin typeface="Montserrat" pitchFamily="2" charset="77"/>
                          <a:ea typeface="Libre Baskerville"/>
                          <a:cs typeface="Libre Baskerville"/>
                          <a:sym typeface="Libre Baskerville"/>
                        </a:rPr>
                        <a:t>) and the output variable (</a:t>
                      </a:r>
                      <a:r>
                        <a:rPr lang="fr-FR" sz="1200" dirty="0" err="1">
                          <a:solidFill>
                            <a:schemeClr val="dk1"/>
                          </a:solidFill>
                          <a:latin typeface="Montserrat" pitchFamily="2" charset="77"/>
                          <a:ea typeface="Libre Baskerville"/>
                          <a:cs typeface="Libre Baskerville"/>
                          <a:sym typeface="Libre Baskerville"/>
                        </a:rPr>
                        <a:t>target</a:t>
                      </a:r>
                      <a:r>
                        <a:rPr lang="fr-FR" sz="1200" dirty="0">
                          <a:solidFill>
                            <a:schemeClr val="dk1"/>
                          </a:solidFill>
                          <a:latin typeface="Montserrat" pitchFamily="2" charset="77"/>
                          <a:ea typeface="Libre Baskerville"/>
                          <a:cs typeface="Libre Baskerville"/>
                          <a:sym typeface="Libre Baskerville"/>
                        </a:rPr>
                        <a:t>)</a:t>
                      </a:r>
                    </a:p>
                    <a:p>
                      <a:pPr marL="171450" marR="0" lvl="0" indent="-17145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fr-FR" sz="1200" dirty="0">
                          <a:solidFill>
                            <a:schemeClr val="dk1"/>
                          </a:solidFill>
                          <a:latin typeface="Montserrat" pitchFamily="2" charset="77"/>
                          <a:ea typeface="Libre Baskerville"/>
                          <a:cs typeface="Libre Baskerville"/>
                          <a:sym typeface="Libre Baskerville"/>
                        </a:rPr>
                        <a:t>Our model </a:t>
                      </a:r>
                      <a:r>
                        <a:rPr lang="fr-FR" sz="1200" dirty="0" err="1">
                          <a:solidFill>
                            <a:schemeClr val="dk1"/>
                          </a:solidFill>
                          <a:latin typeface="Montserrat" pitchFamily="2" charset="77"/>
                          <a:ea typeface="Libre Baskerville"/>
                          <a:cs typeface="Libre Baskerville"/>
                          <a:sym typeface="Libre Baskerville"/>
                        </a:rPr>
                        <a:t>will</a:t>
                      </a:r>
                      <a:r>
                        <a:rPr lang="fr-FR" sz="1200" dirty="0">
                          <a:solidFill>
                            <a:schemeClr val="dk1"/>
                          </a:solidFill>
                          <a:latin typeface="Montserrat" pitchFamily="2" charset="77"/>
                          <a:ea typeface="Libre Baskerville"/>
                          <a:cs typeface="Libre Baskerville"/>
                          <a:sym typeface="Libre Baskerville"/>
                        </a:rPr>
                        <a:t> help </a:t>
                      </a:r>
                      <a:r>
                        <a:rPr lang="fr-FR" sz="1200" dirty="0" err="1">
                          <a:solidFill>
                            <a:schemeClr val="dk1"/>
                          </a:solidFill>
                          <a:latin typeface="Montserrat" pitchFamily="2" charset="77"/>
                          <a:ea typeface="Libre Baskerville"/>
                          <a:cs typeface="Libre Baskerville"/>
                          <a:sym typeface="Libre Baskerville"/>
                        </a:rPr>
                        <a:t>analyze</a:t>
                      </a:r>
                      <a:r>
                        <a:rPr lang="fr-FR" sz="1200" dirty="0">
                          <a:solidFill>
                            <a:schemeClr val="dk1"/>
                          </a:solidFill>
                          <a:latin typeface="Montserrat" pitchFamily="2" charset="77"/>
                          <a:ea typeface="Libre Baskerville"/>
                          <a:cs typeface="Libre Baskerville"/>
                          <a:sym typeface="Libre Baskerville"/>
                        </a:rPr>
                        <a:t> how </a:t>
                      </a:r>
                      <a:r>
                        <a:rPr lang="fr-FR" sz="1200" dirty="0" err="1">
                          <a:solidFill>
                            <a:schemeClr val="dk1"/>
                          </a:solidFill>
                          <a:latin typeface="Montserrat" pitchFamily="2" charset="77"/>
                          <a:ea typeface="Libre Baskerville"/>
                          <a:cs typeface="Libre Baskerville"/>
                          <a:sym typeface="Libre Baskerville"/>
                        </a:rPr>
                        <a:t>different</a:t>
                      </a:r>
                      <a:r>
                        <a:rPr lang="fr-FR" sz="1200" dirty="0">
                          <a:solidFill>
                            <a:schemeClr val="dk1"/>
                          </a:solidFill>
                          <a:latin typeface="Montserrat" pitchFamily="2" charset="77"/>
                          <a:ea typeface="Libre Baskerville"/>
                          <a:cs typeface="Libre Baskerville"/>
                          <a:sym typeface="Libre Baskerville"/>
                        </a:rPr>
                        <a:t> </a:t>
                      </a:r>
                      <a:r>
                        <a:rPr lang="fr-FR" sz="1200" dirty="0" err="1">
                          <a:solidFill>
                            <a:schemeClr val="dk1"/>
                          </a:solidFill>
                          <a:latin typeface="Montserrat" pitchFamily="2" charset="77"/>
                          <a:ea typeface="Libre Baskerville"/>
                          <a:cs typeface="Libre Baskerville"/>
                          <a:sym typeface="Libre Baskerville"/>
                        </a:rPr>
                        <a:t>salary</a:t>
                      </a:r>
                      <a:r>
                        <a:rPr lang="fr-FR" sz="1200" dirty="0">
                          <a:solidFill>
                            <a:schemeClr val="dk1"/>
                          </a:solidFill>
                          <a:latin typeface="Montserrat" pitchFamily="2" charset="77"/>
                          <a:ea typeface="Libre Baskerville"/>
                          <a:cs typeface="Libre Baskerville"/>
                          <a:sym typeface="Libre Baskerville"/>
                        </a:rPr>
                        <a:t> components, like </a:t>
                      </a:r>
                      <a:r>
                        <a:rPr lang="fr-FR" sz="1200" dirty="0" err="1">
                          <a:solidFill>
                            <a:schemeClr val="dk1"/>
                          </a:solidFill>
                          <a:latin typeface="Montserrat" pitchFamily="2" charset="77"/>
                          <a:ea typeface="Libre Baskerville"/>
                          <a:cs typeface="Libre Baskerville"/>
                          <a:sym typeface="Libre Baskerville"/>
                        </a:rPr>
                        <a:t>mean</a:t>
                      </a:r>
                      <a:r>
                        <a:rPr lang="fr-FR" sz="1200" dirty="0">
                          <a:solidFill>
                            <a:schemeClr val="dk1"/>
                          </a:solidFill>
                          <a:latin typeface="Montserrat" pitchFamily="2" charset="77"/>
                          <a:ea typeface="Libre Baskerville"/>
                          <a:cs typeface="Libre Baskerville"/>
                          <a:sym typeface="Libre Baskerville"/>
                        </a:rPr>
                        <a:t> salaries </a:t>
                      </a:r>
                      <a:r>
                        <a:rPr lang="fr-FR" sz="1200" dirty="0" err="1">
                          <a:solidFill>
                            <a:schemeClr val="dk1"/>
                          </a:solidFill>
                          <a:latin typeface="Montserrat" pitchFamily="2" charset="77"/>
                          <a:ea typeface="Libre Baskerville"/>
                          <a:cs typeface="Libre Baskerville"/>
                          <a:sym typeface="Libre Baskerville"/>
                        </a:rPr>
                        <a:t>across</a:t>
                      </a:r>
                      <a:r>
                        <a:rPr lang="fr-FR" sz="1200" dirty="0">
                          <a:solidFill>
                            <a:schemeClr val="dk1"/>
                          </a:solidFill>
                          <a:latin typeface="Montserrat" pitchFamily="2" charset="77"/>
                          <a:ea typeface="Libre Baskerville"/>
                          <a:cs typeface="Libre Baskerville"/>
                          <a:sym typeface="Libre Baskerville"/>
                        </a:rPr>
                        <a:t> </a:t>
                      </a:r>
                      <a:r>
                        <a:rPr lang="fr-FR" sz="1200" dirty="0" err="1">
                          <a:solidFill>
                            <a:schemeClr val="dk1"/>
                          </a:solidFill>
                          <a:latin typeface="Montserrat" pitchFamily="2" charset="77"/>
                          <a:ea typeface="Libre Baskerville"/>
                          <a:cs typeface="Libre Baskerville"/>
                          <a:sym typeface="Libre Baskerville"/>
                        </a:rPr>
                        <a:t>various</a:t>
                      </a:r>
                      <a:r>
                        <a:rPr lang="fr-FR" sz="1200" dirty="0">
                          <a:solidFill>
                            <a:schemeClr val="dk1"/>
                          </a:solidFill>
                          <a:latin typeface="Montserrat" pitchFamily="2" charset="77"/>
                          <a:ea typeface="Libre Baskerville"/>
                          <a:cs typeface="Libre Baskerville"/>
                          <a:sym typeface="Libre Baskerville"/>
                        </a:rPr>
                        <a:t> job </a:t>
                      </a:r>
                      <a:r>
                        <a:rPr lang="fr-FR" sz="1200" dirty="0" err="1">
                          <a:solidFill>
                            <a:schemeClr val="dk1"/>
                          </a:solidFill>
                          <a:latin typeface="Montserrat" pitchFamily="2" charset="77"/>
                          <a:ea typeface="Libre Baskerville"/>
                          <a:cs typeface="Libre Baskerville"/>
                          <a:sym typeface="Libre Baskerville"/>
                        </a:rPr>
                        <a:t>categories</a:t>
                      </a:r>
                      <a:r>
                        <a:rPr lang="fr-FR" sz="1200" dirty="0">
                          <a:solidFill>
                            <a:schemeClr val="dk1"/>
                          </a:solidFill>
                          <a:latin typeface="Montserrat" pitchFamily="2" charset="77"/>
                          <a:ea typeface="Libre Baskerville"/>
                          <a:cs typeface="Libre Baskerville"/>
                          <a:sym typeface="Libre Baskerville"/>
                        </a:rPr>
                        <a:t> and </a:t>
                      </a:r>
                      <a:r>
                        <a:rPr lang="fr-FR" sz="1200" dirty="0" err="1">
                          <a:solidFill>
                            <a:schemeClr val="dk1"/>
                          </a:solidFill>
                          <a:latin typeface="Montserrat" pitchFamily="2" charset="77"/>
                          <a:ea typeface="Libre Baskerville"/>
                          <a:cs typeface="Libre Baskerville"/>
                          <a:sym typeface="Libre Baskerville"/>
                        </a:rPr>
                        <a:t>age</a:t>
                      </a:r>
                      <a:r>
                        <a:rPr lang="fr-FR" sz="1200" dirty="0">
                          <a:solidFill>
                            <a:schemeClr val="dk1"/>
                          </a:solidFill>
                          <a:latin typeface="Montserrat" pitchFamily="2" charset="77"/>
                          <a:ea typeface="Libre Baskerville"/>
                          <a:cs typeface="Libre Baskerville"/>
                          <a:sym typeface="Libre Baskerville"/>
                        </a:rPr>
                        <a:t> groups, influence the </a:t>
                      </a:r>
                      <a:r>
                        <a:rPr lang="fr-FR" sz="1200" dirty="0" err="1">
                          <a:solidFill>
                            <a:schemeClr val="dk1"/>
                          </a:solidFill>
                          <a:latin typeface="Montserrat" pitchFamily="2" charset="77"/>
                          <a:ea typeface="Libre Baskerville"/>
                          <a:cs typeface="Libre Baskerville"/>
                          <a:sym typeface="Libre Baskerville"/>
                        </a:rPr>
                        <a:t>gender</a:t>
                      </a:r>
                      <a:r>
                        <a:rPr lang="fr-FR" sz="1200" dirty="0">
                          <a:solidFill>
                            <a:schemeClr val="dk1"/>
                          </a:solidFill>
                          <a:latin typeface="Montserrat" pitchFamily="2" charset="77"/>
                          <a:ea typeface="Libre Baskerville"/>
                          <a:cs typeface="Libre Baskerville"/>
                          <a:sym typeface="Libre Baskerville"/>
                        </a:rPr>
                        <a:t> </a:t>
                      </a:r>
                      <a:r>
                        <a:rPr lang="fr-FR" sz="1200" dirty="0" err="1">
                          <a:solidFill>
                            <a:schemeClr val="dk1"/>
                          </a:solidFill>
                          <a:latin typeface="Montserrat" pitchFamily="2" charset="77"/>
                          <a:ea typeface="Libre Baskerville"/>
                          <a:cs typeface="Libre Baskerville"/>
                          <a:sym typeface="Libre Baskerville"/>
                        </a:rPr>
                        <a:t>pay</a:t>
                      </a:r>
                      <a:r>
                        <a:rPr lang="fr-FR" sz="1200" dirty="0">
                          <a:solidFill>
                            <a:schemeClr val="dk1"/>
                          </a:solidFill>
                          <a:latin typeface="Montserrat" pitchFamily="2" charset="77"/>
                          <a:ea typeface="Libre Baskerville"/>
                          <a:cs typeface="Libre Baskerville"/>
                          <a:sym typeface="Libre Baskerville"/>
                        </a:rPr>
                        <a:t> gap</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sz="1200" dirty="0">
                        <a:solidFill>
                          <a:schemeClr val="dk1"/>
                        </a:solidFill>
                        <a:latin typeface="Montserrat" pitchFamily="2" charset="77"/>
                        <a:ea typeface="Libre Baskerville"/>
                        <a:cs typeface="Libre Baskerville"/>
                        <a:sym typeface="Libre Baskerville"/>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5"/>
                    </a:solidFill>
                  </a:tcPr>
                </a:tc>
                <a:extLst>
                  <a:ext uri="{0D108BD9-81ED-4DB2-BD59-A6C34878D82A}">
                    <a16:rowId xmlns:a16="http://schemas.microsoft.com/office/drawing/2014/main" val="10003"/>
                  </a:ext>
                </a:extLst>
              </a:tr>
              <a:tr h="144725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400" dirty="0">
                          <a:solidFill>
                            <a:schemeClr val="dk1"/>
                          </a:solidFill>
                          <a:latin typeface="Montserrat ExtraBold"/>
                          <a:ea typeface="Montserrat ExtraBold"/>
                          <a:cs typeface="Montserrat ExtraBold"/>
                          <a:sym typeface="Montserrat ExtraBold"/>
                        </a:rPr>
                        <a:t>Model </a:t>
                      </a:r>
                      <a:r>
                        <a:rPr lang="fr-FR" sz="1400" dirty="0" err="1">
                          <a:solidFill>
                            <a:schemeClr val="dk1"/>
                          </a:solidFill>
                          <a:latin typeface="Montserrat ExtraBold"/>
                          <a:ea typeface="Montserrat ExtraBold"/>
                          <a:cs typeface="Montserrat ExtraBold"/>
                          <a:sym typeface="Montserrat ExtraBold"/>
                        </a:rPr>
                        <a:t>Selection</a:t>
                      </a:r>
                      <a:r>
                        <a:rPr lang="fr-FR" sz="1400" dirty="0">
                          <a:solidFill>
                            <a:schemeClr val="dk1"/>
                          </a:solidFill>
                          <a:latin typeface="Montserrat ExtraBold"/>
                          <a:ea typeface="Montserrat ExtraBold"/>
                          <a:cs typeface="Montserrat ExtraBold"/>
                          <a:sym typeface="Montserrat ExtraBold"/>
                        </a:rPr>
                        <a:t> :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fr-FR" sz="1400" dirty="0" err="1">
                        <a:solidFill>
                          <a:schemeClr val="dk1"/>
                        </a:solidFill>
                        <a:latin typeface="Montserrat" pitchFamily="2" charset="77"/>
                        <a:ea typeface="Libre Baskerville"/>
                        <a:cs typeface="Libre Baskerville"/>
                        <a:sym typeface="Libre Baskerville"/>
                      </a:endParaRPr>
                    </a:p>
                  </a:txBody>
                  <a:tcPr marL="91425" marR="91425" marT="91425" marB="91425" anchor="ctr">
                    <a:lnL w="19050" cap="flat" cmpd="sng">
                      <a:no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accent3"/>
                    </a:solidFill>
                  </a:tcPr>
                </a:tc>
                <a:tc>
                  <a:txBody>
                    <a:bodyPr/>
                    <a:lstStyle/>
                    <a:p>
                      <a:pPr marL="171450" lvl="0" indent="-171450" algn="just" rtl="0">
                        <a:spcBef>
                          <a:spcPts val="0"/>
                        </a:spcBef>
                        <a:spcAft>
                          <a:spcPts val="0"/>
                        </a:spcAft>
                        <a:buFont typeface="Arial" panose="020B0604020202020204" pitchFamily="34" charset="0"/>
                        <a:buChar char="•"/>
                      </a:pPr>
                      <a:r>
                        <a:rPr lang="fr-FR" sz="1200" dirty="0" err="1">
                          <a:solidFill>
                            <a:schemeClr val="dk1"/>
                          </a:solidFill>
                          <a:latin typeface="Montserrat" pitchFamily="2" charset="77"/>
                          <a:ea typeface="Libre Baskerville"/>
                          <a:cs typeface="Libre Baskerville"/>
                          <a:sym typeface="Libre Baskerville"/>
                        </a:rPr>
                        <a:t>Random</a:t>
                      </a:r>
                      <a:r>
                        <a:rPr lang="fr-FR" sz="1200" dirty="0">
                          <a:solidFill>
                            <a:schemeClr val="dk1"/>
                          </a:solidFill>
                          <a:latin typeface="Montserrat" pitchFamily="2" charset="77"/>
                          <a:ea typeface="Libre Baskerville"/>
                          <a:cs typeface="Libre Baskerville"/>
                          <a:sym typeface="Libre Baskerville"/>
                        </a:rPr>
                        <a:t> </a:t>
                      </a:r>
                      <a:r>
                        <a:rPr lang="fr-FR" sz="1200" dirty="0" err="1">
                          <a:solidFill>
                            <a:schemeClr val="dk1"/>
                          </a:solidFill>
                          <a:latin typeface="Montserrat" pitchFamily="2" charset="77"/>
                          <a:ea typeface="Libre Baskerville"/>
                          <a:cs typeface="Libre Baskerville"/>
                          <a:sym typeface="Libre Baskerville"/>
                        </a:rPr>
                        <a:t>forest</a:t>
                      </a:r>
                      <a:r>
                        <a:rPr lang="fr-FR" sz="1200" dirty="0">
                          <a:solidFill>
                            <a:schemeClr val="dk1"/>
                          </a:solidFill>
                          <a:latin typeface="Montserrat" pitchFamily="2" charset="77"/>
                          <a:ea typeface="Libre Baskerville"/>
                          <a:cs typeface="Libre Baskerville"/>
                          <a:sym typeface="Libre Baskerville"/>
                        </a:rPr>
                        <a:t> </a:t>
                      </a:r>
                      <a:r>
                        <a:rPr lang="fr-FR" sz="1200" dirty="0" err="1">
                          <a:solidFill>
                            <a:schemeClr val="dk1"/>
                          </a:solidFill>
                          <a:latin typeface="Montserrat" pitchFamily="2" charset="77"/>
                          <a:ea typeface="Libre Baskerville"/>
                          <a:cs typeface="Libre Baskerville"/>
                          <a:sym typeface="Libre Baskerville"/>
                        </a:rPr>
                        <a:t>regressor</a:t>
                      </a:r>
                      <a:endParaRPr lang="fr-FR" sz="1200" dirty="0">
                        <a:solidFill>
                          <a:schemeClr val="dk1"/>
                        </a:solidFill>
                        <a:latin typeface="Montserrat" pitchFamily="2" charset="77"/>
                        <a:ea typeface="Libre Baskerville"/>
                        <a:cs typeface="Libre Baskerville"/>
                        <a:sym typeface="Libre Baskerville"/>
                      </a:endParaRPr>
                    </a:p>
                    <a:p>
                      <a:pPr marL="171450" lvl="0" indent="-171450" algn="just" rtl="0">
                        <a:spcBef>
                          <a:spcPts val="0"/>
                        </a:spcBef>
                        <a:spcAft>
                          <a:spcPts val="0"/>
                        </a:spcAft>
                        <a:buFont typeface="Arial" panose="020B0604020202020204" pitchFamily="34" charset="0"/>
                        <a:buChar char="•"/>
                      </a:pPr>
                      <a:r>
                        <a:rPr lang="fr-FR" sz="1200" dirty="0">
                          <a:solidFill>
                            <a:schemeClr val="dk1"/>
                          </a:solidFill>
                          <a:latin typeface="Montserrat" pitchFamily="2" charset="77"/>
                          <a:ea typeface="Libre Baskerville"/>
                          <a:cs typeface="Libre Baskerville"/>
                          <a:sym typeface="Libre Baskerville"/>
                        </a:rPr>
                        <a:t>Bagging </a:t>
                      </a:r>
                      <a:r>
                        <a:rPr lang="fr-FR" sz="1200" dirty="0" err="1">
                          <a:solidFill>
                            <a:schemeClr val="dk1"/>
                          </a:solidFill>
                          <a:latin typeface="Montserrat" pitchFamily="2" charset="77"/>
                          <a:ea typeface="Libre Baskerville"/>
                          <a:cs typeface="Libre Baskerville"/>
                          <a:sym typeface="Libre Baskerville"/>
                        </a:rPr>
                        <a:t>regressor</a:t>
                      </a:r>
                      <a:r>
                        <a:rPr lang="fr-FR" sz="1200" dirty="0">
                          <a:solidFill>
                            <a:schemeClr val="dk1"/>
                          </a:solidFill>
                          <a:latin typeface="Montserrat" pitchFamily="2" charset="77"/>
                          <a:ea typeface="Libre Baskerville"/>
                          <a:cs typeface="Libre Baskerville"/>
                          <a:sym typeface="Libre Baskerville"/>
                        </a:rPr>
                        <a:t> </a:t>
                      </a:r>
                      <a:r>
                        <a:rPr lang="fr-FR" sz="1200" dirty="0" err="1">
                          <a:solidFill>
                            <a:schemeClr val="dk1"/>
                          </a:solidFill>
                          <a:latin typeface="Montserrat" pitchFamily="2" charset="77"/>
                          <a:ea typeface="Libre Baskerville"/>
                          <a:cs typeface="Libre Baskerville"/>
                          <a:sym typeface="Libre Baskerville"/>
                        </a:rPr>
                        <a:t>with</a:t>
                      </a:r>
                      <a:r>
                        <a:rPr lang="fr-FR" sz="1200" dirty="0">
                          <a:solidFill>
                            <a:schemeClr val="dk1"/>
                          </a:solidFill>
                          <a:latin typeface="Montserrat" pitchFamily="2" charset="77"/>
                          <a:ea typeface="Libre Baskerville"/>
                          <a:cs typeface="Libre Baskerville"/>
                          <a:sym typeface="Libre Baskerville"/>
                        </a:rPr>
                        <a:t> and </a:t>
                      </a:r>
                      <a:r>
                        <a:rPr lang="fr-FR" sz="1200" dirty="0" err="1">
                          <a:solidFill>
                            <a:schemeClr val="dk1"/>
                          </a:solidFill>
                          <a:latin typeface="Montserrat" pitchFamily="2" charset="77"/>
                          <a:ea typeface="Libre Baskerville"/>
                          <a:cs typeface="Libre Baskerville"/>
                          <a:sym typeface="Libre Baskerville"/>
                        </a:rPr>
                        <a:t>without</a:t>
                      </a:r>
                      <a:r>
                        <a:rPr lang="fr-FR" sz="1200" dirty="0">
                          <a:solidFill>
                            <a:schemeClr val="dk1"/>
                          </a:solidFill>
                          <a:latin typeface="Montserrat" pitchFamily="2" charset="77"/>
                          <a:ea typeface="Libre Baskerville"/>
                          <a:cs typeface="Libre Baskerville"/>
                          <a:sym typeface="Libre Baskerville"/>
                        </a:rPr>
                        <a:t> </a:t>
                      </a:r>
                      <a:r>
                        <a:rPr lang="fr-FR" sz="1200" dirty="0" err="1">
                          <a:solidFill>
                            <a:schemeClr val="dk1"/>
                          </a:solidFill>
                          <a:latin typeface="Montserrat" pitchFamily="2" charset="77"/>
                          <a:ea typeface="Libre Baskerville"/>
                          <a:cs typeface="Libre Baskerville"/>
                          <a:sym typeface="Libre Baskerville"/>
                        </a:rPr>
                        <a:t>pasting</a:t>
                      </a:r>
                      <a:endParaRPr lang="fr-FR" sz="1200" dirty="0">
                        <a:solidFill>
                          <a:schemeClr val="dk1"/>
                        </a:solidFill>
                        <a:latin typeface="Montserrat" pitchFamily="2" charset="77"/>
                        <a:ea typeface="Libre Baskerville"/>
                        <a:cs typeface="Libre Baskerville"/>
                        <a:sym typeface="Libre Baskerville"/>
                      </a:endParaRPr>
                    </a:p>
                    <a:p>
                      <a:pPr marL="171450" lvl="0" indent="-171450" algn="just" rtl="0">
                        <a:spcBef>
                          <a:spcPts val="0"/>
                        </a:spcBef>
                        <a:spcAft>
                          <a:spcPts val="0"/>
                        </a:spcAft>
                        <a:buFont typeface="Arial" panose="020B0604020202020204" pitchFamily="34" charset="0"/>
                        <a:buChar char="•"/>
                      </a:pPr>
                      <a:r>
                        <a:rPr lang="fr-FR" sz="1200" dirty="0" err="1">
                          <a:solidFill>
                            <a:schemeClr val="dk1"/>
                          </a:solidFill>
                          <a:latin typeface="Montserrat" pitchFamily="2" charset="77"/>
                          <a:ea typeface="Libre Baskerville"/>
                          <a:cs typeface="Libre Baskerville"/>
                          <a:sym typeface="Libre Baskerville"/>
                        </a:rPr>
                        <a:t>AdoBoost</a:t>
                      </a:r>
                      <a:r>
                        <a:rPr lang="fr-FR" sz="1200" dirty="0">
                          <a:solidFill>
                            <a:schemeClr val="dk1"/>
                          </a:solidFill>
                          <a:latin typeface="Montserrat" pitchFamily="2" charset="77"/>
                          <a:ea typeface="Libre Baskerville"/>
                          <a:cs typeface="Libre Baskerville"/>
                          <a:sym typeface="Libre Baskerville"/>
                        </a:rPr>
                        <a:t> </a:t>
                      </a:r>
                      <a:r>
                        <a:rPr lang="fr-FR" sz="1200" dirty="0" err="1">
                          <a:solidFill>
                            <a:schemeClr val="dk1"/>
                          </a:solidFill>
                          <a:latin typeface="Montserrat" pitchFamily="2" charset="77"/>
                          <a:ea typeface="Libre Baskerville"/>
                          <a:cs typeface="Libre Baskerville"/>
                          <a:sym typeface="Libre Baskerville"/>
                        </a:rPr>
                        <a:t>regressor</a:t>
                      </a:r>
                      <a:endParaRPr lang="fr-FR" sz="1200" dirty="0">
                        <a:solidFill>
                          <a:schemeClr val="dk1"/>
                        </a:solidFill>
                        <a:latin typeface="Montserrat" pitchFamily="2" charset="77"/>
                        <a:ea typeface="Libre Baskerville"/>
                        <a:cs typeface="Libre Baskerville"/>
                        <a:sym typeface="Libre Baskerville"/>
                      </a:endParaRPr>
                    </a:p>
                    <a:p>
                      <a:pPr marL="171450" lvl="0" indent="-171450" algn="just" rtl="0">
                        <a:spcBef>
                          <a:spcPts val="0"/>
                        </a:spcBef>
                        <a:spcAft>
                          <a:spcPts val="0"/>
                        </a:spcAft>
                        <a:buFont typeface="Arial" panose="020B0604020202020204" pitchFamily="34" charset="0"/>
                        <a:buChar char="•"/>
                      </a:pPr>
                      <a:endParaRPr lang="fr-FR" sz="1200" dirty="0">
                        <a:solidFill>
                          <a:schemeClr val="dk1"/>
                        </a:solidFill>
                        <a:latin typeface="Montserrat" pitchFamily="2" charset="77"/>
                        <a:ea typeface="Libre Baskerville"/>
                        <a:cs typeface="Libre Baskerville"/>
                        <a:sym typeface="Libre Baskerville"/>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5"/>
                    </a:solidFill>
                  </a:tcPr>
                </a:tc>
                <a:extLst>
                  <a:ext uri="{0D108BD9-81ED-4DB2-BD59-A6C34878D82A}">
                    <a16:rowId xmlns:a16="http://schemas.microsoft.com/office/drawing/2014/main" val="10004"/>
                  </a:ext>
                </a:extLst>
              </a:tr>
            </a:tbl>
          </a:graphicData>
        </a:graphic>
      </p:graphicFrame>
      <p:sp>
        <p:nvSpPr>
          <p:cNvPr id="2" name="ZoneTexte 1">
            <a:extLst>
              <a:ext uri="{FF2B5EF4-FFF2-40B4-BE49-F238E27FC236}">
                <a16:creationId xmlns:a16="http://schemas.microsoft.com/office/drawing/2014/main" id="{F5D84AC6-9CA2-65E2-850C-08AFACAAF91F}"/>
              </a:ext>
            </a:extLst>
          </p:cNvPr>
          <p:cNvSpPr txBox="1"/>
          <p:nvPr/>
        </p:nvSpPr>
        <p:spPr>
          <a:xfrm>
            <a:off x="8701548" y="4807974"/>
            <a:ext cx="418704" cy="307777"/>
          </a:xfrm>
          <a:prstGeom prst="rect">
            <a:avLst/>
          </a:prstGeom>
          <a:noFill/>
        </p:spPr>
        <p:txBody>
          <a:bodyPr wrap="none" rtlCol="0">
            <a:spAutoFit/>
          </a:bodyPr>
          <a:lstStyle/>
          <a:p>
            <a:r>
              <a:rPr lang="en-US" dirty="0">
                <a:solidFill>
                  <a:schemeClr val="accent6"/>
                </a:solidFill>
                <a:latin typeface="Libre Baskerville" panose="02000000000000000000" pitchFamily="2" charset="0"/>
              </a:rPr>
              <a:t>40</a:t>
            </a:r>
          </a:p>
        </p:txBody>
      </p:sp>
    </p:spTree>
    <p:extLst>
      <p:ext uri="{BB962C8B-B14F-4D97-AF65-F5344CB8AC3E}">
        <p14:creationId xmlns:p14="http://schemas.microsoft.com/office/powerpoint/2010/main" val="19603951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11"/>
        <p:cNvGrpSpPr/>
        <p:nvPr/>
      </p:nvGrpSpPr>
      <p:grpSpPr>
        <a:xfrm>
          <a:off x="0" y="0"/>
          <a:ext cx="0" cy="0"/>
          <a:chOff x="0" y="0"/>
          <a:chExt cx="0" cy="0"/>
        </a:xfrm>
      </p:grpSpPr>
      <p:sp>
        <p:nvSpPr>
          <p:cNvPr id="1512" name="Google Shape;1512;p30"/>
          <p:cNvSpPr txBox="1">
            <a:spLocks noGrp="1"/>
          </p:cNvSpPr>
          <p:nvPr>
            <p:ph type="title"/>
          </p:nvPr>
        </p:nvSpPr>
        <p:spPr>
          <a:xfrm>
            <a:off x="1431900" y="153267"/>
            <a:ext cx="7712100" cy="414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US" sz="2400" dirty="0"/>
              <a:t>EVALUATION METRICS</a:t>
            </a:r>
            <a:endParaRPr lang="en-US" sz="2400" dirty="0">
              <a:latin typeface="Montserrat"/>
              <a:ea typeface="Montserrat"/>
              <a:cs typeface="Montserrat"/>
              <a:sym typeface="Montserrat"/>
            </a:endParaRPr>
          </a:p>
        </p:txBody>
      </p:sp>
      <p:grpSp>
        <p:nvGrpSpPr>
          <p:cNvPr id="1513" name="Google Shape;1513;p30"/>
          <p:cNvGrpSpPr/>
          <p:nvPr/>
        </p:nvGrpSpPr>
        <p:grpSpPr>
          <a:xfrm>
            <a:off x="1793887" y="2085042"/>
            <a:ext cx="2098209" cy="969600"/>
            <a:chOff x="1829600" y="2389025"/>
            <a:chExt cx="2098209" cy="969600"/>
          </a:xfrm>
        </p:grpSpPr>
        <p:sp>
          <p:nvSpPr>
            <p:cNvPr id="1514" name="Google Shape;1514;p30"/>
            <p:cNvSpPr txBox="1"/>
            <p:nvPr/>
          </p:nvSpPr>
          <p:spPr>
            <a:xfrm>
              <a:off x="1829609" y="2389025"/>
              <a:ext cx="20982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Montserrat ExtraBold"/>
                  <a:ea typeface="Montserrat ExtraBold"/>
                  <a:cs typeface="Montserrat ExtraBold"/>
                  <a:sym typeface="Montserrat ExtraBold"/>
                </a:rPr>
                <a:t>Hyperparameter Tuning</a:t>
              </a:r>
              <a:endParaRPr dirty="0">
                <a:solidFill>
                  <a:schemeClr val="dk1"/>
                </a:solidFill>
                <a:latin typeface="Montserrat ExtraBold"/>
                <a:ea typeface="Montserrat ExtraBold"/>
                <a:cs typeface="Montserrat ExtraBold"/>
                <a:sym typeface="Montserrat ExtraBold"/>
              </a:endParaRPr>
            </a:p>
          </p:txBody>
        </p:sp>
        <p:sp>
          <p:nvSpPr>
            <p:cNvPr id="1515" name="Google Shape;1515;p30"/>
            <p:cNvSpPr txBox="1"/>
            <p:nvPr/>
          </p:nvSpPr>
          <p:spPr>
            <a:xfrm>
              <a:off x="1829600" y="2873825"/>
              <a:ext cx="20982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latin typeface="Libre Baskerville"/>
                <a:ea typeface="Libre Baskerville"/>
                <a:cs typeface="Libre Baskerville"/>
                <a:sym typeface="Libre Baskerville"/>
              </a:endParaRPr>
            </a:p>
          </p:txBody>
        </p:sp>
      </p:grpSp>
      <p:sp>
        <p:nvSpPr>
          <p:cNvPr id="1520" name="Google Shape;1520;p30"/>
          <p:cNvSpPr txBox="1"/>
          <p:nvPr/>
        </p:nvSpPr>
        <p:spPr>
          <a:xfrm>
            <a:off x="5739454" y="2040914"/>
            <a:ext cx="20982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dirty="0">
              <a:solidFill>
                <a:schemeClr val="dk1"/>
              </a:solidFill>
              <a:latin typeface="Libre Baskerville"/>
              <a:ea typeface="Libre Baskerville"/>
              <a:cs typeface="Libre Baskerville"/>
              <a:sym typeface="Libre Baskerville"/>
            </a:endParaRPr>
          </a:p>
        </p:txBody>
      </p:sp>
      <p:sp>
        <p:nvSpPr>
          <p:cNvPr id="1525" name="Google Shape;1525;p30"/>
          <p:cNvSpPr txBox="1"/>
          <p:nvPr/>
        </p:nvSpPr>
        <p:spPr>
          <a:xfrm>
            <a:off x="3192203" y="727031"/>
            <a:ext cx="2282858" cy="61528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800" dirty="0" err="1">
                <a:solidFill>
                  <a:schemeClr val="dk1"/>
                </a:solidFill>
                <a:highlight>
                  <a:schemeClr val="accent3"/>
                </a:highlight>
                <a:latin typeface="Montserrat ExtraBold"/>
                <a:ea typeface="Montserrat ExtraBold"/>
                <a:cs typeface="Montserrat ExtraBold"/>
                <a:sym typeface="Montserrat ExtraBold"/>
              </a:rPr>
              <a:t>AdaBoost</a:t>
            </a:r>
            <a:r>
              <a:rPr lang="fr-FR" sz="1800" dirty="0">
                <a:solidFill>
                  <a:schemeClr val="dk1"/>
                </a:solidFill>
                <a:highlight>
                  <a:schemeClr val="accent3"/>
                </a:highlight>
                <a:latin typeface="Montserrat ExtraBold"/>
                <a:ea typeface="Montserrat ExtraBold"/>
                <a:cs typeface="Montserrat ExtraBold"/>
                <a:sym typeface="Montserrat ExtraBold"/>
              </a:rPr>
              <a:t> </a:t>
            </a:r>
            <a:r>
              <a:rPr lang="fr-FR" sz="1800" dirty="0" err="1">
                <a:solidFill>
                  <a:schemeClr val="dk1"/>
                </a:solidFill>
                <a:highlight>
                  <a:schemeClr val="accent3"/>
                </a:highlight>
                <a:latin typeface="Montserrat ExtraBold"/>
                <a:ea typeface="Montserrat ExtraBold"/>
                <a:cs typeface="Montserrat ExtraBold"/>
                <a:sym typeface="Montserrat ExtraBold"/>
              </a:rPr>
              <a:t>Regressor</a:t>
            </a:r>
            <a:endParaRPr sz="1800" dirty="0">
              <a:solidFill>
                <a:schemeClr val="dk1"/>
              </a:solidFill>
              <a:highlight>
                <a:schemeClr val="accent3"/>
              </a:highlight>
              <a:latin typeface="Montserrat ExtraBold"/>
              <a:ea typeface="Montserrat ExtraBold"/>
              <a:cs typeface="Montserrat ExtraBold"/>
              <a:sym typeface="Montserrat ExtraBold"/>
            </a:endParaRPr>
          </a:p>
        </p:txBody>
      </p:sp>
      <p:sp>
        <p:nvSpPr>
          <p:cNvPr id="1526" name="Google Shape;1526;p30"/>
          <p:cNvSpPr/>
          <p:nvPr/>
        </p:nvSpPr>
        <p:spPr>
          <a:xfrm>
            <a:off x="3985819" y="1425363"/>
            <a:ext cx="844200" cy="102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27" name="Google Shape;1527;p30"/>
          <p:cNvSpPr/>
          <p:nvPr/>
        </p:nvSpPr>
        <p:spPr>
          <a:xfrm>
            <a:off x="1980533" y="1422847"/>
            <a:ext cx="844200" cy="651545"/>
          </a:xfrm>
          <a:custGeom>
            <a:avLst/>
            <a:gdLst/>
            <a:ahLst/>
            <a:cxnLst/>
            <a:rect l="l" t="t" r="r" b="b"/>
            <a:pathLst>
              <a:path w="8059" h="6220" extrusionOk="0">
                <a:moveTo>
                  <a:pt x="4030" y="0"/>
                </a:moveTo>
                <a:cubicBezTo>
                  <a:pt x="1803" y="0"/>
                  <a:pt x="0" y="1391"/>
                  <a:pt x="0" y="3111"/>
                </a:cubicBezTo>
                <a:cubicBezTo>
                  <a:pt x="0" y="4829"/>
                  <a:pt x="1805" y="6220"/>
                  <a:pt x="4030" y="6220"/>
                </a:cubicBezTo>
                <a:cubicBezTo>
                  <a:pt x="4265" y="6220"/>
                  <a:pt x="4499" y="6203"/>
                  <a:pt x="4732" y="6172"/>
                </a:cubicBezTo>
                <a:lnTo>
                  <a:pt x="5276" y="6062"/>
                </a:lnTo>
                <a:lnTo>
                  <a:pt x="5967" y="5837"/>
                </a:lnTo>
                <a:cubicBezTo>
                  <a:pt x="7213" y="5309"/>
                  <a:pt x="8059" y="4286"/>
                  <a:pt x="8059" y="3111"/>
                </a:cubicBezTo>
                <a:cubicBezTo>
                  <a:pt x="8059" y="1393"/>
                  <a:pt x="6255" y="0"/>
                  <a:pt x="40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718536" y="2535722"/>
            <a:ext cx="844200" cy="651545"/>
          </a:xfrm>
          <a:custGeom>
            <a:avLst/>
            <a:gdLst/>
            <a:ahLst/>
            <a:cxnLst/>
            <a:rect l="l" t="t" r="r" b="b"/>
            <a:pathLst>
              <a:path w="8059" h="6220" extrusionOk="0">
                <a:moveTo>
                  <a:pt x="4030" y="0"/>
                </a:moveTo>
                <a:cubicBezTo>
                  <a:pt x="1803" y="0"/>
                  <a:pt x="0" y="1391"/>
                  <a:pt x="0" y="3111"/>
                </a:cubicBezTo>
                <a:cubicBezTo>
                  <a:pt x="0" y="4829"/>
                  <a:pt x="1805" y="6220"/>
                  <a:pt x="4030" y="6220"/>
                </a:cubicBezTo>
                <a:cubicBezTo>
                  <a:pt x="4265" y="6220"/>
                  <a:pt x="4499" y="6203"/>
                  <a:pt x="4732" y="6172"/>
                </a:cubicBezTo>
                <a:lnTo>
                  <a:pt x="5276" y="6062"/>
                </a:lnTo>
                <a:lnTo>
                  <a:pt x="5967" y="5837"/>
                </a:lnTo>
                <a:cubicBezTo>
                  <a:pt x="7213" y="5309"/>
                  <a:pt x="8059" y="4286"/>
                  <a:pt x="8059" y="3111"/>
                </a:cubicBezTo>
                <a:cubicBezTo>
                  <a:pt x="8059" y="1393"/>
                  <a:pt x="6255" y="0"/>
                  <a:pt x="40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a:off x="3869436" y="2534976"/>
            <a:ext cx="844200" cy="651545"/>
          </a:xfrm>
          <a:custGeom>
            <a:avLst/>
            <a:gdLst/>
            <a:ahLst/>
            <a:cxnLst/>
            <a:rect l="l" t="t" r="r" b="b"/>
            <a:pathLst>
              <a:path w="8059" h="6220" extrusionOk="0">
                <a:moveTo>
                  <a:pt x="4030" y="0"/>
                </a:moveTo>
                <a:cubicBezTo>
                  <a:pt x="1803" y="0"/>
                  <a:pt x="0" y="1391"/>
                  <a:pt x="0" y="3111"/>
                </a:cubicBezTo>
                <a:cubicBezTo>
                  <a:pt x="0" y="4829"/>
                  <a:pt x="1805" y="6220"/>
                  <a:pt x="4030" y="6220"/>
                </a:cubicBezTo>
                <a:cubicBezTo>
                  <a:pt x="4265" y="6220"/>
                  <a:pt x="4499" y="6203"/>
                  <a:pt x="4732" y="6172"/>
                </a:cubicBezTo>
                <a:lnTo>
                  <a:pt x="5276" y="6062"/>
                </a:lnTo>
                <a:lnTo>
                  <a:pt x="5967" y="5837"/>
                </a:lnTo>
                <a:cubicBezTo>
                  <a:pt x="7213" y="5309"/>
                  <a:pt x="8059" y="4286"/>
                  <a:pt x="8059" y="3111"/>
                </a:cubicBezTo>
                <a:cubicBezTo>
                  <a:pt x="8059" y="1393"/>
                  <a:pt x="6255" y="0"/>
                  <a:pt x="40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51" name="Google Shape;1551;p30"/>
          <p:cNvCxnSpPr>
            <a:cxnSpLocks/>
          </p:cNvCxnSpPr>
          <p:nvPr/>
        </p:nvCxnSpPr>
        <p:spPr>
          <a:xfrm rot="10800000" flipV="1">
            <a:off x="2952338" y="1020262"/>
            <a:ext cx="356237" cy="1024104"/>
          </a:xfrm>
          <a:prstGeom prst="bentConnector2">
            <a:avLst/>
          </a:prstGeom>
          <a:noFill/>
          <a:ln w="9525" cap="flat" cmpd="sng">
            <a:solidFill>
              <a:schemeClr val="lt2"/>
            </a:solidFill>
            <a:prstDash val="solid"/>
            <a:round/>
            <a:headEnd type="none" w="med" len="med"/>
            <a:tailEnd type="oval" w="med" len="med"/>
          </a:ln>
        </p:spPr>
      </p:cxnSp>
      <p:cxnSp>
        <p:nvCxnSpPr>
          <p:cNvPr id="1552" name="Google Shape;1552;p30"/>
          <p:cNvCxnSpPr>
            <a:cxnSpLocks/>
          </p:cNvCxnSpPr>
          <p:nvPr/>
        </p:nvCxnSpPr>
        <p:spPr>
          <a:xfrm rot="16200000" flipH="1">
            <a:off x="5037981" y="1220651"/>
            <a:ext cx="2137105" cy="1817676"/>
          </a:xfrm>
          <a:prstGeom prst="bentConnector3">
            <a:avLst>
              <a:gd name="adj1" fmla="val -608"/>
            </a:avLst>
          </a:prstGeom>
          <a:noFill/>
          <a:ln w="9525" cap="flat" cmpd="sng">
            <a:solidFill>
              <a:schemeClr val="lt2"/>
            </a:solidFill>
            <a:prstDash val="solid"/>
            <a:round/>
            <a:headEnd type="none" w="med" len="med"/>
            <a:tailEnd type="oval" w="med" len="med"/>
          </a:ln>
        </p:spPr>
      </p:cxnSp>
      <p:cxnSp>
        <p:nvCxnSpPr>
          <p:cNvPr id="1553" name="Google Shape;1553;p30"/>
          <p:cNvCxnSpPr>
            <a:cxnSpLocks/>
            <a:stCxn id="1514" idx="1"/>
          </p:cNvCxnSpPr>
          <p:nvPr/>
        </p:nvCxnSpPr>
        <p:spPr>
          <a:xfrm flipH="1">
            <a:off x="1576096" y="2327442"/>
            <a:ext cx="217800" cy="870600"/>
          </a:xfrm>
          <a:prstGeom prst="bentConnector2">
            <a:avLst/>
          </a:prstGeom>
          <a:noFill/>
          <a:ln w="9525" cap="flat" cmpd="sng">
            <a:solidFill>
              <a:schemeClr val="lt2"/>
            </a:solidFill>
            <a:prstDash val="solid"/>
            <a:round/>
            <a:headEnd type="none" w="med" len="med"/>
            <a:tailEnd type="oval" w="med" len="med"/>
          </a:ln>
        </p:spPr>
      </p:cxnSp>
      <p:cxnSp>
        <p:nvCxnSpPr>
          <p:cNvPr id="14" name="Google Shape;1554;p30">
            <a:extLst>
              <a:ext uri="{FF2B5EF4-FFF2-40B4-BE49-F238E27FC236}">
                <a16:creationId xmlns:a16="http://schemas.microsoft.com/office/drawing/2014/main" id="{9A5A7FC2-BE35-EE95-2B4B-82EC91A6699B}"/>
              </a:ext>
            </a:extLst>
          </p:cNvPr>
          <p:cNvCxnSpPr>
            <a:cxnSpLocks/>
          </p:cNvCxnSpPr>
          <p:nvPr/>
        </p:nvCxnSpPr>
        <p:spPr>
          <a:xfrm rot="16200000" flipH="1">
            <a:off x="3197306" y="2619693"/>
            <a:ext cx="954158" cy="217800"/>
          </a:xfrm>
          <a:prstGeom prst="bentConnector3">
            <a:avLst>
              <a:gd name="adj1" fmla="val 538"/>
            </a:avLst>
          </a:prstGeom>
          <a:noFill/>
          <a:ln w="9525" cap="flat" cmpd="sng">
            <a:solidFill>
              <a:schemeClr val="lt2"/>
            </a:solidFill>
            <a:prstDash val="solid"/>
            <a:round/>
            <a:headEnd type="none" w="med" len="med"/>
            <a:tailEnd type="oval" w="med" len="med"/>
          </a:ln>
        </p:spPr>
      </p:cxnSp>
      <p:grpSp>
        <p:nvGrpSpPr>
          <p:cNvPr id="22" name="Google Shape;1522;p30">
            <a:extLst>
              <a:ext uri="{FF2B5EF4-FFF2-40B4-BE49-F238E27FC236}">
                <a16:creationId xmlns:a16="http://schemas.microsoft.com/office/drawing/2014/main" id="{E28BA11E-5ACF-43F2-82EF-9ABE9974AE31}"/>
              </a:ext>
            </a:extLst>
          </p:cNvPr>
          <p:cNvGrpSpPr/>
          <p:nvPr/>
        </p:nvGrpSpPr>
        <p:grpSpPr>
          <a:xfrm>
            <a:off x="234995" y="3259045"/>
            <a:ext cx="2098200" cy="890447"/>
            <a:chOff x="6339671" y="3555273"/>
            <a:chExt cx="2098200" cy="890447"/>
          </a:xfrm>
        </p:grpSpPr>
        <p:sp>
          <p:nvSpPr>
            <p:cNvPr id="23" name="Google Shape;1523;p30">
              <a:extLst>
                <a:ext uri="{FF2B5EF4-FFF2-40B4-BE49-F238E27FC236}">
                  <a16:creationId xmlns:a16="http://schemas.microsoft.com/office/drawing/2014/main" id="{8ECABE49-D0A9-741F-0D81-D647CDF74FD3}"/>
                </a:ext>
              </a:extLst>
            </p:cNvPr>
            <p:cNvSpPr txBox="1"/>
            <p:nvPr/>
          </p:nvSpPr>
          <p:spPr>
            <a:xfrm>
              <a:off x="7022625" y="3874758"/>
              <a:ext cx="1415245" cy="570962"/>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fr-FR" sz="1200" b="0" i="0" dirty="0">
                  <a:solidFill>
                    <a:srgbClr val="333333"/>
                  </a:solidFill>
                  <a:effectLst/>
                  <a:latin typeface="Montserrat" pitchFamily="2" charset="77"/>
                </a:rPr>
                <a:t>MAE 0.507</a:t>
              </a:r>
            </a:p>
            <a:p>
              <a:pPr marL="0" lvl="0" indent="0" rtl="0">
                <a:spcBef>
                  <a:spcPts val="0"/>
                </a:spcBef>
                <a:spcAft>
                  <a:spcPts val="0"/>
                </a:spcAft>
                <a:buNone/>
              </a:pPr>
              <a:r>
                <a:rPr lang="fr-FR" sz="1200" b="0" i="0" dirty="0">
                  <a:solidFill>
                    <a:srgbClr val="333333"/>
                  </a:solidFill>
                  <a:effectLst/>
                  <a:latin typeface="Montserrat" pitchFamily="2" charset="77"/>
                </a:rPr>
                <a:t>RMSE 0.703</a:t>
              </a:r>
            </a:p>
            <a:p>
              <a:pPr marL="0" lvl="0" indent="0" rtl="0">
                <a:spcBef>
                  <a:spcPts val="0"/>
                </a:spcBef>
                <a:spcAft>
                  <a:spcPts val="0"/>
                </a:spcAft>
                <a:buNone/>
              </a:pPr>
              <a:r>
                <a:rPr lang="fr-FR" sz="1200" b="1" i="0" dirty="0">
                  <a:solidFill>
                    <a:schemeClr val="bg2"/>
                  </a:solidFill>
                  <a:effectLst/>
                  <a:latin typeface="Montserrat" pitchFamily="2" charset="77"/>
                </a:rPr>
                <a:t>R2 score 0.778</a:t>
              </a:r>
              <a:endParaRPr lang="fr-FR" sz="1050" b="1" dirty="0">
                <a:solidFill>
                  <a:schemeClr val="bg2"/>
                </a:solidFill>
                <a:latin typeface="Montserrat" pitchFamily="2" charset="77"/>
                <a:ea typeface="Libre Baskerville"/>
                <a:cs typeface="Libre Baskerville"/>
                <a:sym typeface="Libre Baskerville"/>
              </a:endParaRPr>
            </a:p>
          </p:txBody>
        </p:sp>
        <p:sp>
          <p:nvSpPr>
            <p:cNvPr id="24" name="Google Shape;1524;p30">
              <a:extLst>
                <a:ext uri="{FF2B5EF4-FFF2-40B4-BE49-F238E27FC236}">
                  <a16:creationId xmlns:a16="http://schemas.microsoft.com/office/drawing/2014/main" id="{FA2D6D56-D022-D47D-6209-6B3514DD5DC2}"/>
                </a:ext>
              </a:extLst>
            </p:cNvPr>
            <p:cNvSpPr txBox="1"/>
            <p:nvPr/>
          </p:nvSpPr>
          <p:spPr>
            <a:xfrm>
              <a:off x="6339671" y="3555273"/>
              <a:ext cx="2098200" cy="29443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dk1"/>
                  </a:solidFill>
                  <a:latin typeface="Montserrat ExtraBold"/>
                  <a:ea typeface="Montserrat ExtraBold"/>
                  <a:cs typeface="Montserrat ExtraBold"/>
                  <a:sym typeface="Montserrat ExtraBold"/>
                </a:rPr>
                <a:t>Random Search CV</a:t>
              </a:r>
              <a:endParaRPr dirty="0">
                <a:solidFill>
                  <a:schemeClr val="dk1"/>
                </a:solidFill>
                <a:latin typeface="Montserrat ExtraBold"/>
                <a:ea typeface="Montserrat ExtraBold"/>
                <a:cs typeface="Montserrat ExtraBold"/>
                <a:sym typeface="Montserrat ExtraBold"/>
              </a:endParaRPr>
            </a:p>
          </p:txBody>
        </p:sp>
      </p:grpSp>
      <p:grpSp>
        <p:nvGrpSpPr>
          <p:cNvPr id="25" name="Google Shape;1522;p30">
            <a:extLst>
              <a:ext uri="{FF2B5EF4-FFF2-40B4-BE49-F238E27FC236}">
                <a16:creationId xmlns:a16="http://schemas.microsoft.com/office/drawing/2014/main" id="{5767606D-ADCF-05EC-8495-0373BA9F019D}"/>
              </a:ext>
            </a:extLst>
          </p:cNvPr>
          <p:cNvGrpSpPr/>
          <p:nvPr/>
        </p:nvGrpSpPr>
        <p:grpSpPr>
          <a:xfrm>
            <a:off x="2978434" y="3278088"/>
            <a:ext cx="1625220" cy="838262"/>
            <a:chOff x="5647075" y="3797516"/>
            <a:chExt cx="1732310" cy="578481"/>
          </a:xfrm>
        </p:grpSpPr>
        <p:sp>
          <p:nvSpPr>
            <p:cNvPr id="26" name="Google Shape;1523;p30">
              <a:extLst>
                <a:ext uri="{FF2B5EF4-FFF2-40B4-BE49-F238E27FC236}">
                  <a16:creationId xmlns:a16="http://schemas.microsoft.com/office/drawing/2014/main" id="{FD9E4832-50F0-AB49-D9A3-3390D98A080E}"/>
                </a:ext>
              </a:extLst>
            </p:cNvPr>
            <p:cNvSpPr txBox="1"/>
            <p:nvPr/>
          </p:nvSpPr>
          <p:spPr>
            <a:xfrm>
              <a:off x="5919901" y="3990994"/>
              <a:ext cx="1402059" cy="385003"/>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fr-FR" sz="1200" dirty="0">
                  <a:solidFill>
                    <a:schemeClr val="dk1"/>
                  </a:solidFill>
                  <a:latin typeface="Montserrat" pitchFamily="2" charset="77"/>
                  <a:ea typeface="Libre Baskerville"/>
                  <a:cs typeface="Libre Baskerville"/>
                  <a:sym typeface="Libre Baskerville"/>
                </a:rPr>
                <a:t>MAE 0.511</a:t>
              </a:r>
            </a:p>
            <a:p>
              <a:pPr marL="0" lvl="0" indent="0" rtl="0">
                <a:spcBef>
                  <a:spcPts val="0"/>
                </a:spcBef>
                <a:spcAft>
                  <a:spcPts val="0"/>
                </a:spcAft>
                <a:buNone/>
              </a:pPr>
              <a:r>
                <a:rPr lang="fr-FR" sz="1200" dirty="0">
                  <a:solidFill>
                    <a:schemeClr val="dk1"/>
                  </a:solidFill>
                  <a:latin typeface="Montserrat" pitchFamily="2" charset="77"/>
                  <a:ea typeface="Libre Baskerville"/>
                  <a:cs typeface="Libre Baskerville"/>
                  <a:sym typeface="Libre Baskerville"/>
                </a:rPr>
                <a:t>RMSE 0.714</a:t>
              </a:r>
            </a:p>
            <a:p>
              <a:pPr marL="0" lvl="0" indent="0" rtl="0">
                <a:spcBef>
                  <a:spcPts val="0"/>
                </a:spcBef>
                <a:spcAft>
                  <a:spcPts val="0"/>
                </a:spcAft>
                <a:buNone/>
              </a:pPr>
              <a:r>
                <a:rPr lang="fr-FR" sz="1200" b="1" dirty="0">
                  <a:solidFill>
                    <a:schemeClr val="bg2"/>
                  </a:solidFill>
                  <a:latin typeface="Montserrat" pitchFamily="2" charset="77"/>
                  <a:ea typeface="Libre Baskerville"/>
                  <a:cs typeface="Libre Baskerville"/>
                  <a:sym typeface="Libre Baskerville"/>
                </a:rPr>
                <a:t>R2 score 0.771</a:t>
              </a:r>
            </a:p>
          </p:txBody>
        </p:sp>
        <p:sp>
          <p:nvSpPr>
            <p:cNvPr id="27" name="Google Shape;1524;p30">
              <a:extLst>
                <a:ext uri="{FF2B5EF4-FFF2-40B4-BE49-F238E27FC236}">
                  <a16:creationId xmlns:a16="http://schemas.microsoft.com/office/drawing/2014/main" id="{F7507B06-7389-275B-AC63-7F3AA9CF606F}"/>
                </a:ext>
              </a:extLst>
            </p:cNvPr>
            <p:cNvSpPr txBox="1"/>
            <p:nvPr/>
          </p:nvSpPr>
          <p:spPr>
            <a:xfrm>
              <a:off x="5647075" y="3797516"/>
              <a:ext cx="1732310" cy="20733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Montserrat ExtraBold"/>
                  <a:ea typeface="Montserrat ExtraBold"/>
                  <a:cs typeface="Montserrat ExtraBold"/>
                  <a:sym typeface="Montserrat ExtraBold"/>
                </a:rPr>
                <a:t>Grid Search CV</a:t>
              </a:r>
              <a:endParaRPr dirty="0">
                <a:solidFill>
                  <a:schemeClr val="dk1"/>
                </a:solidFill>
                <a:latin typeface="Montserrat ExtraBold"/>
                <a:ea typeface="Montserrat ExtraBold"/>
                <a:cs typeface="Montserrat ExtraBold"/>
                <a:sym typeface="Montserrat ExtraBold"/>
              </a:endParaRPr>
            </a:p>
          </p:txBody>
        </p:sp>
      </p:grpSp>
      <p:grpSp>
        <p:nvGrpSpPr>
          <p:cNvPr id="32" name="Google Shape;2086;p44">
            <a:extLst>
              <a:ext uri="{FF2B5EF4-FFF2-40B4-BE49-F238E27FC236}">
                <a16:creationId xmlns:a16="http://schemas.microsoft.com/office/drawing/2014/main" id="{8DD4718C-C297-8525-67D0-E602F8221F01}"/>
              </a:ext>
            </a:extLst>
          </p:cNvPr>
          <p:cNvGrpSpPr/>
          <p:nvPr/>
        </p:nvGrpSpPr>
        <p:grpSpPr>
          <a:xfrm>
            <a:off x="2193686" y="1566786"/>
            <a:ext cx="368987" cy="363666"/>
            <a:chOff x="-64774725" y="1916550"/>
            <a:chExt cx="319000" cy="314400"/>
          </a:xfrm>
        </p:grpSpPr>
        <p:sp>
          <p:nvSpPr>
            <p:cNvPr id="33" name="Google Shape;2087;p44">
              <a:extLst>
                <a:ext uri="{FF2B5EF4-FFF2-40B4-BE49-F238E27FC236}">
                  <a16:creationId xmlns:a16="http://schemas.microsoft.com/office/drawing/2014/main" id="{F5BEE43E-A13F-316D-40CA-477F535DFB33}"/>
                </a:ext>
              </a:extLst>
            </p:cNvPr>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88;p44">
              <a:extLst>
                <a:ext uri="{FF2B5EF4-FFF2-40B4-BE49-F238E27FC236}">
                  <a16:creationId xmlns:a16="http://schemas.microsoft.com/office/drawing/2014/main" id="{A39EE9FF-622C-13E6-BE40-3B6D56865374}"/>
                </a:ext>
              </a:extLst>
            </p:cNvPr>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16838;p83">
            <a:extLst>
              <a:ext uri="{FF2B5EF4-FFF2-40B4-BE49-F238E27FC236}">
                <a16:creationId xmlns:a16="http://schemas.microsoft.com/office/drawing/2014/main" id="{E85D93C1-0CE5-5A9B-DCFB-AC5B9ADA413C}"/>
              </a:ext>
            </a:extLst>
          </p:cNvPr>
          <p:cNvGrpSpPr/>
          <p:nvPr/>
        </p:nvGrpSpPr>
        <p:grpSpPr>
          <a:xfrm>
            <a:off x="4109878" y="2684700"/>
            <a:ext cx="361004" cy="357961"/>
            <a:chOff x="-47529700" y="2342000"/>
            <a:chExt cx="302450" cy="299900"/>
          </a:xfrm>
          <a:solidFill>
            <a:schemeClr val="bg2"/>
          </a:solidFill>
        </p:grpSpPr>
        <p:sp>
          <p:nvSpPr>
            <p:cNvPr id="49" name="Google Shape;16839;p83">
              <a:extLst>
                <a:ext uri="{FF2B5EF4-FFF2-40B4-BE49-F238E27FC236}">
                  <a16:creationId xmlns:a16="http://schemas.microsoft.com/office/drawing/2014/main" id="{808912B7-F7F7-EA6E-8256-22304FA3C819}"/>
                </a:ext>
              </a:extLst>
            </p:cNvPr>
            <p:cNvSpPr/>
            <p:nvPr/>
          </p:nvSpPr>
          <p:spPr>
            <a:xfrm>
              <a:off x="-47529700" y="2342000"/>
              <a:ext cx="302450" cy="299900"/>
            </a:xfrm>
            <a:custGeom>
              <a:avLst/>
              <a:gdLst/>
              <a:ahLst/>
              <a:cxnLst/>
              <a:rect l="l" t="t" r="r" b="b"/>
              <a:pathLst>
                <a:path w="12098" h="11996" extrusionOk="0">
                  <a:moveTo>
                    <a:pt x="7530" y="725"/>
                  </a:moveTo>
                  <a:cubicBezTo>
                    <a:pt x="9672" y="725"/>
                    <a:pt x="11405" y="2457"/>
                    <a:pt x="11405" y="4568"/>
                  </a:cubicBezTo>
                  <a:cubicBezTo>
                    <a:pt x="11405" y="6711"/>
                    <a:pt x="9672" y="8443"/>
                    <a:pt x="7530" y="8443"/>
                  </a:cubicBezTo>
                  <a:cubicBezTo>
                    <a:pt x="5419" y="8443"/>
                    <a:pt x="3686" y="6711"/>
                    <a:pt x="3686" y="4568"/>
                  </a:cubicBezTo>
                  <a:cubicBezTo>
                    <a:pt x="3686" y="2457"/>
                    <a:pt x="5419" y="725"/>
                    <a:pt x="7530" y="725"/>
                  </a:cubicBezTo>
                  <a:close/>
                  <a:moveTo>
                    <a:pt x="4064" y="7530"/>
                  </a:moveTo>
                  <a:cubicBezTo>
                    <a:pt x="4222" y="7719"/>
                    <a:pt x="4379" y="7876"/>
                    <a:pt x="4568" y="8034"/>
                  </a:cubicBezTo>
                  <a:lnTo>
                    <a:pt x="3686" y="8947"/>
                  </a:lnTo>
                  <a:lnTo>
                    <a:pt x="3151" y="8443"/>
                  </a:lnTo>
                  <a:lnTo>
                    <a:pt x="4064" y="7530"/>
                  </a:lnTo>
                  <a:close/>
                  <a:moveTo>
                    <a:pt x="2647" y="8916"/>
                  </a:moveTo>
                  <a:lnTo>
                    <a:pt x="3151" y="9420"/>
                  </a:lnTo>
                  <a:lnTo>
                    <a:pt x="1386" y="11184"/>
                  </a:lnTo>
                  <a:cubicBezTo>
                    <a:pt x="1323" y="11247"/>
                    <a:pt x="1237" y="11279"/>
                    <a:pt x="1146" y="11279"/>
                  </a:cubicBezTo>
                  <a:cubicBezTo>
                    <a:pt x="1056" y="11279"/>
                    <a:pt x="961" y="11247"/>
                    <a:pt x="882" y="11184"/>
                  </a:cubicBezTo>
                  <a:cubicBezTo>
                    <a:pt x="756" y="11090"/>
                    <a:pt x="756" y="10838"/>
                    <a:pt x="882" y="10680"/>
                  </a:cubicBezTo>
                  <a:lnTo>
                    <a:pt x="2647" y="8916"/>
                  </a:lnTo>
                  <a:close/>
                  <a:moveTo>
                    <a:pt x="7530" y="0"/>
                  </a:moveTo>
                  <a:cubicBezTo>
                    <a:pt x="5009" y="0"/>
                    <a:pt x="2962" y="2048"/>
                    <a:pt x="2962" y="4568"/>
                  </a:cubicBezTo>
                  <a:cubicBezTo>
                    <a:pt x="2962" y="5450"/>
                    <a:pt x="3214" y="6270"/>
                    <a:pt x="3623" y="6963"/>
                  </a:cubicBezTo>
                  <a:lnTo>
                    <a:pt x="410" y="10208"/>
                  </a:lnTo>
                  <a:cubicBezTo>
                    <a:pt x="0" y="10586"/>
                    <a:pt x="0" y="11279"/>
                    <a:pt x="410" y="11688"/>
                  </a:cubicBezTo>
                  <a:cubicBezTo>
                    <a:pt x="599" y="11893"/>
                    <a:pt x="867" y="11996"/>
                    <a:pt x="1138" y="11996"/>
                  </a:cubicBezTo>
                  <a:cubicBezTo>
                    <a:pt x="1410" y="11996"/>
                    <a:pt x="1686" y="11893"/>
                    <a:pt x="1890" y="11688"/>
                  </a:cubicBezTo>
                  <a:lnTo>
                    <a:pt x="5135" y="8475"/>
                  </a:lnTo>
                  <a:cubicBezTo>
                    <a:pt x="5829" y="8916"/>
                    <a:pt x="6679" y="9137"/>
                    <a:pt x="7530" y="9137"/>
                  </a:cubicBezTo>
                  <a:cubicBezTo>
                    <a:pt x="10050" y="9137"/>
                    <a:pt x="12098" y="7089"/>
                    <a:pt x="12098" y="4568"/>
                  </a:cubicBezTo>
                  <a:cubicBezTo>
                    <a:pt x="12098" y="2048"/>
                    <a:pt x="10050" y="0"/>
                    <a:pt x="75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6840;p83">
              <a:extLst>
                <a:ext uri="{FF2B5EF4-FFF2-40B4-BE49-F238E27FC236}">
                  <a16:creationId xmlns:a16="http://schemas.microsoft.com/office/drawing/2014/main" id="{F7D68C31-3F7E-3A05-1394-EC9C311F063C}"/>
                </a:ext>
              </a:extLst>
            </p:cNvPr>
            <p:cNvSpPr/>
            <p:nvPr/>
          </p:nvSpPr>
          <p:spPr>
            <a:xfrm>
              <a:off x="-47404475" y="2395550"/>
              <a:ext cx="124475" cy="123675"/>
            </a:xfrm>
            <a:custGeom>
              <a:avLst/>
              <a:gdLst/>
              <a:ahLst/>
              <a:cxnLst/>
              <a:rect l="l" t="t" r="r" b="b"/>
              <a:pathLst>
                <a:path w="4979" h="4947" extrusionOk="0">
                  <a:moveTo>
                    <a:pt x="2804" y="2080"/>
                  </a:moveTo>
                  <a:cubicBezTo>
                    <a:pt x="2678" y="2395"/>
                    <a:pt x="2458" y="2647"/>
                    <a:pt x="2174" y="2710"/>
                  </a:cubicBezTo>
                  <a:lnTo>
                    <a:pt x="2174" y="2080"/>
                  </a:lnTo>
                  <a:close/>
                  <a:moveTo>
                    <a:pt x="1828" y="694"/>
                  </a:moveTo>
                  <a:cubicBezTo>
                    <a:pt x="2300" y="694"/>
                    <a:pt x="2678" y="977"/>
                    <a:pt x="2804" y="1418"/>
                  </a:cubicBezTo>
                  <a:lnTo>
                    <a:pt x="1828" y="1418"/>
                  </a:lnTo>
                  <a:cubicBezTo>
                    <a:pt x="1607" y="1418"/>
                    <a:pt x="1481" y="1576"/>
                    <a:pt x="1481" y="1765"/>
                  </a:cubicBezTo>
                  <a:lnTo>
                    <a:pt x="1481" y="2741"/>
                  </a:lnTo>
                  <a:cubicBezTo>
                    <a:pt x="1072" y="2584"/>
                    <a:pt x="757" y="2206"/>
                    <a:pt x="757" y="1765"/>
                  </a:cubicBezTo>
                  <a:cubicBezTo>
                    <a:pt x="757" y="1166"/>
                    <a:pt x="1229" y="694"/>
                    <a:pt x="1828" y="694"/>
                  </a:cubicBezTo>
                  <a:close/>
                  <a:moveTo>
                    <a:pt x="4254" y="2080"/>
                  </a:moveTo>
                  <a:lnTo>
                    <a:pt x="4254" y="4222"/>
                  </a:lnTo>
                  <a:lnTo>
                    <a:pt x="2143" y="4222"/>
                  </a:lnTo>
                  <a:lnTo>
                    <a:pt x="2143" y="3466"/>
                  </a:lnTo>
                  <a:cubicBezTo>
                    <a:pt x="2804" y="3308"/>
                    <a:pt x="3371" y="2804"/>
                    <a:pt x="3498" y="2080"/>
                  </a:cubicBezTo>
                  <a:close/>
                  <a:moveTo>
                    <a:pt x="1796" y="0"/>
                  </a:moveTo>
                  <a:cubicBezTo>
                    <a:pt x="788" y="0"/>
                    <a:pt x="0" y="788"/>
                    <a:pt x="0" y="1765"/>
                  </a:cubicBezTo>
                  <a:cubicBezTo>
                    <a:pt x="0" y="2615"/>
                    <a:pt x="599" y="3340"/>
                    <a:pt x="1418" y="3497"/>
                  </a:cubicBezTo>
                  <a:lnTo>
                    <a:pt x="1418" y="4600"/>
                  </a:lnTo>
                  <a:cubicBezTo>
                    <a:pt x="1418" y="4789"/>
                    <a:pt x="1576" y="4947"/>
                    <a:pt x="1796" y="4947"/>
                  </a:cubicBezTo>
                  <a:lnTo>
                    <a:pt x="4569" y="4947"/>
                  </a:lnTo>
                  <a:cubicBezTo>
                    <a:pt x="4789" y="4947"/>
                    <a:pt x="4947" y="4789"/>
                    <a:pt x="4947" y="4600"/>
                  </a:cubicBezTo>
                  <a:lnTo>
                    <a:pt x="4947" y="1796"/>
                  </a:lnTo>
                  <a:cubicBezTo>
                    <a:pt x="4978" y="1576"/>
                    <a:pt x="4821" y="1418"/>
                    <a:pt x="4632" y="1418"/>
                  </a:cubicBezTo>
                  <a:lnTo>
                    <a:pt x="3498" y="1418"/>
                  </a:lnTo>
                  <a:cubicBezTo>
                    <a:pt x="3371" y="631"/>
                    <a:pt x="2647" y="0"/>
                    <a:pt x="17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16458;p82">
            <a:extLst>
              <a:ext uri="{FF2B5EF4-FFF2-40B4-BE49-F238E27FC236}">
                <a16:creationId xmlns:a16="http://schemas.microsoft.com/office/drawing/2014/main" id="{E810EEF8-536C-FBC0-FC14-C8B5DECEBDDD}"/>
              </a:ext>
            </a:extLst>
          </p:cNvPr>
          <p:cNvGrpSpPr/>
          <p:nvPr/>
        </p:nvGrpSpPr>
        <p:grpSpPr>
          <a:xfrm>
            <a:off x="971605" y="2704007"/>
            <a:ext cx="352617" cy="353193"/>
            <a:chOff x="-30805300" y="2298675"/>
            <a:chExt cx="290650" cy="291125"/>
          </a:xfrm>
          <a:solidFill>
            <a:schemeClr val="bg2"/>
          </a:solidFill>
        </p:grpSpPr>
        <p:sp>
          <p:nvSpPr>
            <p:cNvPr id="55" name="Google Shape;16459;p82">
              <a:extLst>
                <a:ext uri="{FF2B5EF4-FFF2-40B4-BE49-F238E27FC236}">
                  <a16:creationId xmlns:a16="http://schemas.microsoft.com/office/drawing/2014/main" id="{6DE64E28-889A-29DE-C7F6-0FEE7C4A8CF7}"/>
                </a:ext>
              </a:extLst>
            </p:cNvPr>
            <p:cNvSpPr/>
            <p:nvPr/>
          </p:nvSpPr>
          <p:spPr>
            <a:xfrm>
              <a:off x="-30720225" y="24191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6460;p82">
              <a:extLst>
                <a:ext uri="{FF2B5EF4-FFF2-40B4-BE49-F238E27FC236}">
                  <a16:creationId xmlns:a16="http://schemas.microsoft.com/office/drawing/2014/main" id="{134EBBA7-B7E8-1DF0-5261-C6F169401B63}"/>
                </a:ext>
              </a:extLst>
            </p:cNvPr>
            <p:cNvSpPr/>
            <p:nvPr/>
          </p:nvSpPr>
          <p:spPr>
            <a:xfrm>
              <a:off x="-30635175" y="2453250"/>
              <a:ext cx="87450" cy="69125"/>
            </a:xfrm>
            <a:custGeom>
              <a:avLst/>
              <a:gdLst/>
              <a:ahLst/>
              <a:cxnLst/>
              <a:rect l="l" t="t" r="r" b="b"/>
              <a:pathLst>
                <a:path w="3498" h="2765" extrusionOk="0">
                  <a:moveTo>
                    <a:pt x="3124" y="0"/>
                  </a:moveTo>
                  <a:cubicBezTo>
                    <a:pt x="3033" y="0"/>
                    <a:pt x="2946" y="40"/>
                    <a:pt x="2899" y="118"/>
                  </a:cubicBezTo>
                  <a:lnTo>
                    <a:pt x="1040" y="1946"/>
                  </a:lnTo>
                  <a:lnTo>
                    <a:pt x="599" y="1505"/>
                  </a:lnTo>
                  <a:cubicBezTo>
                    <a:pt x="536" y="1442"/>
                    <a:pt x="450" y="1410"/>
                    <a:pt x="363" y="1410"/>
                  </a:cubicBezTo>
                  <a:cubicBezTo>
                    <a:pt x="276" y="1410"/>
                    <a:pt x="190" y="1442"/>
                    <a:pt x="127" y="1505"/>
                  </a:cubicBezTo>
                  <a:cubicBezTo>
                    <a:pt x="1" y="1631"/>
                    <a:pt x="1" y="1851"/>
                    <a:pt x="127" y="1977"/>
                  </a:cubicBezTo>
                  <a:lnTo>
                    <a:pt x="788" y="2639"/>
                  </a:lnTo>
                  <a:cubicBezTo>
                    <a:pt x="883" y="2733"/>
                    <a:pt x="977" y="2765"/>
                    <a:pt x="1040" y="2765"/>
                  </a:cubicBezTo>
                  <a:cubicBezTo>
                    <a:pt x="1103" y="2765"/>
                    <a:pt x="1198" y="2733"/>
                    <a:pt x="1261" y="2639"/>
                  </a:cubicBezTo>
                  <a:lnTo>
                    <a:pt x="3372" y="591"/>
                  </a:lnTo>
                  <a:cubicBezTo>
                    <a:pt x="3498" y="496"/>
                    <a:pt x="3498" y="244"/>
                    <a:pt x="3372" y="118"/>
                  </a:cubicBezTo>
                  <a:cubicBezTo>
                    <a:pt x="3309" y="40"/>
                    <a:pt x="3214" y="0"/>
                    <a:pt x="31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6461;p82">
              <a:extLst>
                <a:ext uri="{FF2B5EF4-FFF2-40B4-BE49-F238E27FC236}">
                  <a16:creationId xmlns:a16="http://schemas.microsoft.com/office/drawing/2014/main" id="{648F4EB5-5CF1-1E1E-F68E-A9BB9680B076}"/>
                </a:ext>
              </a:extLst>
            </p:cNvPr>
            <p:cNvSpPr/>
            <p:nvPr/>
          </p:nvSpPr>
          <p:spPr>
            <a:xfrm>
              <a:off x="-30805300" y="2298675"/>
              <a:ext cx="290650" cy="291125"/>
            </a:xfrm>
            <a:custGeom>
              <a:avLst/>
              <a:gdLst/>
              <a:ahLst/>
              <a:cxnLst/>
              <a:rect l="l" t="t" r="r" b="b"/>
              <a:pathLst>
                <a:path w="11626" h="11645" extrusionOk="0">
                  <a:moveTo>
                    <a:pt x="5797" y="630"/>
                  </a:moveTo>
                  <a:cubicBezTo>
                    <a:pt x="6333" y="630"/>
                    <a:pt x="6806" y="1103"/>
                    <a:pt x="6806" y="1670"/>
                  </a:cubicBezTo>
                  <a:lnTo>
                    <a:pt x="6806" y="4096"/>
                  </a:lnTo>
                  <a:lnTo>
                    <a:pt x="6459" y="4096"/>
                  </a:lnTo>
                  <a:cubicBezTo>
                    <a:pt x="5514" y="4096"/>
                    <a:pt x="4758" y="4852"/>
                    <a:pt x="4758" y="5797"/>
                  </a:cubicBezTo>
                  <a:lnTo>
                    <a:pt x="4758" y="6144"/>
                  </a:lnTo>
                  <a:lnTo>
                    <a:pt x="3088" y="6144"/>
                  </a:lnTo>
                  <a:lnTo>
                    <a:pt x="3088" y="6207"/>
                  </a:lnTo>
                  <a:cubicBezTo>
                    <a:pt x="2993" y="6207"/>
                    <a:pt x="2930" y="6238"/>
                    <a:pt x="2836" y="6270"/>
                  </a:cubicBezTo>
                  <a:lnTo>
                    <a:pt x="2017" y="7057"/>
                  </a:lnTo>
                  <a:lnTo>
                    <a:pt x="2017" y="6490"/>
                  </a:lnTo>
                  <a:cubicBezTo>
                    <a:pt x="2017" y="6301"/>
                    <a:pt x="1859" y="6144"/>
                    <a:pt x="1670" y="6144"/>
                  </a:cubicBezTo>
                  <a:cubicBezTo>
                    <a:pt x="1103" y="6144"/>
                    <a:pt x="631" y="5671"/>
                    <a:pt x="631" y="5136"/>
                  </a:cubicBezTo>
                  <a:lnTo>
                    <a:pt x="631" y="1670"/>
                  </a:lnTo>
                  <a:cubicBezTo>
                    <a:pt x="631" y="1103"/>
                    <a:pt x="1103" y="630"/>
                    <a:pt x="1670" y="630"/>
                  </a:cubicBezTo>
                  <a:close/>
                  <a:moveTo>
                    <a:pt x="9925" y="4852"/>
                  </a:moveTo>
                  <a:cubicBezTo>
                    <a:pt x="10492" y="4852"/>
                    <a:pt x="10964" y="5325"/>
                    <a:pt x="10964" y="5860"/>
                  </a:cubicBezTo>
                  <a:lnTo>
                    <a:pt x="10964" y="8601"/>
                  </a:lnTo>
                  <a:cubicBezTo>
                    <a:pt x="10964" y="9137"/>
                    <a:pt x="10492" y="9609"/>
                    <a:pt x="9925" y="9609"/>
                  </a:cubicBezTo>
                  <a:lnTo>
                    <a:pt x="8538" y="9609"/>
                  </a:lnTo>
                  <a:cubicBezTo>
                    <a:pt x="8475" y="9609"/>
                    <a:pt x="8349" y="9672"/>
                    <a:pt x="8318" y="9735"/>
                  </a:cubicBezTo>
                  <a:lnTo>
                    <a:pt x="7530" y="10523"/>
                  </a:lnTo>
                  <a:lnTo>
                    <a:pt x="7530" y="9987"/>
                  </a:lnTo>
                  <a:cubicBezTo>
                    <a:pt x="7530" y="9767"/>
                    <a:pt x="7373" y="9609"/>
                    <a:pt x="7184" y="9609"/>
                  </a:cubicBezTo>
                  <a:lnTo>
                    <a:pt x="6491" y="9609"/>
                  </a:lnTo>
                  <a:cubicBezTo>
                    <a:pt x="5955" y="9609"/>
                    <a:pt x="5482" y="9137"/>
                    <a:pt x="5482" y="8601"/>
                  </a:cubicBezTo>
                  <a:lnTo>
                    <a:pt x="5482" y="5860"/>
                  </a:lnTo>
                  <a:cubicBezTo>
                    <a:pt x="5482" y="5325"/>
                    <a:pt x="5955" y="4852"/>
                    <a:pt x="6491" y="4852"/>
                  </a:cubicBezTo>
                  <a:close/>
                  <a:moveTo>
                    <a:pt x="1702" y="0"/>
                  </a:moveTo>
                  <a:cubicBezTo>
                    <a:pt x="757" y="0"/>
                    <a:pt x="1" y="756"/>
                    <a:pt x="1" y="1702"/>
                  </a:cubicBezTo>
                  <a:lnTo>
                    <a:pt x="1" y="5167"/>
                  </a:lnTo>
                  <a:cubicBezTo>
                    <a:pt x="1" y="5986"/>
                    <a:pt x="599" y="6711"/>
                    <a:pt x="1387" y="6868"/>
                  </a:cubicBezTo>
                  <a:lnTo>
                    <a:pt x="1387" y="7940"/>
                  </a:lnTo>
                  <a:cubicBezTo>
                    <a:pt x="1387" y="8034"/>
                    <a:pt x="1450" y="8192"/>
                    <a:pt x="1576" y="8255"/>
                  </a:cubicBezTo>
                  <a:cubicBezTo>
                    <a:pt x="1618" y="8265"/>
                    <a:pt x="1663" y="8272"/>
                    <a:pt x="1708" y="8272"/>
                  </a:cubicBezTo>
                  <a:cubicBezTo>
                    <a:pt x="1796" y="8272"/>
                    <a:pt x="1880" y="8244"/>
                    <a:pt x="1922" y="8160"/>
                  </a:cubicBezTo>
                  <a:lnTo>
                    <a:pt x="3246" y="6900"/>
                  </a:lnTo>
                  <a:lnTo>
                    <a:pt x="4821" y="6900"/>
                  </a:lnTo>
                  <a:lnTo>
                    <a:pt x="4821" y="8601"/>
                  </a:lnTo>
                  <a:cubicBezTo>
                    <a:pt x="4821" y="9546"/>
                    <a:pt x="5545" y="10302"/>
                    <a:pt x="6491" y="10302"/>
                  </a:cubicBezTo>
                  <a:lnTo>
                    <a:pt x="6869" y="10302"/>
                  </a:lnTo>
                  <a:lnTo>
                    <a:pt x="6869" y="11311"/>
                  </a:lnTo>
                  <a:cubicBezTo>
                    <a:pt x="6869" y="11468"/>
                    <a:pt x="6932" y="11594"/>
                    <a:pt x="7058" y="11626"/>
                  </a:cubicBezTo>
                  <a:cubicBezTo>
                    <a:pt x="7104" y="11637"/>
                    <a:pt x="7154" y="11644"/>
                    <a:pt x="7202" y="11644"/>
                  </a:cubicBezTo>
                  <a:cubicBezTo>
                    <a:pt x="7286" y="11644"/>
                    <a:pt x="7364" y="11623"/>
                    <a:pt x="7404" y="11563"/>
                  </a:cubicBezTo>
                  <a:lnTo>
                    <a:pt x="8664" y="10302"/>
                  </a:lnTo>
                  <a:lnTo>
                    <a:pt x="9925" y="10302"/>
                  </a:lnTo>
                  <a:cubicBezTo>
                    <a:pt x="10870" y="10302"/>
                    <a:pt x="11626" y="9546"/>
                    <a:pt x="11626" y="8601"/>
                  </a:cubicBezTo>
                  <a:lnTo>
                    <a:pt x="11626" y="5892"/>
                  </a:lnTo>
                  <a:cubicBezTo>
                    <a:pt x="11626" y="4884"/>
                    <a:pt x="10870" y="4159"/>
                    <a:pt x="9925" y="4159"/>
                  </a:cubicBezTo>
                  <a:lnTo>
                    <a:pt x="7530" y="4159"/>
                  </a:lnTo>
                  <a:lnTo>
                    <a:pt x="7530" y="1702"/>
                  </a:lnTo>
                  <a:cubicBezTo>
                    <a:pt x="7530" y="756"/>
                    <a:pt x="6774" y="0"/>
                    <a:pt x="58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6462;p82">
              <a:extLst>
                <a:ext uri="{FF2B5EF4-FFF2-40B4-BE49-F238E27FC236}">
                  <a16:creationId xmlns:a16="http://schemas.microsoft.com/office/drawing/2014/main" id="{FDF6644F-D26A-6031-DAE2-B8751EC40960}"/>
                </a:ext>
              </a:extLst>
            </p:cNvPr>
            <p:cNvSpPr/>
            <p:nvPr/>
          </p:nvSpPr>
          <p:spPr>
            <a:xfrm>
              <a:off x="-30737575" y="2332550"/>
              <a:ext cx="53600" cy="69325"/>
            </a:xfrm>
            <a:custGeom>
              <a:avLst/>
              <a:gdLst/>
              <a:ahLst/>
              <a:cxnLst/>
              <a:rect l="l" t="t" r="r" b="b"/>
              <a:pathLst>
                <a:path w="2144" h="2773" extrusionOk="0">
                  <a:moveTo>
                    <a:pt x="1041" y="0"/>
                  </a:moveTo>
                  <a:cubicBezTo>
                    <a:pt x="474" y="0"/>
                    <a:pt x="1" y="473"/>
                    <a:pt x="1" y="1008"/>
                  </a:cubicBezTo>
                  <a:cubicBezTo>
                    <a:pt x="1" y="1197"/>
                    <a:pt x="158" y="1355"/>
                    <a:pt x="379" y="1355"/>
                  </a:cubicBezTo>
                  <a:cubicBezTo>
                    <a:pt x="568" y="1355"/>
                    <a:pt x="726" y="1197"/>
                    <a:pt x="726" y="1008"/>
                  </a:cubicBezTo>
                  <a:cubicBezTo>
                    <a:pt x="726" y="819"/>
                    <a:pt x="883" y="662"/>
                    <a:pt x="1072" y="662"/>
                  </a:cubicBezTo>
                  <a:cubicBezTo>
                    <a:pt x="1293" y="662"/>
                    <a:pt x="1450" y="819"/>
                    <a:pt x="1450" y="1008"/>
                  </a:cubicBezTo>
                  <a:cubicBezTo>
                    <a:pt x="1450" y="1103"/>
                    <a:pt x="1324" y="1292"/>
                    <a:pt x="1198" y="1323"/>
                  </a:cubicBezTo>
                  <a:cubicBezTo>
                    <a:pt x="915" y="1449"/>
                    <a:pt x="757" y="1701"/>
                    <a:pt x="757" y="1953"/>
                  </a:cubicBezTo>
                  <a:lnTo>
                    <a:pt x="757" y="2426"/>
                  </a:lnTo>
                  <a:cubicBezTo>
                    <a:pt x="757" y="2615"/>
                    <a:pt x="915" y="2772"/>
                    <a:pt x="1135" y="2772"/>
                  </a:cubicBezTo>
                  <a:cubicBezTo>
                    <a:pt x="1324" y="2772"/>
                    <a:pt x="1482" y="2615"/>
                    <a:pt x="1482" y="2426"/>
                  </a:cubicBezTo>
                  <a:lnTo>
                    <a:pt x="1482" y="1953"/>
                  </a:lnTo>
                  <a:cubicBezTo>
                    <a:pt x="1860" y="1796"/>
                    <a:pt x="2143" y="1418"/>
                    <a:pt x="2143" y="1008"/>
                  </a:cubicBezTo>
                  <a:cubicBezTo>
                    <a:pt x="2049" y="473"/>
                    <a:pt x="1576" y="0"/>
                    <a:pt x="10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1522;p30">
            <a:extLst>
              <a:ext uri="{FF2B5EF4-FFF2-40B4-BE49-F238E27FC236}">
                <a16:creationId xmlns:a16="http://schemas.microsoft.com/office/drawing/2014/main" id="{50057C19-11B7-BF8B-EE14-D5E03301CB60}"/>
              </a:ext>
            </a:extLst>
          </p:cNvPr>
          <p:cNvGrpSpPr/>
          <p:nvPr/>
        </p:nvGrpSpPr>
        <p:grpSpPr>
          <a:xfrm>
            <a:off x="6202762" y="3042661"/>
            <a:ext cx="1625220" cy="1073688"/>
            <a:chOff x="5209618" y="3635047"/>
            <a:chExt cx="1732310" cy="740947"/>
          </a:xfrm>
        </p:grpSpPr>
        <p:sp>
          <p:nvSpPr>
            <p:cNvPr id="60" name="Google Shape;1523;p30">
              <a:extLst>
                <a:ext uri="{FF2B5EF4-FFF2-40B4-BE49-F238E27FC236}">
                  <a16:creationId xmlns:a16="http://schemas.microsoft.com/office/drawing/2014/main" id="{D49B6F2F-0032-461D-562B-BFBAB5D28ACC}"/>
                </a:ext>
              </a:extLst>
            </p:cNvPr>
            <p:cNvSpPr txBox="1"/>
            <p:nvPr/>
          </p:nvSpPr>
          <p:spPr>
            <a:xfrm>
              <a:off x="5292180" y="3979295"/>
              <a:ext cx="1567185" cy="396699"/>
            </a:xfrm>
            <a:prstGeom prst="rect">
              <a:avLst/>
            </a:prstGeom>
            <a:noFill/>
            <a:ln>
              <a:noFill/>
            </a:ln>
          </p:spPr>
          <p:txBody>
            <a:bodyPr spcFirstLastPara="1" wrap="square" lIns="91425" tIns="91425" rIns="91425" bIns="91425" anchor="ctr" anchorCtr="0">
              <a:noAutofit/>
            </a:bodyPr>
            <a:lstStyle/>
            <a:p>
              <a:r>
                <a:rPr lang="fr-FR" sz="1200" dirty="0">
                  <a:solidFill>
                    <a:schemeClr val="dk1"/>
                  </a:solidFill>
                  <a:latin typeface="Montserrat" pitchFamily="2" charset="77"/>
                  <a:ea typeface="Libre Baskerville"/>
                  <a:cs typeface="Libre Baskerville"/>
                  <a:sym typeface="Libre Baskerville"/>
                </a:rPr>
                <a:t>MAE 0.509 </a:t>
              </a:r>
            </a:p>
            <a:p>
              <a:r>
                <a:rPr lang="fr-FR" sz="1200" dirty="0">
                  <a:solidFill>
                    <a:schemeClr val="dk1"/>
                  </a:solidFill>
                  <a:latin typeface="Montserrat" pitchFamily="2" charset="77"/>
                  <a:ea typeface="Libre Baskerville"/>
                  <a:cs typeface="Libre Baskerville"/>
                  <a:sym typeface="Libre Baskerville"/>
                </a:rPr>
                <a:t>RMSE 0.705 </a:t>
              </a:r>
            </a:p>
            <a:p>
              <a:r>
                <a:rPr lang="fr-FR" sz="1200" b="1" dirty="0">
                  <a:solidFill>
                    <a:schemeClr val="bg2"/>
                  </a:solidFill>
                  <a:latin typeface="Montserrat" pitchFamily="2" charset="77"/>
                  <a:ea typeface="Libre Baskerville"/>
                  <a:cs typeface="Libre Baskerville"/>
                  <a:sym typeface="Libre Baskerville"/>
                </a:rPr>
                <a:t>R2 score 0.777</a:t>
              </a:r>
            </a:p>
          </p:txBody>
        </p:sp>
        <p:sp>
          <p:nvSpPr>
            <p:cNvPr id="61" name="Google Shape;1524;p30">
              <a:extLst>
                <a:ext uri="{FF2B5EF4-FFF2-40B4-BE49-F238E27FC236}">
                  <a16:creationId xmlns:a16="http://schemas.microsoft.com/office/drawing/2014/main" id="{DB2FAD07-28A7-6D19-6DEF-2438D57AF035}"/>
                </a:ext>
              </a:extLst>
            </p:cNvPr>
            <p:cNvSpPr txBox="1"/>
            <p:nvPr/>
          </p:nvSpPr>
          <p:spPr>
            <a:xfrm>
              <a:off x="5209618" y="3635047"/>
              <a:ext cx="1732310" cy="48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fr-FR" dirty="0" err="1">
                  <a:solidFill>
                    <a:schemeClr val="dk1"/>
                  </a:solidFill>
                  <a:latin typeface="Montserrat ExtraBold"/>
                  <a:ea typeface="Montserrat ExtraBold"/>
                  <a:cs typeface="Montserrat ExtraBold"/>
                  <a:sym typeface="Montserrat ExtraBold"/>
                </a:rPr>
                <a:t>Without</a:t>
              </a:r>
              <a:r>
                <a:rPr lang="fr-FR" dirty="0">
                  <a:solidFill>
                    <a:schemeClr val="dk1"/>
                  </a:solidFill>
                  <a:latin typeface="Montserrat ExtraBold"/>
                  <a:ea typeface="Montserrat ExtraBold"/>
                  <a:cs typeface="Montserrat ExtraBold"/>
                  <a:sym typeface="Montserrat ExtraBold"/>
                </a:rPr>
                <a:t> HPT</a:t>
              </a:r>
              <a:endParaRPr dirty="0">
                <a:solidFill>
                  <a:schemeClr val="dk1"/>
                </a:solidFill>
                <a:latin typeface="Montserrat ExtraBold"/>
                <a:ea typeface="Montserrat ExtraBold"/>
                <a:cs typeface="Montserrat ExtraBold"/>
                <a:sym typeface="Montserrat ExtraBold"/>
              </a:endParaRPr>
            </a:p>
          </p:txBody>
        </p:sp>
      </p:grpSp>
      <p:sp>
        <p:nvSpPr>
          <p:cNvPr id="4" name="Cadre 3">
            <a:extLst>
              <a:ext uri="{FF2B5EF4-FFF2-40B4-BE49-F238E27FC236}">
                <a16:creationId xmlns:a16="http://schemas.microsoft.com/office/drawing/2014/main" id="{ED659732-3407-C151-F80B-7078AF6726E6}"/>
              </a:ext>
            </a:extLst>
          </p:cNvPr>
          <p:cNvSpPr/>
          <p:nvPr/>
        </p:nvSpPr>
        <p:spPr>
          <a:xfrm>
            <a:off x="179048" y="3089508"/>
            <a:ext cx="2476766" cy="1312955"/>
          </a:xfrm>
          <a:prstGeom prst="fram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schemeClr val="tx1"/>
              </a:solidFill>
            </a:endParaRPr>
          </a:p>
        </p:txBody>
      </p:sp>
      <p:sp>
        <p:nvSpPr>
          <p:cNvPr id="2" name="ZoneTexte 1">
            <a:extLst>
              <a:ext uri="{FF2B5EF4-FFF2-40B4-BE49-F238E27FC236}">
                <a16:creationId xmlns:a16="http://schemas.microsoft.com/office/drawing/2014/main" id="{6A334BDE-D558-7990-5487-2072CA11A0B8}"/>
              </a:ext>
            </a:extLst>
          </p:cNvPr>
          <p:cNvSpPr txBox="1"/>
          <p:nvPr/>
        </p:nvSpPr>
        <p:spPr>
          <a:xfrm>
            <a:off x="8701548" y="4807974"/>
            <a:ext cx="370614" cy="307777"/>
          </a:xfrm>
          <a:prstGeom prst="rect">
            <a:avLst/>
          </a:prstGeom>
          <a:noFill/>
        </p:spPr>
        <p:txBody>
          <a:bodyPr wrap="none" rtlCol="0">
            <a:spAutoFit/>
          </a:bodyPr>
          <a:lstStyle/>
          <a:p>
            <a:r>
              <a:rPr lang="en-US" dirty="0">
                <a:solidFill>
                  <a:schemeClr val="accent6"/>
                </a:solidFill>
                <a:latin typeface="Libre Baskerville" panose="02000000000000000000" pitchFamily="2" charset="0"/>
              </a:rPr>
              <a:t>41</a:t>
            </a:r>
          </a:p>
        </p:txBody>
      </p:sp>
    </p:spTree>
    <p:extLst>
      <p:ext uri="{BB962C8B-B14F-4D97-AF65-F5344CB8AC3E}">
        <p14:creationId xmlns:p14="http://schemas.microsoft.com/office/powerpoint/2010/main" val="325745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11"/>
        <p:cNvGrpSpPr/>
        <p:nvPr/>
      </p:nvGrpSpPr>
      <p:grpSpPr>
        <a:xfrm>
          <a:off x="0" y="0"/>
          <a:ext cx="0" cy="0"/>
          <a:chOff x="0" y="0"/>
          <a:chExt cx="0" cy="0"/>
        </a:xfrm>
      </p:grpSpPr>
      <p:sp>
        <p:nvSpPr>
          <p:cNvPr id="1512" name="Google Shape;1512;p30"/>
          <p:cNvSpPr txBox="1">
            <a:spLocks noGrp="1"/>
          </p:cNvSpPr>
          <p:nvPr>
            <p:ph type="title"/>
          </p:nvPr>
        </p:nvSpPr>
        <p:spPr>
          <a:xfrm>
            <a:off x="1431900" y="153267"/>
            <a:ext cx="7712100" cy="414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US" sz="2400" dirty="0"/>
              <a:t>EVALUATION METRICS</a:t>
            </a:r>
            <a:endParaRPr lang="en-US" sz="2400" dirty="0">
              <a:latin typeface="Montserrat"/>
              <a:ea typeface="Montserrat"/>
              <a:cs typeface="Montserrat"/>
              <a:sym typeface="Montserrat"/>
            </a:endParaRPr>
          </a:p>
        </p:txBody>
      </p:sp>
      <p:sp>
        <p:nvSpPr>
          <p:cNvPr id="1520" name="Google Shape;1520;p30"/>
          <p:cNvSpPr txBox="1"/>
          <p:nvPr/>
        </p:nvSpPr>
        <p:spPr>
          <a:xfrm>
            <a:off x="5739454" y="2040914"/>
            <a:ext cx="20982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dirty="0">
              <a:solidFill>
                <a:schemeClr val="dk1"/>
              </a:solidFill>
              <a:latin typeface="Libre Baskerville"/>
              <a:ea typeface="Libre Baskerville"/>
              <a:cs typeface="Libre Baskerville"/>
              <a:sym typeface="Libre Baskerville"/>
            </a:endParaRPr>
          </a:p>
        </p:txBody>
      </p:sp>
      <p:sp>
        <p:nvSpPr>
          <p:cNvPr id="1525" name="Google Shape;1525;p30"/>
          <p:cNvSpPr txBox="1"/>
          <p:nvPr/>
        </p:nvSpPr>
        <p:spPr>
          <a:xfrm>
            <a:off x="3192203" y="727031"/>
            <a:ext cx="2282858" cy="61528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800" dirty="0" err="1">
                <a:solidFill>
                  <a:schemeClr val="dk1"/>
                </a:solidFill>
                <a:latin typeface="Montserrat ExtraBold"/>
                <a:ea typeface="Montserrat ExtraBold"/>
                <a:cs typeface="Montserrat ExtraBold"/>
                <a:sym typeface="Montserrat ExtraBold"/>
              </a:rPr>
              <a:t>Without</a:t>
            </a:r>
            <a:r>
              <a:rPr lang="fr-FR" sz="1800" dirty="0">
                <a:solidFill>
                  <a:schemeClr val="dk1"/>
                </a:solidFill>
                <a:latin typeface="Montserrat ExtraBold"/>
                <a:ea typeface="Montserrat ExtraBold"/>
                <a:cs typeface="Montserrat ExtraBold"/>
                <a:sym typeface="Montserrat ExtraBold"/>
              </a:rPr>
              <a:t> HPT</a:t>
            </a:r>
          </a:p>
        </p:txBody>
      </p:sp>
      <p:sp>
        <p:nvSpPr>
          <p:cNvPr id="1526" name="Google Shape;1526;p30"/>
          <p:cNvSpPr/>
          <p:nvPr/>
        </p:nvSpPr>
        <p:spPr>
          <a:xfrm>
            <a:off x="3985819" y="1425363"/>
            <a:ext cx="844200" cy="102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40" name="Google Shape;1540;p30"/>
          <p:cNvSpPr/>
          <p:nvPr/>
        </p:nvSpPr>
        <p:spPr>
          <a:xfrm>
            <a:off x="981344" y="1299468"/>
            <a:ext cx="844200" cy="651545"/>
          </a:xfrm>
          <a:custGeom>
            <a:avLst/>
            <a:gdLst/>
            <a:ahLst/>
            <a:cxnLst/>
            <a:rect l="l" t="t" r="r" b="b"/>
            <a:pathLst>
              <a:path w="8059" h="6220" extrusionOk="0">
                <a:moveTo>
                  <a:pt x="4030" y="0"/>
                </a:moveTo>
                <a:cubicBezTo>
                  <a:pt x="1803" y="0"/>
                  <a:pt x="0" y="1391"/>
                  <a:pt x="0" y="3111"/>
                </a:cubicBezTo>
                <a:cubicBezTo>
                  <a:pt x="0" y="4829"/>
                  <a:pt x="1805" y="6220"/>
                  <a:pt x="4030" y="6220"/>
                </a:cubicBezTo>
                <a:cubicBezTo>
                  <a:pt x="4265" y="6220"/>
                  <a:pt x="4499" y="6203"/>
                  <a:pt x="4732" y="6172"/>
                </a:cubicBezTo>
                <a:lnTo>
                  <a:pt x="5276" y="6062"/>
                </a:lnTo>
                <a:lnTo>
                  <a:pt x="5967" y="5837"/>
                </a:lnTo>
                <a:cubicBezTo>
                  <a:pt x="7213" y="5309"/>
                  <a:pt x="8059" y="4286"/>
                  <a:pt x="8059" y="3111"/>
                </a:cubicBezTo>
                <a:cubicBezTo>
                  <a:pt x="8059" y="1393"/>
                  <a:pt x="6255" y="0"/>
                  <a:pt x="40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a:off x="7079025" y="1342314"/>
            <a:ext cx="844200" cy="651545"/>
          </a:xfrm>
          <a:custGeom>
            <a:avLst/>
            <a:gdLst/>
            <a:ahLst/>
            <a:cxnLst/>
            <a:rect l="l" t="t" r="r" b="b"/>
            <a:pathLst>
              <a:path w="8059" h="6220" extrusionOk="0">
                <a:moveTo>
                  <a:pt x="4030" y="0"/>
                </a:moveTo>
                <a:cubicBezTo>
                  <a:pt x="1803" y="0"/>
                  <a:pt x="0" y="1391"/>
                  <a:pt x="0" y="3111"/>
                </a:cubicBezTo>
                <a:cubicBezTo>
                  <a:pt x="0" y="4829"/>
                  <a:pt x="1805" y="6220"/>
                  <a:pt x="4030" y="6220"/>
                </a:cubicBezTo>
                <a:cubicBezTo>
                  <a:pt x="4265" y="6220"/>
                  <a:pt x="4499" y="6203"/>
                  <a:pt x="4732" y="6172"/>
                </a:cubicBezTo>
                <a:lnTo>
                  <a:pt x="5276" y="6062"/>
                </a:lnTo>
                <a:lnTo>
                  <a:pt x="5967" y="5837"/>
                </a:lnTo>
                <a:cubicBezTo>
                  <a:pt x="7213" y="5309"/>
                  <a:pt x="8059" y="4286"/>
                  <a:pt x="8059" y="3111"/>
                </a:cubicBezTo>
                <a:cubicBezTo>
                  <a:pt x="8059" y="1393"/>
                  <a:pt x="6255" y="0"/>
                  <a:pt x="40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51" name="Google Shape;1551;p30"/>
          <p:cNvCxnSpPr>
            <a:cxnSpLocks/>
          </p:cNvCxnSpPr>
          <p:nvPr/>
        </p:nvCxnSpPr>
        <p:spPr>
          <a:xfrm rot="10800000" flipV="1">
            <a:off x="2035278" y="1020262"/>
            <a:ext cx="1273299" cy="941922"/>
          </a:xfrm>
          <a:prstGeom prst="bentConnector3">
            <a:avLst>
              <a:gd name="adj1" fmla="val 102509"/>
            </a:avLst>
          </a:prstGeom>
          <a:noFill/>
          <a:ln w="9525" cap="flat" cmpd="sng">
            <a:solidFill>
              <a:schemeClr val="lt2"/>
            </a:solidFill>
            <a:prstDash val="solid"/>
            <a:round/>
            <a:headEnd type="none" w="med" len="med"/>
            <a:tailEnd type="oval" w="med" len="med"/>
          </a:ln>
        </p:spPr>
      </p:cxnSp>
      <p:cxnSp>
        <p:nvCxnSpPr>
          <p:cNvPr id="1552" name="Google Shape;1552;p30"/>
          <p:cNvCxnSpPr>
            <a:cxnSpLocks/>
          </p:cNvCxnSpPr>
          <p:nvPr/>
        </p:nvCxnSpPr>
        <p:spPr>
          <a:xfrm>
            <a:off x="5197695" y="1060936"/>
            <a:ext cx="1789810" cy="908108"/>
          </a:xfrm>
          <a:prstGeom prst="bentConnector3">
            <a:avLst>
              <a:gd name="adj1" fmla="val 99991"/>
            </a:avLst>
          </a:prstGeom>
          <a:noFill/>
          <a:ln w="9525" cap="flat" cmpd="sng">
            <a:solidFill>
              <a:schemeClr val="lt2"/>
            </a:solidFill>
            <a:prstDash val="solid"/>
            <a:round/>
            <a:headEnd type="none" w="med" len="med"/>
            <a:tailEnd type="oval" w="med" len="med"/>
          </a:ln>
        </p:spPr>
      </p:cxnSp>
      <p:grpSp>
        <p:nvGrpSpPr>
          <p:cNvPr id="59" name="Google Shape;1522;p30">
            <a:extLst>
              <a:ext uri="{FF2B5EF4-FFF2-40B4-BE49-F238E27FC236}">
                <a16:creationId xmlns:a16="http://schemas.microsoft.com/office/drawing/2014/main" id="{50057C19-11B7-BF8B-EE14-D5E03301CB60}"/>
              </a:ext>
            </a:extLst>
          </p:cNvPr>
          <p:cNvGrpSpPr/>
          <p:nvPr/>
        </p:nvGrpSpPr>
        <p:grpSpPr>
          <a:xfrm>
            <a:off x="6344979" y="1860133"/>
            <a:ext cx="2098200" cy="953946"/>
            <a:chOff x="5209618" y="3635047"/>
            <a:chExt cx="2236457" cy="780818"/>
          </a:xfrm>
        </p:grpSpPr>
        <p:sp>
          <p:nvSpPr>
            <p:cNvPr id="60" name="Google Shape;1523;p30">
              <a:extLst>
                <a:ext uri="{FF2B5EF4-FFF2-40B4-BE49-F238E27FC236}">
                  <a16:creationId xmlns:a16="http://schemas.microsoft.com/office/drawing/2014/main" id="{D49B6F2F-0032-461D-562B-BFBAB5D28ACC}"/>
                </a:ext>
              </a:extLst>
            </p:cNvPr>
            <p:cNvSpPr txBox="1"/>
            <p:nvPr/>
          </p:nvSpPr>
          <p:spPr>
            <a:xfrm>
              <a:off x="5301704" y="4019166"/>
              <a:ext cx="1732311" cy="396699"/>
            </a:xfrm>
            <a:prstGeom prst="rect">
              <a:avLst/>
            </a:prstGeom>
            <a:noFill/>
            <a:ln>
              <a:noFill/>
            </a:ln>
          </p:spPr>
          <p:txBody>
            <a:bodyPr spcFirstLastPara="1" wrap="square" lIns="91425" tIns="91425" rIns="91425" bIns="91425" anchor="ctr" anchorCtr="0">
              <a:noAutofit/>
            </a:bodyPr>
            <a:lstStyle/>
            <a:p>
              <a:r>
                <a:rPr lang="fr-FR" sz="1200" dirty="0">
                  <a:solidFill>
                    <a:schemeClr val="dk1"/>
                  </a:solidFill>
                  <a:latin typeface="Montserrat" pitchFamily="2" charset="77"/>
                  <a:ea typeface="Libre Baskerville"/>
                  <a:cs typeface="Libre Baskerville"/>
                  <a:sym typeface="Libre Baskerville"/>
                </a:rPr>
                <a:t>MAE 0.530</a:t>
              </a:r>
            </a:p>
            <a:p>
              <a:r>
                <a:rPr lang="fr-FR" sz="1200" dirty="0">
                  <a:solidFill>
                    <a:schemeClr val="dk1"/>
                  </a:solidFill>
                  <a:latin typeface="Montserrat" pitchFamily="2" charset="77"/>
                  <a:ea typeface="Libre Baskerville"/>
                  <a:cs typeface="Libre Baskerville"/>
                  <a:sym typeface="Libre Baskerville"/>
                </a:rPr>
                <a:t>RMSE 0.724 </a:t>
              </a:r>
            </a:p>
            <a:p>
              <a:r>
                <a:rPr lang="fr-FR" sz="1200" b="1" dirty="0">
                  <a:solidFill>
                    <a:schemeClr val="bg2"/>
                  </a:solidFill>
                  <a:latin typeface="Montserrat" pitchFamily="2" charset="77"/>
                  <a:ea typeface="Libre Baskerville"/>
                  <a:cs typeface="Libre Baskerville"/>
                  <a:sym typeface="Libre Baskerville"/>
                </a:rPr>
                <a:t>R2 score 0.765</a:t>
              </a:r>
            </a:p>
          </p:txBody>
        </p:sp>
        <p:sp>
          <p:nvSpPr>
            <p:cNvPr id="61" name="Google Shape;1524;p30">
              <a:extLst>
                <a:ext uri="{FF2B5EF4-FFF2-40B4-BE49-F238E27FC236}">
                  <a16:creationId xmlns:a16="http://schemas.microsoft.com/office/drawing/2014/main" id="{DB2FAD07-28A7-6D19-6DEF-2438D57AF035}"/>
                </a:ext>
              </a:extLst>
            </p:cNvPr>
            <p:cNvSpPr txBox="1"/>
            <p:nvPr/>
          </p:nvSpPr>
          <p:spPr>
            <a:xfrm>
              <a:off x="5209618" y="3635047"/>
              <a:ext cx="2236457" cy="48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fr-FR" dirty="0">
                  <a:solidFill>
                    <a:schemeClr val="dk1"/>
                  </a:solidFill>
                  <a:latin typeface="Montserrat ExtraBold"/>
                  <a:ea typeface="Montserrat ExtraBold"/>
                  <a:cs typeface="Montserrat ExtraBold"/>
                  <a:sym typeface="Montserrat ExtraBold"/>
                </a:rPr>
                <a:t>Bagging </a:t>
              </a:r>
              <a:endParaRPr dirty="0">
                <a:solidFill>
                  <a:schemeClr val="dk1"/>
                </a:solidFill>
                <a:latin typeface="Montserrat ExtraBold"/>
                <a:ea typeface="Montserrat ExtraBold"/>
                <a:cs typeface="Montserrat ExtraBold"/>
                <a:sym typeface="Montserrat ExtraBold"/>
              </a:endParaRPr>
            </a:p>
          </p:txBody>
        </p:sp>
      </p:grpSp>
      <p:grpSp>
        <p:nvGrpSpPr>
          <p:cNvPr id="2" name="Google Shape;1522;p30">
            <a:extLst>
              <a:ext uri="{FF2B5EF4-FFF2-40B4-BE49-F238E27FC236}">
                <a16:creationId xmlns:a16="http://schemas.microsoft.com/office/drawing/2014/main" id="{D37D23BB-9C3B-4ABA-6685-D9464843C16F}"/>
              </a:ext>
            </a:extLst>
          </p:cNvPr>
          <p:cNvGrpSpPr/>
          <p:nvPr/>
        </p:nvGrpSpPr>
        <p:grpSpPr>
          <a:xfrm>
            <a:off x="1197342" y="1860135"/>
            <a:ext cx="1817676" cy="1050393"/>
            <a:chOff x="5209618" y="3635047"/>
            <a:chExt cx="1937448" cy="724871"/>
          </a:xfrm>
        </p:grpSpPr>
        <p:sp>
          <p:nvSpPr>
            <p:cNvPr id="3" name="Google Shape;1523;p30">
              <a:extLst>
                <a:ext uri="{FF2B5EF4-FFF2-40B4-BE49-F238E27FC236}">
                  <a16:creationId xmlns:a16="http://schemas.microsoft.com/office/drawing/2014/main" id="{FF7E5D9C-2FC9-1DD1-A5EA-D30297B03A3D}"/>
                </a:ext>
              </a:extLst>
            </p:cNvPr>
            <p:cNvSpPr txBox="1"/>
            <p:nvPr/>
          </p:nvSpPr>
          <p:spPr>
            <a:xfrm>
              <a:off x="5236612" y="3963219"/>
              <a:ext cx="1732311" cy="396699"/>
            </a:xfrm>
            <a:prstGeom prst="rect">
              <a:avLst/>
            </a:prstGeom>
            <a:noFill/>
            <a:ln>
              <a:noFill/>
            </a:ln>
          </p:spPr>
          <p:txBody>
            <a:bodyPr spcFirstLastPara="1" wrap="square" lIns="91425" tIns="91425" rIns="91425" bIns="91425" anchor="ctr" anchorCtr="0">
              <a:noAutofit/>
            </a:bodyPr>
            <a:lstStyle/>
            <a:p>
              <a:r>
                <a:rPr lang="fr-FR" sz="1200" dirty="0">
                  <a:solidFill>
                    <a:schemeClr val="dk1"/>
                  </a:solidFill>
                  <a:latin typeface="Montserrat" pitchFamily="2" charset="77"/>
                  <a:ea typeface="Libre Baskerville"/>
                  <a:cs typeface="Libre Baskerville"/>
                  <a:sym typeface="Libre Baskerville"/>
                </a:rPr>
                <a:t>MAE 0.516</a:t>
              </a:r>
            </a:p>
            <a:p>
              <a:r>
                <a:rPr lang="fr-FR" sz="1200" dirty="0">
                  <a:solidFill>
                    <a:schemeClr val="dk1"/>
                  </a:solidFill>
                  <a:latin typeface="Montserrat" pitchFamily="2" charset="77"/>
                  <a:ea typeface="Libre Baskerville"/>
                  <a:cs typeface="Libre Baskerville"/>
                  <a:sym typeface="Libre Baskerville"/>
                </a:rPr>
                <a:t>RMSE 0.711 </a:t>
              </a:r>
            </a:p>
            <a:p>
              <a:r>
                <a:rPr lang="fr-FR" sz="1200" b="1" dirty="0">
                  <a:solidFill>
                    <a:schemeClr val="bg2"/>
                  </a:solidFill>
                  <a:latin typeface="Montserrat" pitchFamily="2" charset="77"/>
                  <a:ea typeface="Libre Baskerville"/>
                  <a:cs typeface="Libre Baskerville"/>
                  <a:sym typeface="Libre Baskerville"/>
                </a:rPr>
                <a:t>R2 score 0.773</a:t>
              </a:r>
            </a:p>
          </p:txBody>
        </p:sp>
        <p:sp>
          <p:nvSpPr>
            <p:cNvPr id="4" name="Google Shape;1524;p30">
              <a:extLst>
                <a:ext uri="{FF2B5EF4-FFF2-40B4-BE49-F238E27FC236}">
                  <a16:creationId xmlns:a16="http://schemas.microsoft.com/office/drawing/2014/main" id="{A94127BE-0EE8-0919-4EDD-30595898A62C}"/>
                </a:ext>
              </a:extLst>
            </p:cNvPr>
            <p:cNvSpPr txBox="1"/>
            <p:nvPr/>
          </p:nvSpPr>
          <p:spPr>
            <a:xfrm>
              <a:off x="5209618" y="3635047"/>
              <a:ext cx="1937448" cy="48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fr-FR" dirty="0" err="1">
                  <a:solidFill>
                    <a:schemeClr val="dk1"/>
                  </a:solidFill>
                  <a:latin typeface="Montserrat ExtraBold"/>
                  <a:ea typeface="Montserrat ExtraBold"/>
                  <a:cs typeface="Montserrat ExtraBold"/>
                  <a:sym typeface="Montserrat ExtraBold"/>
                </a:rPr>
                <a:t>Random</a:t>
              </a:r>
              <a:r>
                <a:rPr lang="fr-FR" dirty="0">
                  <a:solidFill>
                    <a:schemeClr val="dk1"/>
                  </a:solidFill>
                  <a:latin typeface="Montserrat ExtraBold"/>
                  <a:ea typeface="Montserrat ExtraBold"/>
                  <a:cs typeface="Montserrat ExtraBold"/>
                  <a:sym typeface="Montserrat ExtraBold"/>
                </a:rPr>
                <a:t> Forest</a:t>
              </a:r>
              <a:endParaRPr dirty="0">
                <a:solidFill>
                  <a:schemeClr val="dk1"/>
                </a:solidFill>
                <a:latin typeface="Montserrat ExtraBold"/>
                <a:ea typeface="Montserrat ExtraBold"/>
                <a:cs typeface="Montserrat ExtraBold"/>
                <a:sym typeface="Montserrat ExtraBold"/>
              </a:endParaRPr>
            </a:p>
          </p:txBody>
        </p:sp>
      </p:grpSp>
      <p:cxnSp>
        <p:nvCxnSpPr>
          <p:cNvPr id="12" name="Google Shape;1551;p30">
            <a:extLst>
              <a:ext uri="{FF2B5EF4-FFF2-40B4-BE49-F238E27FC236}">
                <a16:creationId xmlns:a16="http://schemas.microsoft.com/office/drawing/2014/main" id="{B4BB8763-8678-8AE7-60F7-F8074F52BB33}"/>
              </a:ext>
            </a:extLst>
          </p:cNvPr>
          <p:cNvCxnSpPr>
            <a:cxnSpLocks/>
          </p:cNvCxnSpPr>
          <p:nvPr/>
        </p:nvCxnSpPr>
        <p:spPr>
          <a:xfrm rot="10800000" flipV="1">
            <a:off x="5930146" y="2156279"/>
            <a:ext cx="356237" cy="1024104"/>
          </a:xfrm>
          <a:prstGeom prst="bentConnector2">
            <a:avLst/>
          </a:prstGeom>
          <a:noFill/>
          <a:ln w="9525" cap="flat" cmpd="sng">
            <a:solidFill>
              <a:schemeClr val="lt2"/>
            </a:solidFill>
            <a:prstDash val="solid"/>
            <a:round/>
            <a:headEnd type="none" w="med" len="med"/>
            <a:tailEnd type="oval" w="med" len="med"/>
          </a:ln>
        </p:spPr>
      </p:cxnSp>
      <p:grpSp>
        <p:nvGrpSpPr>
          <p:cNvPr id="13" name="Google Shape;1522;p30">
            <a:extLst>
              <a:ext uri="{FF2B5EF4-FFF2-40B4-BE49-F238E27FC236}">
                <a16:creationId xmlns:a16="http://schemas.microsoft.com/office/drawing/2014/main" id="{C5FE9BDB-CF9F-39CE-C351-00070EE44EEE}"/>
              </a:ext>
            </a:extLst>
          </p:cNvPr>
          <p:cNvGrpSpPr/>
          <p:nvPr/>
        </p:nvGrpSpPr>
        <p:grpSpPr>
          <a:xfrm>
            <a:off x="5413911" y="3102586"/>
            <a:ext cx="2098200" cy="953946"/>
            <a:chOff x="5209618" y="3635047"/>
            <a:chExt cx="2236457" cy="780818"/>
          </a:xfrm>
        </p:grpSpPr>
        <p:sp>
          <p:nvSpPr>
            <p:cNvPr id="15" name="Google Shape;1523;p30">
              <a:extLst>
                <a:ext uri="{FF2B5EF4-FFF2-40B4-BE49-F238E27FC236}">
                  <a16:creationId xmlns:a16="http://schemas.microsoft.com/office/drawing/2014/main" id="{B6317D83-81AA-CA7E-530F-0468A9F9692C}"/>
                </a:ext>
              </a:extLst>
            </p:cNvPr>
            <p:cNvSpPr txBox="1"/>
            <p:nvPr/>
          </p:nvSpPr>
          <p:spPr>
            <a:xfrm>
              <a:off x="5301704" y="4019166"/>
              <a:ext cx="1732311" cy="396699"/>
            </a:xfrm>
            <a:prstGeom prst="rect">
              <a:avLst/>
            </a:prstGeom>
            <a:noFill/>
            <a:ln>
              <a:noFill/>
            </a:ln>
          </p:spPr>
          <p:txBody>
            <a:bodyPr spcFirstLastPara="1" wrap="square" lIns="91425" tIns="91425" rIns="91425" bIns="91425" anchor="ctr" anchorCtr="0">
              <a:noAutofit/>
            </a:bodyPr>
            <a:lstStyle/>
            <a:p>
              <a:r>
                <a:rPr lang="fr-FR" sz="1200" dirty="0">
                  <a:solidFill>
                    <a:schemeClr val="dk1"/>
                  </a:solidFill>
                  <a:latin typeface="Montserrat" pitchFamily="2" charset="77"/>
                  <a:ea typeface="Libre Baskerville"/>
                  <a:cs typeface="Libre Baskerville"/>
                  <a:sym typeface="Libre Baskerville"/>
                </a:rPr>
                <a:t>MAE 0.528</a:t>
              </a:r>
            </a:p>
            <a:p>
              <a:r>
                <a:rPr lang="fr-FR" sz="1200" dirty="0">
                  <a:solidFill>
                    <a:schemeClr val="dk1"/>
                  </a:solidFill>
                  <a:latin typeface="Montserrat" pitchFamily="2" charset="77"/>
                  <a:ea typeface="Libre Baskerville"/>
                  <a:cs typeface="Libre Baskerville"/>
                  <a:sym typeface="Libre Baskerville"/>
                </a:rPr>
                <a:t>RMSE 0.725 </a:t>
              </a:r>
            </a:p>
            <a:p>
              <a:r>
                <a:rPr lang="fr-FR" sz="1200" b="1" dirty="0">
                  <a:solidFill>
                    <a:schemeClr val="bg2"/>
                  </a:solidFill>
                  <a:latin typeface="Montserrat" pitchFamily="2" charset="77"/>
                  <a:ea typeface="Libre Baskerville"/>
                  <a:cs typeface="Libre Baskerville"/>
                  <a:sym typeface="Libre Baskerville"/>
                </a:rPr>
                <a:t>R2 score 0.764</a:t>
              </a:r>
            </a:p>
          </p:txBody>
        </p:sp>
        <p:sp>
          <p:nvSpPr>
            <p:cNvPr id="16" name="Google Shape;1524;p30">
              <a:extLst>
                <a:ext uri="{FF2B5EF4-FFF2-40B4-BE49-F238E27FC236}">
                  <a16:creationId xmlns:a16="http://schemas.microsoft.com/office/drawing/2014/main" id="{79DC8867-5314-2B3B-B4CB-CD1D6579FC49}"/>
                </a:ext>
              </a:extLst>
            </p:cNvPr>
            <p:cNvSpPr txBox="1"/>
            <p:nvPr/>
          </p:nvSpPr>
          <p:spPr>
            <a:xfrm>
              <a:off x="5209618" y="3635047"/>
              <a:ext cx="2236457" cy="48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fr-FR" dirty="0">
                  <a:solidFill>
                    <a:schemeClr val="dk1"/>
                  </a:solidFill>
                  <a:latin typeface="Montserrat ExtraBold"/>
                  <a:ea typeface="Montserrat ExtraBold"/>
                  <a:cs typeface="Montserrat ExtraBold"/>
                  <a:sym typeface="Montserrat ExtraBold"/>
                </a:rPr>
                <a:t>Bagging w/ </a:t>
              </a:r>
              <a:r>
                <a:rPr lang="fr-FR" dirty="0" err="1">
                  <a:solidFill>
                    <a:schemeClr val="dk1"/>
                  </a:solidFill>
                  <a:latin typeface="Montserrat ExtraBold"/>
                  <a:ea typeface="Montserrat ExtraBold"/>
                  <a:cs typeface="Montserrat ExtraBold"/>
                  <a:sym typeface="Montserrat ExtraBold"/>
                </a:rPr>
                <a:t>pasting</a:t>
              </a:r>
              <a:r>
                <a:rPr lang="fr-FR" dirty="0">
                  <a:solidFill>
                    <a:schemeClr val="dk1"/>
                  </a:solidFill>
                  <a:latin typeface="Montserrat ExtraBold"/>
                  <a:ea typeface="Montserrat ExtraBold"/>
                  <a:cs typeface="Montserrat ExtraBold"/>
                  <a:sym typeface="Montserrat ExtraBold"/>
                </a:rPr>
                <a:t> </a:t>
              </a:r>
              <a:endParaRPr dirty="0">
                <a:solidFill>
                  <a:schemeClr val="dk1"/>
                </a:solidFill>
                <a:latin typeface="Montserrat ExtraBold"/>
                <a:ea typeface="Montserrat ExtraBold"/>
                <a:cs typeface="Montserrat ExtraBold"/>
                <a:sym typeface="Montserrat ExtraBold"/>
              </a:endParaRPr>
            </a:p>
          </p:txBody>
        </p:sp>
      </p:grpSp>
      <p:sp>
        <p:nvSpPr>
          <p:cNvPr id="17" name="Google Shape;17089;p84">
            <a:extLst>
              <a:ext uri="{FF2B5EF4-FFF2-40B4-BE49-F238E27FC236}">
                <a16:creationId xmlns:a16="http://schemas.microsoft.com/office/drawing/2014/main" id="{F5F5498F-D9CA-B9FF-2555-545B0822125D}"/>
              </a:ext>
            </a:extLst>
          </p:cNvPr>
          <p:cNvSpPr/>
          <p:nvPr/>
        </p:nvSpPr>
        <p:spPr>
          <a:xfrm>
            <a:off x="1190138" y="1385402"/>
            <a:ext cx="471471" cy="473920"/>
          </a:xfrm>
          <a:custGeom>
            <a:avLst/>
            <a:gdLst/>
            <a:ahLst/>
            <a:cxnLst/>
            <a:rect l="l" t="t" r="r" b="b"/>
            <a:pathLst>
              <a:path w="12131" h="12194" extrusionOk="0">
                <a:moveTo>
                  <a:pt x="4632" y="725"/>
                </a:moveTo>
                <a:cubicBezTo>
                  <a:pt x="5609" y="725"/>
                  <a:pt x="6396" y="1513"/>
                  <a:pt x="6396" y="2490"/>
                </a:cubicBezTo>
                <a:cubicBezTo>
                  <a:pt x="6365" y="2679"/>
                  <a:pt x="6522" y="2836"/>
                  <a:pt x="6680" y="2899"/>
                </a:cubicBezTo>
                <a:cubicBezTo>
                  <a:pt x="7341" y="2994"/>
                  <a:pt x="7814" y="3592"/>
                  <a:pt x="7814" y="4317"/>
                </a:cubicBezTo>
                <a:cubicBezTo>
                  <a:pt x="7814" y="4695"/>
                  <a:pt x="7656" y="5042"/>
                  <a:pt x="7404" y="5325"/>
                </a:cubicBezTo>
                <a:cubicBezTo>
                  <a:pt x="7184" y="5483"/>
                  <a:pt x="7278" y="5798"/>
                  <a:pt x="7530" y="5924"/>
                </a:cubicBezTo>
                <a:cubicBezTo>
                  <a:pt x="8129" y="6207"/>
                  <a:pt x="8539" y="6869"/>
                  <a:pt x="8539" y="7530"/>
                </a:cubicBezTo>
                <a:cubicBezTo>
                  <a:pt x="8539" y="8507"/>
                  <a:pt x="7751" y="9295"/>
                  <a:pt x="6774" y="9295"/>
                </a:cubicBezTo>
                <a:lnTo>
                  <a:pt x="4979" y="9295"/>
                </a:lnTo>
                <a:lnTo>
                  <a:pt x="4979" y="6932"/>
                </a:lnTo>
                <a:lnTo>
                  <a:pt x="6333" y="5609"/>
                </a:lnTo>
                <a:cubicBezTo>
                  <a:pt x="6491" y="5451"/>
                  <a:pt x="6491" y="5231"/>
                  <a:pt x="6333" y="5073"/>
                </a:cubicBezTo>
                <a:cubicBezTo>
                  <a:pt x="6254" y="4994"/>
                  <a:pt x="6168" y="4955"/>
                  <a:pt x="6081" y="4955"/>
                </a:cubicBezTo>
                <a:cubicBezTo>
                  <a:pt x="5995" y="4955"/>
                  <a:pt x="5908" y="4994"/>
                  <a:pt x="5829" y="5073"/>
                </a:cubicBezTo>
                <a:lnTo>
                  <a:pt x="4979" y="5924"/>
                </a:lnTo>
                <a:lnTo>
                  <a:pt x="4979" y="2490"/>
                </a:lnTo>
                <a:cubicBezTo>
                  <a:pt x="4979" y="2301"/>
                  <a:pt x="4821" y="2143"/>
                  <a:pt x="4632" y="2143"/>
                </a:cubicBezTo>
                <a:cubicBezTo>
                  <a:pt x="4443" y="2143"/>
                  <a:pt x="4285" y="2301"/>
                  <a:pt x="4285" y="2490"/>
                </a:cubicBezTo>
                <a:lnTo>
                  <a:pt x="4285" y="4506"/>
                </a:lnTo>
                <a:lnTo>
                  <a:pt x="3466" y="3655"/>
                </a:lnTo>
                <a:cubicBezTo>
                  <a:pt x="3388" y="3577"/>
                  <a:pt x="3293" y="3537"/>
                  <a:pt x="3198" y="3537"/>
                </a:cubicBezTo>
                <a:cubicBezTo>
                  <a:pt x="3104" y="3537"/>
                  <a:pt x="3009" y="3577"/>
                  <a:pt x="2931" y="3655"/>
                </a:cubicBezTo>
                <a:cubicBezTo>
                  <a:pt x="2773" y="3844"/>
                  <a:pt x="2773" y="4033"/>
                  <a:pt x="2931" y="4191"/>
                </a:cubicBezTo>
                <a:lnTo>
                  <a:pt x="4285" y="5514"/>
                </a:lnTo>
                <a:lnTo>
                  <a:pt x="4285" y="7373"/>
                </a:lnTo>
                <a:lnTo>
                  <a:pt x="3466" y="6554"/>
                </a:lnTo>
                <a:cubicBezTo>
                  <a:pt x="3388" y="6475"/>
                  <a:pt x="3293" y="6436"/>
                  <a:pt x="3198" y="6436"/>
                </a:cubicBezTo>
                <a:cubicBezTo>
                  <a:pt x="3104" y="6436"/>
                  <a:pt x="3009" y="6475"/>
                  <a:pt x="2931" y="6554"/>
                </a:cubicBezTo>
                <a:cubicBezTo>
                  <a:pt x="2773" y="6711"/>
                  <a:pt x="2773" y="6900"/>
                  <a:pt x="2931" y="7058"/>
                </a:cubicBezTo>
                <a:lnTo>
                  <a:pt x="4285" y="8413"/>
                </a:lnTo>
                <a:lnTo>
                  <a:pt x="4285" y="9295"/>
                </a:lnTo>
                <a:lnTo>
                  <a:pt x="2521" y="9295"/>
                </a:lnTo>
                <a:cubicBezTo>
                  <a:pt x="1513" y="9295"/>
                  <a:pt x="694" y="8507"/>
                  <a:pt x="694" y="7530"/>
                </a:cubicBezTo>
                <a:cubicBezTo>
                  <a:pt x="694" y="6837"/>
                  <a:pt x="1103" y="6207"/>
                  <a:pt x="1734" y="5924"/>
                </a:cubicBezTo>
                <a:cubicBezTo>
                  <a:pt x="1954" y="5798"/>
                  <a:pt x="1986" y="5514"/>
                  <a:pt x="1828" y="5325"/>
                </a:cubicBezTo>
                <a:cubicBezTo>
                  <a:pt x="1576" y="5042"/>
                  <a:pt x="1418" y="4695"/>
                  <a:pt x="1418" y="4317"/>
                </a:cubicBezTo>
                <a:cubicBezTo>
                  <a:pt x="1418" y="3624"/>
                  <a:pt x="1891" y="3057"/>
                  <a:pt x="2584" y="2899"/>
                </a:cubicBezTo>
                <a:cubicBezTo>
                  <a:pt x="2742" y="2836"/>
                  <a:pt x="2899" y="2679"/>
                  <a:pt x="2868" y="2490"/>
                </a:cubicBezTo>
                <a:cubicBezTo>
                  <a:pt x="2868" y="1513"/>
                  <a:pt x="3655" y="725"/>
                  <a:pt x="4632" y="725"/>
                </a:cubicBezTo>
                <a:close/>
                <a:moveTo>
                  <a:pt x="7467" y="725"/>
                </a:moveTo>
                <a:cubicBezTo>
                  <a:pt x="8444" y="725"/>
                  <a:pt x="9295" y="1513"/>
                  <a:pt x="9232" y="2584"/>
                </a:cubicBezTo>
                <a:cubicBezTo>
                  <a:pt x="9232" y="2742"/>
                  <a:pt x="9358" y="2899"/>
                  <a:pt x="9515" y="2931"/>
                </a:cubicBezTo>
                <a:cubicBezTo>
                  <a:pt x="10177" y="3057"/>
                  <a:pt x="10712" y="3624"/>
                  <a:pt x="10712" y="4348"/>
                </a:cubicBezTo>
                <a:cubicBezTo>
                  <a:pt x="10712" y="4726"/>
                  <a:pt x="10555" y="5105"/>
                  <a:pt x="10271" y="5357"/>
                </a:cubicBezTo>
                <a:cubicBezTo>
                  <a:pt x="10082" y="5514"/>
                  <a:pt x="10145" y="5829"/>
                  <a:pt x="10397" y="5955"/>
                </a:cubicBezTo>
                <a:cubicBezTo>
                  <a:pt x="11027" y="6239"/>
                  <a:pt x="11406" y="6900"/>
                  <a:pt x="11406" y="7562"/>
                </a:cubicBezTo>
                <a:cubicBezTo>
                  <a:pt x="11406" y="8570"/>
                  <a:pt x="10586" y="9358"/>
                  <a:pt x="9610" y="9358"/>
                </a:cubicBezTo>
                <a:lnTo>
                  <a:pt x="8507" y="9358"/>
                </a:lnTo>
                <a:cubicBezTo>
                  <a:pt x="8980" y="8885"/>
                  <a:pt x="9232" y="8224"/>
                  <a:pt x="9232" y="7562"/>
                </a:cubicBezTo>
                <a:cubicBezTo>
                  <a:pt x="9232" y="6743"/>
                  <a:pt x="8854" y="5987"/>
                  <a:pt x="8192" y="5514"/>
                </a:cubicBezTo>
                <a:cubicBezTo>
                  <a:pt x="8413" y="5168"/>
                  <a:pt x="8539" y="4789"/>
                  <a:pt x="8539" y="4348"/>
                </a:cubicBezTo>
                <a:cubicBezTo>
                  <a:pt x="8539" y="3435"/>
                  <a:pt x="7940" y="2616"/>
                  <a:pt x="7089" y="2332"/>
                </a:cubicBezTo>
                <a:cubicBezTo>
                  <a:pt x="7058" y="1828"/>
                  <a:pt x="6837" y="1387"/>
                  <a:pt x="6554" y="1009"/>
                </a:cubicBezTo>
                <a:cubicBezTo>
                  <a:pt x="6837" y="788"/>
                  <a:pt x="7152" y="725"/>
                  <a:pt x="7467" y="725"/>
                </a:cubicBezTo>
                <a:close/>
                <a:moveTo>
                  <a:pt x="7121" y="10019"/>
                </a:moveTo>
                <a:lnTo>
                  <a:pt x="7121" y="11469"/>
                </a:lnTo>
                <a:lnTo>
                  <a:pt x="4979" y="11469"/>
                </a:lnTo>
                <a:lnTo>
                  <a:pt x="4979" y="10019"/>
                </a:lnTo>
                <a:close/>
                <a:moveTo>
                  <a:pt x="4632" y="1"/>
                </a:moveTo>
                <a:cubicBezTo>
                  <a:pt x="3340" y="1"/>
                  <a:pt x="2269" y="1009"/>
                  <a:pt x="2175" y="2301"/>
                </a:cubicBezTo>
                <a:cubicBezTo>
                  <a:pt x="1292" y="2616"/>
                  <a:pt x="694" y="3403"/>
                  <a:pt x="694" y="4317"/>
                </a:cubicBezTo>
                <a:cubicBezTo>
                  <a:pt x="694" y="4726"/>
                  <a:pt x="820" y="5136"/>
                  <a:pt x="1072" y="5483"/>
                </a:cubicBezTo>
                <a:cubicBezTo>
                  <a:pt x="379" y="5955"/>
                  <a:pt x="1" y="6711"/>
                  <a:pt x="1" y="7530"/>
                </a:cubicBezTo>
                <a:cubicBezTo>
                  <a:pt x="1" y="8917"/>
                  <a:pt x="1135" y="10019"/>
                  <a:pt x="2521" y="10019"/>
                </a:cubicBezTo>
                <a:lnTo>
                  <a:pt x="4285" y="10019"/>
                </a:lnTo>
                <a:lnTo>
                  <a:pt x="4285" y="11469"/>
                </a:lnTo>
                <a:lnTo>
                  <a:pt x="2521" y="11469"/>
                </a:lnTo>
                <a:cubicBezTo>
                  <a:pt x="2332" y="11469"/>
                  <a:pt x="2175" y="11626"/>
                  <a:pt x="2175" y="11815"/>
                </a:cubicBezTo>
                <a:cubicBezTo>
                  <a:pt x="2175" y="12036"/>
                  <a:pt x="2332" y="12193"/>
                  <a:pt x="2521" y="12193"/>
                </a:cubicBezTo>
                <a:lnTo>
                  <a:pt x="9641" y="12193"/>
                </a:lnTo>
                <a:cubicBezTo>
                  <a:pt x="9830" y="12193"/>
                  <a:pt x="9988" y="12036"/>
                  <a:pt x="9988" y="11815"/>
                </a:cubicBezTo>
                <a:cubicBezTo>
                  <a:pt x="9988" y="11626"/>
                  <a:pt x="9830" y="11469"/>
                  <a:pt x="9641" y="11469"/>
                </a:cubicBezTo>
                <a:lnTo>
                  <a:pt x="7877" y="11469"/>
                </a:lnTo>
                <a:lnTo>
                  <a:pt x="7877" y="10019"/>
                </a:lnTo>
                <a:lnTo>
                  <a:pt x="9610" y="10019"/>
                </a:lnTo>
                <a:cubicBezTo>
                  <a:pt x="10964" y="10019"/>
                  <a:pt x="12130" y="8917"/>
                  <a:pt x="12130" y="7530"/>
                </a:cubicBezTo>
                <a:cubicBezTo>
                  <a:pt x="12130" y="6711"/>
                  <a:pt x="11721" y="5955"/>
                  <a:pt x="11059" y="5483"/>
                </a:cubicBezTo>
                <a:cubicBezTo>
                  <a:pt x="11280" y="5136"/>
                  <a:pt x="11406" y="4726"/>
                  <a:pt x="11406" y="4317"/>
                </a:cubicBezTo>
                <a:cubicBezTo>
                  <a:pt x="11406" y="3403"/>
                  <a:pt x="10838" y="2584"/>
                  <a:pt x="9956" y="2301"/>
                </a:cubicBezTo>
                <a:cubicBezTo>
                  <a:pt x="9830" y="1040"/>
                  <a:pt x="8791" y="1"/>
                  <a:pt x="7467" y="1"/>
                </a:cubicBezTo>
                <a:cubicBezTo>
                  <a:pt x="6963" y="1"/>
                  <a:pt x="6459" y="158"/>
                  <a:pt x="6050" y="442"/>
                </a:cubicBezTo>
                <a:cubicBezTo>
                  <a:pt x="5672" y="158"/>
                  <a:pt x="5168" y="1"/>
                  <a:pt x="4632"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52;p85">
            <a:extLst>
              <a:ext uri="{FF2B5EF4-FFF2-40B4-BE49-F238E27FC236}">
                <a16:creationId xmlns:a16="http://schemas.microsoft.com/office/drawing/2014/main" id="{CAB2C0F8-FD74-E1C9-AF1E-2F30EAEAA1A0}"/>
              </a:ext>
            </a:extLst>
          </p:cNvPr>
          <p:cNvSpPr/>
          <p:nvPr/>
        </p:nvSpPr>
        <p:spPr>
          <a:xfrm>
            <a:off x="7290727" y="1439645"/>
            <a:ext cx="420796" cy="419677"/>
          </a:xfrm>
          <a:custGeom>
            <a:avLst/>
            <a:gdLst/>
            <a:ahLst/>
            <a:cxnLst/>
            <a:rect l="l" t="t" r="r" b="b"/>
            <a:pathLst>
              <a:path w="11658" h="11627" extrusionOk="0">
                <a:moveTo>
                  <a:pt x="6806" y="2017"/>
                </a:moveTo>
                <a:lnTo>
                  <a:pt x="6806" y="2773"/>
                </a:lnTo>
                <a:lnTo>
                  <a:pt x="4758" y="2773"/>
                </a:lnTo>
                <a:lnTo>
                  <a:pt x="4758" y="2017"/>
                </a:lnTo>
                <a:close/>
                <a:moveTo>
                  <a:pt x="7152" y="694"/>
                </a:moveTo>
                <a:cubicBezTo>
                  <a:pt x="7688" y="694"/>
                  <a:pt x="8192" y="1167"/>
                  <a:pt x="8192" y="1702"/>
                </a:cubicBezTo>
                <a:lnTo>
                  <a:pt x="8192" y="2773"/>
                </a:lnTo>
                <a:lnTo>
                  <a:pt x="7499" y="2773"/>
                </a:lnTo>
                <a:lnTo>
                  <a:pt x="7499" y="1702"/>
                </a:lnTo>
                <a:cubicBezTo>
                  <a:pt x="7499" y="1513"/>
                  <a:pt x="7341" y="1356"/>
                  <a:pt x="7152" y="1356"/>
                </a:cubicBezTo>
                <a:lnTo>
                  <a:pt x="4411" y="1356"/>
                </a:lnTo>
                <a:cubicBezTo>
                  <a:pt x="4191" y="1356"/>
                  <a:pt x="4033" y="1513"/>
                  <a:pt x="4033" y="1702"/>
                </a:cubicBezTo>
                <a:lnTo>
                  <a:pt x="4033" y="2773"/>
                </a:lnTo>
                <a:lnTo>
                  <a:pt x="3371" y="2773"/>
                </a:lnTo>
                <a:lnTo>
                  <a:pt x="3371" y="1702"/>
                </a:lnTo>
                <a:cubicBezTo>
                  <a:pt x="3371" y="1167"/>
                  <a:pt x="3844" y="694"/>
                  <a:pt x="4411" y="694"/>
                </a:cubicBezTo>
                <a:close/>
                <a:moveTo>
                  <a:pt x="10618" y="3498"/>
                </a:moveTo>
                <a:cubicBezTo>
                  <a:pt x="10807" y="3498"/>
                  <a:pt x="10964" y="3656"/>
                  <a:pt x="10964" y="3845"/>
                </a:cubicBezTo>
                <a:lnTo>
                  <a:pt x="10964" y="5010"/>
                </a:lnTo>
                <a:cubicBezTo>
                  <a:pt x="9546" y="6239"/>
                  <a:pt x="7688" y="6901"/>
                  <a:pt x="5766" y="6901"/>
                </a:cubicBezTo>
                <a:cubicBezTo>
                  <a:pt x="3876" y="6901"/>
                  <a:pt x="2080" y="6239"/>
                  <a:pt x="662" y="5010"/>
                </a:cubicBezTo>
                <a:lnTo>
                  <a:pt x="662" y="3971"/>
                </a:lnTo>
                <a:cubicBezTo>
                  <a:pt x="662" y="3687"/>
                  <a:pt x="851" y="3498"/>
                  <a:pt x="1135" y="3498"/>
                </a:cubicBezTo>
                <a:close/>
                <a:moveTo>
                  <a:pt x="6806" y="7531"/>
                </a:moveTo>
                <a:lnTo>
                  <a:pt x="6806" y="7940"/>
                </a:lnTo>
                <a:cubicBezTo>
                  <a:pt x="6806" y="8129"/>
                  <a:pt x="6648" y="8287"/>
                  <a:pt x="6459" y="8287"/>
                </a:cubicBezTo>
                <a:lnTo>
                  <a:pt x="5073" y="8287"/>
                </a:lnTo>
                <a:cubicBezTo>
                  <a:pt x="4884" y="8287"/>
                  <a:pt x="4726" y="8129"/>
                  <a:pt x="4726" y="7940"/>
                </a:cubicBezTo>
                <a:lnTo>
                  <a:pt x="4726" y="7531"/>
                </a:lnTo>
                <a:lnTo>
                  <a:pt x="4758" y="7531"/>
                </a:lnTo>
                <a:cubicBezTo>
                  <a:pt x="5104" y="7594"/>
                  <a:pt x="5419" y="7625"/>
                  <a:pt x="5766" y="7625"/>
                </a:cubicBezTo>
                <a:cubicBezTo>
                  <a:pt x="6112" y="7625"/>
                  <a:pt x="6427" y="7594"/>
                  <a:pt x="6806" y="7531"/>
                </a:cubicBezTo>
                <a:close/>
                <a:moveTo>
                  <a:pt x="10964" y="5892"/>
                </a:moveTo>
                <a:lnTo>
                  <a:pt x="10964" y="9988"/>
                </a:lnTo>
                <a:cubicBezTo>
                  <a:pt x="10964" y="10524"/>
                  <a:pt x="10492" y="10996"/>
                  <a:pt x="9956" y="10996"/>
                </a:cubicBezTo>
                <a:lnTo>
                  <a:pt x="1670" y="10996"/>
                </a:lnTo>
                <a:cubicBezTo>
                  <a:pt x="1135" y="10996"/>
                  <a:pt x="662" y="10524"/>
                  <a:pt x="662" y="9988"/>
                </a:cubicBezTo>
                <a:lnTo>
                  <a:pt x="662" y="5892"/>
                </a:lnTo>
                <a:cubicBezTo>
                  <a:pt x="1670" y="6649"/>
                  <a:pt x="2804" y="7184"/>
                  <a:pt x="4065" y="7436"/>
                </a:cubicBezTo>
                <a:lnTo>
                  <a:pt x="4065" y="7940"/>
                </a:lnTo>
                <a:cubicBezTo>
                  <a:pt x="4065" y="8476"/>
                  <a:pt x="4537" y="8948"/>
                  <a:pt x="5104" y="8948"/>
                </a:cubicBezTo>
                <a:lnTo>
                  <a:pt x="6490" y="8948"/>
                </a:lnTo>
                <a:cubicBezTo>
                  <a:pt x="7026" y="8948"/>
                  <a:pt x="7499" y="8476"/>
                  <a:pt x="7499" y="7940"/>
                </a:cubicBezTo>
                <a:lnTo>
                  <a:pt x="7499" y="7436"/>
                </a:lnTo>
                <a:cubicBezTo>
                  <a:pt x="7971" y="7342"/>
                  <a:pt x="8444" y="7184"/>
                  <a:pt x="8916" y="7027"/>
                </a:cubicBezTo>
                <a:cubicBezTo>
                  <a:pt x="9672" y="6743"/>
                  <a:pt x="10334" y="6365"/>
                  <a:pt x="10964" y="5892"/>
                </a:cubicBezTo>
                <a:close/>
                <a:moveTo>
                  <a:pt x="4411" y="1"/>
                </a:moveTo>
                <a:cubicBezTo>
                  <a:pt x="3466" y="1"/>
                  <a:pt x="2710" y="757"/>
                  <a:pt x="2710" y="1702"/>
                </a:cubicBezTo>
                <a:lnTo>
                  <a:pt x="2710" y="2773"/>
                </a:lnTo>
                <a:lnTo>
                  <a:pt x="1135" y="2773"/>
                </a:lnTo>
                <a:cubicBezTo>
                  <a:pt x="505" y="2773"/>
                  <a:pt x="0" y="3277"/>
                  <a:pt x="0" y="3908"/>
                </a:cubicBezTo>
                <a:lnTo>
                  <a:pt x="0" y="9957"/>
                </a:lnTo>
                <a:cubicBezTo>
                  <a:pt x="0" y="10902"/>
                  <a:pt x="725" y="11626"/>
                  <a:pt x="1670" y="11626"/>
                </a:cubicBezTo>
                <a:lnTo>
                  <a:pt x="9956" y="11626"/>
                </a:lnTo>
                <a:cubicBezTo>
                  <a:pt x="10901" y="11626"/>
                  <a:pt x="11657" y="10902"/>
                  <a:pt x="11657" y="9957"/>
                </a:cubicBezTo>
                <a:lnTo>
                  <a:pt x="11657" y="3813"/>
                </a:lnTo>
                <a:cubicBezTo>
                  <a:pt x="11626" y="3246"/>
                  <a:pt x="11153" y="2773"/>
                  <a:pt x="10618" y="2773"/>
                </a:cubicBezTo>
                <a:lnTo>
                  <a:pt x="8853" y="2773"/>
                </a:lnTo>
                <a:lnTo>
                  <a:pt x="8853" y="1702"/>
                </a:lnTo>
                <a:cubicBezTo>
                  <a:pt x="8853" y="757"/>
                  <a:pt x="8097" y="1"/>
                  <a:pt x="7152"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ZoneTexte 4">
            <a:extLst>
              <a:ext uri="{FF2B5EF4-FFF2-40B4-BE49-F238E27FC236}">
                <a16:creationId xmlns:a16="http://schemas.microsoft.com/office/drawing/2014/main" id="{DC5AEFBC-0D9B-20BA-B6E9-F863E683B7AB}"/>
              </a:ext>
            </a:extLst>
          </p:cNvPr>
          <p:cNvSpPr txBox="1"/>
          <p:nvPr/>
        </p:nvSpPr>
        <p:spPr>
          <a:xfrm>
            <a:off x="8701548" y="4807974"/>
            <a:ext cx="401072" cy="307777"/>
          </a:xfrm>
          <a:prstGeom prst="rect">
            <a:avLst/>
          </a:prstGeom>
          <a:noFill/>
        </p:spPr>
        <p:txBody>
          <a:bodyPr wrap="none" rtlCol="0">
            <a:spAutoFit/>
          </a:bodyPr>
          <a:lstStyle/>
          <a:p>
            <a:r>
              <a:rPr lang="en-US" dirty="0">
                <a:solidFill>
                  <a:schemeClr val="accent6"/>
                </a:solidFill>
                <a:latin typeface="Libre Baskerville" panose="02000000000000000000" pitchFamily="2" charset="0"/>
              </a:rPr>
              <a:t>42</a:t>
            </a:r>
          </a:p>
        </p:txBody>
      </p:sp>
    </p:spTree>
    <p:extLst>
      <p:ext uri="{BB962C8B-B14F-4D97-AF65-F5344CB8AC3E}">
        <p14:creationId xmlns:p14="http://schemas.microsoft.com/office/powerpoint/2010/main" val="42077994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11"/>
        <p:cNvGrpSpPr/>
        <p:nvPr/>
      </p:nvGrpSpPr>
      <p:grpSpPr>
        <a:xfrm>
          <a:off x="0" y="0"/>
          <a:ext cx="0" cy="0"/>
          <a:chOff x="0" y="0"/>
          <a:chExt cx="0" cy="0"/>
        </a:xfrm>
      </p:grpSpPr>
      <p:sp>
        <p:nvSpPr>
          <p:cNvPr id="1512" name="Google Shape;1512;p30"/>
          <p:cNvSpPr txBox="1">
            <a:spLocks noGrp="1"/>
          </p:cNvSpPr>
          <p:nvPr>
            <p:ph type="title"/>
          </p:nvPr>
        </p:nvSpPr>
        <p:spPr>
          <a:xfrm>
            <a:off x="1431900" y="153267"/>
            <a:ext cx="7712100" cy="414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US" sz="2400" dirty="0"/>
              <a:t>EVALUATION METRICS</a:t>
            </a:r>
            <a:endParaRPr lang="en-US" sz="2400" dirty="0">
              <a:latin typeface="Montserrat"/>
              <a:ea typeface="Montserrat"/>
              <a:cs typeface="Montserrat"/>
              <a:sym typeface="Montserrat"/>
            </a:endParaRPr>
          </a:p>
        </p:txBody>
      </p:sp>
      <p:grpSp>
        <p:nvGrpSpPr>
          <p:cNvPr id="1513" name="Google Shape;1513;p30"/>
          <p:cNvGrpSpPr/>
          <p:nvPr/>
        </p:nvGrpSpPr>
        <p:grpSpPr>
          <a:xfrm>
            <a:off x="1793887" y="2085042"/>
            <a:ext cx="2098209" cy="969600"/>
            <a:chOff x="1829600" y="2389025"/>
            <a:chExt cx="2098209" cy="969600"/>
          </a:xfrm>
        </p:grpSpPr>
        <p:sp>
          <p:nvSpPr>
            <p:cNvPr id="1514" name="Google Shape;1514;p30"/>
            <p:cNvSpPr txBox="1"/>
            <p:nvPr/>
          </p:nvSpPr>
          <p:spPr>
            <a:xfrm>
              <a:off x="1829609" y="2389025"/>
              <a:ext cx="20982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Montserrat ExtraBold"/>
                  <a:ea typeface="Montserrat ExtraBold"/>
                  <a:cs typeface="Montserrat ExtraBold"/>
                  <a:sym typeface="Montserrat ExtraBold"/>
                </a:rPr>
                <a:t>Hyperparameter Tuning</a:t>
              </a:r>
              <a:endParaRPr dirty="0">
                <a:solidFill>
                  <a:schemeClr val="dk1"/>
                </a:solidFill>
                <a:latin typeface="Montserrat ExtraBold"/>
                <a:ea typeface="Montserrat ExtraBold"/>
                <a:cs typeface="Montserrat ExtraBold"/>
                <a:sym typeface="Montserrat ExtraBold"/>
              </a:endParaRPr>
            </a:p>
          </p:txBody>
        </p:sp>
        <p:sp>
          <p:nvSpPr>
            <p:cNvPr id="1515" name="Google Shape;1515;p30"/>
            <p:cNvSpPr txBox="1"/>
            <p:nvPr/>
          </p:nvSpPr>
          <p:spPr>
            <a:xfrm>
              <a:off x="1829600" y="2873825"/>
              <a:ext cx="20982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latin typeface="Libre Baskerville"/>
                <a:ea typeface="Libre Baskerville"/>
                <a:cs typeface="Libre Baskerville"/>
                <a:sym typeface="Libre Baskerville"/>
              </a:endParaRPr>
            </a:p>
          </p:txBody>
        </p:sp>
      </p:grpSp>
      <p:sp>
        <p:nvSpPr>
          <p:cNvPr id="1520" name="Google Shape;1520;p30"/>
          <p:cNvSpPr txBox="1"/>
          <p:nvPr/>
        </p:nvSpPr>
        <p:spPr>
          <a:xfrm>
            <a:off x="5739454" y="2040914"/>
            <a:ext cx="20982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dirty="0">
              <a:solidFill>
                <a:schemeClr val="dk1"/>
              </a:solidFill>
              <a:latin typeface="Libre Baskerville"/>
              <a:ea typeface="Libre Baskerville"/>
              <a:cs typeface="Libre Baskerville"/>
              <a:sym typeface="Libre Baskerville"/>
            </a:endParaRPr>
          </a:p>
        </p:txBody>
      </p:sp>
      <p:sp>
        <p:nvSpPr>
          <p:cNvPr id="1525" name="Google Shape;1525;p30"/>
          <p:cNvSpPr txBox="1"/>
          <p:nvPr/>
        </p:nvSpPr>
        <p:spPr>
          <a:xfrm>
            <a:off x="3192203" y="727031"/>
            <a:ext cx="2282858" cy="61528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800" dirty="0" err="1">
                <a:solidFill>
                  <a:schemeClr val="dk1"/>
                </a:solidFill>
                <a:highlight>
                  <a:schemeClr val="accent3"/>
                </a:highlight>
                <a:latin typeface="Montserrat ExtraBold"/>
                <a:ea typeface="Montserrat ExtraBold"/>
                <a:cs typeface="Montserrat ExtraBold"/>
                <a:sym typeface="Montserrat ExtraBold"/>
              </a:rPr>
              <a:t>AdaBoost</a:t>
            </a:r>
            <a:r>
              <a:rPr lang="fr-FR" sz="1800" dirty="0">
                <a:solidFill>
                  <a:schemeClr val="dk1"/>
                </a:solidFill>
                <a:highlight>
                  <a:schemeClr val="accent3"/>
                </a:highlight>
                <a:latin typeface="Montserrat ExtraBold"/>
                <a:ea typeface="Montserrat ExtraBold"/>
                <a:cs typeface="Montserrat ExtraBold"/>
                <a:sym typeface="Montserrat ExtraBold"/>
              </a:rPr>
              <a:t> </a:t>
            </a:r>
            <a:r>
              <a:rPr lang="fr-FR" sz="1800" dirty="0" err="1">
                <a:solidFill>
                  <a:schemeClr val="dk1"/>
                </a:solidFill>
                <a:highlight>
                  <a:schemeClr val="accent3"/>
                </a:highlight>
                <a:latin typeface="Montserrat ExtraBold"/>
                <a:ea typeface="Montserrat ExtraBold"/>
                <a:cs typeface="Montserrat ExtraBold"/>
                <a:sym typeface="Montserrat ExtraBold"/>
              </a:rPr>
              <a:t>Regressor</a:t>
            </a:r>
            <a:endParaRPr sz="1800" dirty="0">
              <a:solidFill>
                <a:schemeClr val="dk1"/>
              </a:solidFill>
              <a:highlight>
                <a:schemeClr val="accent3"/>
              </a:highlight>
              <a:latin typeface="Montserrat ExtraBold"/>
              <a:ea typeface="Montserrat ExtraBold"/>
              <a:cs typeface="Montserrat ExtraBold"/>
              <a:sym typeface="Montserrat ExtraBold"/>
            </a:endParaRPr>
          </a:p>
        </p:txBody>
      </p:sp>
      <p:sp>
        <p:nvSpPr>
          <p:cNvPr id="1526" name="Google Shape;1526;p30"/>
          <p:cNvSpPr/>
          <p:nvPr/>
        </p:nvSpPr>
        <p:spPr>
          <a:xfrm>
            <a:off x="3985819" y="1425363"/>
            <a:ext cx="844200" cy="102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27" name="Google Shape;1527;p30"/>
          <p:cNvSpPr/>
          <p:nvPr/>
        </p:nvSpPr>
        <p:spPr>
          <a:xfrm>
            <a:off x="1980533" y="1422847"/>
            <a:ext cx="844200" cy="651545"/>
          </a:xfrm>
          <a:custGeom>
            <a:avLst/>
            <a:gdLst/>
            <a:ahLst/>
            <a:cxnLst/>
            <a:rect l="l" t="t" r="r" b="b"/>
            <a:pathLst>
              <a:path w="8059" h="6220" extrusionOk="0">
                <a:moveTo>
                  <a:pt x="4030" y="0"/>
                </a:moveTo>
                <a:cubicBezTo>
                  <a:pt x="1803" y="0"/>
                  <a:pt x="0" y="1391"/>
                  <a:pt x="0" y="3111"/>
                </a:cubicBezTo>
                <a:cubicBezTo>
                  <a:pt x="0" y="4829"/>
                  <a:pt x="1805" y="6220"/>
                  <a:pt x="4030" y="6220"/>
                </a:cubicBezTo>
                <a:cubicBezTo>
                  <a:pt x="4265" y="6220"/>
                  <a:pt x="4499" y="6203"/>
                  <a:pt x="4732" y="6172"/>
                </a:cubicBezTo>
                <a:lnTo>
                  <a:pt x="5276" y="6062"/>
                </a:lnTo>
                <a:lnTo>
                  <a:pt x="5967" y="5837"/>
                </a:lnTo>
                <a:cubicBezTo>
                  <a:pt x="7213" y="5309"/>
                  <a:pt x="8059" y="4286"/>
                  <a:pt x="8059" y="3111"/>
                </a:cubicBezTo>
                <a:cubicBezTo>
                  <a:pt x="8059" y="1393"/>
                  <a:pt x="6255" y="0"/>
                  <a:pt x="40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718536" y="2535722"/>
            <a:ext cx="844200" cy="651545"/>
          </a:xfrm>
          <a:custGeom>
            <a:avLst/>
            <a:gdLst/>
            <a:ahLst/>
            <a:cxnLst/>
            <a:rect l="l" t="t" r="r" b="b"/>
            <a:pathLst>
              <a:path w="8059" h="6220" extrusionOk="0">
                <a:moveTo>
                  <a:pt x="4030" y="0"/>
                </a:moveTo>
                <a:cubicBezTo>
                  <a:pt x="1803" y="0"/>
                  <a:pt x="0" y="1391"/>
                  <a:pt x="0" y="3111"/>
                </a:cubicBezTo>
                <a:cubicBezTo>
                  <a:pt x="0" y="4829"/>
                  <a:pt x="1805" y="6220"/>
                  <a:pt x="4030" y="6220"/>
                </a:cubicBezTo>
                <a:cubicBezTo>
                  <a:pt x="4265" y="6220"/>
                  <a:pt x="4499" y="6203"/>
                  <a:pt x="4732" y="6172"/>
                </a:cubicBezTo>
                <a:lnTo>
                  <a:pt x="5276" y="6062"/>
                </a:lnTo>
                <a:lnTo>
                  <a:pt x="5967" y="5837"/>
                </a:lnTo>
                <a:cubicBezTo>
                  <a:pt x="7213" y="5309"/>
                  <a:pt x="8059" y="4286"/>
                  <a:pt x="8059" y="3111"/>
                </a:cubicBezTo>
                <a:cubicBezTo>
                  <a:pt x="8059" y="1393"/>
                  <a:pt x="6255" y="0"/>
                  <a:pt x="40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51" name="Google Shape;1551;p30"/>
          <p:cNvCxnSpPr>
            <a:cxnSpLocks/>
          </p:cNvCxnSpPr>
          <p:nvPr/>
        </p:nvCxnSpPr>
        <p:spPr>
          <a:xfrm rot="10800000" flipV="1">
            <a:off x="2952338" y="1020262"/>
            <a:ext cx="356237" cy="1024104"/>
          </a:xfrm>
          <a:prstGeom prst="bentConnector2">
            <a:avLst/>
          </a:prstGeom>
          <a:noFill/>
          <a:ln w="9525" cap="flat" cmpd="sng">
            <a:solidFill>
              <a:schemeClr val="lt2"/>
            </a:solidFill>
            <a:prstDash val="solid"/>
            <a:round/>
            <a:headEnd type="none" w="med" len="med"/>
            <a:tailEnd type="oval" w="med" len="med"/>
          </a:ln>
        </p:spPr>
      </p:cxnSp>
      <p:cxnSp>
        <p:nvCxnSpPr>
          <p:cNvPr id="1553" name="Google Shape;1553;p30"/>
          <p:cNvCxnSpPr>
            <a:cxnSpLocks/>
            <a:stCxn id="1514" idx="1"/>
          </p:cNvCxnSpPr>
          <p:nvPr/>
        </p:nvCxnSpPr>
        <p:spPr>
          <a:xfrm flipH="1">
            <a:off x="1576096" y="2327442"/>
            <a:ext cx="217800" cy="870600"/>
          </a:xfrm>
          <a:prstGeom prst="bentConnector2">
            <a:avLst/>
          </a:prstGeom>
          <a:noFill/>
          <a:ln w="9525" cap="flat" cmpd="sng">
            <a:solidFill>
              <a:schemeClr val="lt2"/>
            </a:solidFill>
            <a:prstDash val="solid"/>
            <a:round/>
            <a:headEnd type="none" w="med" len="med"/>
            <a:tailEnd type="oval" w="med" len="med"/>
          </a:ln>
        </p:spPr>
      </p:cxnSp>
      <p:grpSp>
        <p:nvGrpSpPr>
          <p:cNvPr id="22" name="Google Shape;1522;p30">
            <a:extLst>
              <a:ext uri="{FF2B5EF4-FFF2-40B4-BE49-F238E27FC236}">
                <a16:creationId xmlns:a16="http://schemas.microsoft.com/office/drawing/2014/main" id="{E28BA11E-5ACF-43F2-82EF-9ABE9974AE31}"/>
              </a:ext>
            </a:extLst>
          </p:cNvPr>
          <p:cNvGrpSpPr/>
          <p:nvPr/>
        </p:nvGrpSpPr>
        <p:grpSpPr>
          <a:xfrm>
            <a:off x="234995" y="3259045"/>
            <a:ext cx="2098200" cy="890447"/>
            <a:chOff x="6339671" y="3555273"/>
            <a:chExt cx="2098200" cy="890447"/>
          </a:xfrm>
        </p:grpSpPr>
        <p:sp>
          <p:nvSpPr>
            <p:cNvPr id="23" name="Google Shape;1523;p30">
              <a:extLst>
                <a:ext uri="{FF2B5EF4-FFF2-40B4-BE49-F238E27FC236}">
                  <a16:creationId xmlns:a16="http://schemas.microsoft.com/office/drawing/2014/main" id="{8ECABE49-D0A9-741F-0D81-D647CDF74FD3}"/>
                </a:ext>
              </a:extLst>
            </p:cNvPr>
            <p:cNvSpPr txBox="1"/>
            <p:nvPr/>
          </p:nvSpPr>
          <p:spPr>
            <a:xfrm>
              <a:off x="7022625" y="3874758"/>
              <a:ext cx="1415245" cy="570962"/>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fr-FR" sz="1200" b="0" i="0" dirty="0">
                  <a:solidFill>
                    <a:srgbClr val="333333"/>
                  </a:solidFill>
                  <a:effectLst/>
                  <a:latin typeface="Montserrat" pitchFamily="2" charset="77"/>
                </a:rPr>
                <a:t>MAE 0.507</a:t>
              </a:r>
            </a:p>
            <a:p>
              <a:pPr marL="0" lvl="0" indent="0" rtl="0">
                <a:spcBef>
                  <a:spcPts val="0"/>
                </a:spcBef>
                <a:spcAft>
                  <a:spcPts val="0"/>
                </a:spcAft>
                <a:buNone/>
              </a:pPr>
              <a:r>
                <a:rPr lang="fr-FR" sz="1200" b="0" i="0" dirty="0">
                  <a:solidFill>
                    <a:srgbClr val="333333"/>
                  </a:solidFill>
                  <a:effectLst/>
                  <a:latin typeface="Montserrat" pitchFamily="2" charset="77"/>
                </a:rPr>
                <a:t>RMSE 0.703</a:t>
              </a:r>
            </a:p>
            <a:p>
              <a:pPr marL="0" lvl="0" indent="0" rtl="0">
                <a:spcBef>
                  <a:spcPts val="0"/>
                </a:spcBef>
                <a:spcAft>
                  <a:spcPts val="0"/>
                </a:spcAft>
                <a:buNone/>
              </a:pPr>
              <a:r>
                <a:rPr lang="fr-FR" sz="1200" b="1" i="0" dirty="0">
                  <a:solidFill>
                    <a:schemeClr val="bg2"/>
                  </a:solidFill>
                  <a:effectLst/>
                  <a:latin typeface="Montserrat" pitchFamily="2" charset="77"/>
                </a:rPr>
                <a:t>R2 score 0.778</a:t>
              </a:r>
              <a:endParaRPr lang="fr-FR" sz="1050" b="1" dirty="0">
                <a:solidFill>
                  <a:schemeClr val="bg2"/>
                </a:solidFill>
                <a:latin typeface="Montserrat" pitchFamily="2" charset="77"/>
                <a:ea typeface="Libre Baskerville"/>
                <a:cs typeface="Libre Baskerville"/>
                <a:sym typeface="Libre Baskerville"/>
              </a:endParaRPr>
            </a:p>
          </p:txBody>
        </p:sp>
        <p:sp>
          <p:nvSpPr>
            <p:cNvPr id="24" name="Google Shape;1524;p30">
              <a:extLst>
                <a:ext uri="{FF2B5EF4-FFF2-40B4-BE49-F238E27FC236}">
                  <a16:creationId xmlns:a16="http://schemas.microsoft.com/office/drawing/2014/main" id="{FA2D6D56-D022-D47D-6209-6B3514DD5DC2}"/>
                </a:ext>
              </a:extLst>
            </p:cNvPr>
            <p:cNvSpPr txBox="1"/>
            <p:nvPr/>
          </p:nvSpPr>
          <p:spPr>
            <a:xfrm>
              <a:off x="6339671" y="3555273"/>
              <a:ext cx="2098200" cy="29443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dk1"/>
                  </a:solidFill>
                  <a:latin typeface="Montserrat ExtraBold"/>
                  <a:ea typeface="Montserrat ExtraBold"/>
                  <a:cs typeface="Montserrat ExtraBold"/>
                  <a:sym typeface="Montserrat ExtraBold"/>
                </a:rPr>
                <a:t>Random Search CV</a:t>
              </a:r>
              <a:endParaRPr dirty="0">
                <a:solidFill>
                  <a:schemeClr val="dk1"/>
                </a:solidFill>
                <a:latin typeface="Montserrat ExtraBold"/>
                <a:ea typeface="Montserrat ExtraBold"/>
                <a:cs typeface="Montserrat ExtraBold"/>
                <a:sym typeface="Montserrat ExtraBold"/>
              </a:endParaRPr>
            </a:p>
          </p:txBody>
        </p:sp>
      </p:grpSp>
      <p:grpSp>
        <p:nvGrpSpPr>
          <p:cNvPr id="32" name="Google Shape;2086;p44">
            <a:extLst>
              <a:ext uri="{FF2B5EF4-FFF2-40B4-BE49-F238E27FC236}">
                <a16:creationId xmlns:a16="http://schemas.microsoft.com/office/drawing/2014/main" id="{8DD4718C-C297-8525-67D0-E602F8221F01}"/>
              </a:ext>
            </a:extLst>
          </p:cNvPr>
          <p:cNvGrpSpPr/>
          <p:nvPr/>
        </p:nvGrpSpPr>
        <p:grpSpPr>
          <a:xfrm>
            <a:off x="2193686" y="1566786"/>
            <a:ext cx="368987" cy="363666"/>
            <a:chOff x="-64774725" y="1916550"/>
            <a:chExt cx="319000" cy="314400"/>
          </a:xfrm>
        </p:grpSpPr>
        <p:sp>
          <p:nvSpPr>
            <p:cNvPr id="33" name="Google Shape;2087;p44">
              <a:extLst>
                <a:ext uri="{FF2B5EF4-FFF2-40B4-BE49-F238E27FC236}">
                  <a16:creationId xmlns:a16="http://schemas.microsoft.com/office/drawing/2014/main" id="{F5BEE43E-A13F-316D-40CA-477F535DFB33}"/>
                </a:ext>
              </a:extLst>
            </p:cNvPr>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88;p44">
              <a:extLst>
                <a:ext uri="{FF2B5EF4-FFF2-40B4-BE49-F238E27FC236}">
                  <a16:creationId xmlns:a16="http://schemas.microsoft.com/office/drawing/2014/main" id="{A39EE9FF-622C-13E6-BE40-3B6D56865374}"/>
                </a:ext>
              </a:extLst>
            </p:cNvPr>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16458;p82">
            <a:extLst>
              <a:ext uri="{FF2B5EF4-FFF2-40B4-BE49-F238E27FC236}">
                <a16:creationId xmlns:a16="http://schemas.microsoft.com/office/drawing/2014/main" id="{E810EEF8-536C-FBC0-FC14-C8B5DECEBDDD}"/>
              </a:ext>
            </a:extLst>
          </p:cNvPr>
          <p:cNvGrpSpPr/>
          <p:nvPr/>
        </p:nvGrpSpPr>
        <p:grpSpPr>
          <a:xfrm>
            <a:off x="971605" y="2704007"/>
            <a:ext cx="352617" cy="353193"/>
            <a:chOff x="-30805300" y="2298675"/>
            <a:chExt cx="290650" cy="291125"/>
          </a:xfrm>
          <a:solidFill>
            <a:schemeClr val="bg2"/>
          </a:solidFill>
        </p:grpSpPr>
        <p:sp>
          <p:nvSpPr>
            <p:cNvPr id="55" name="Google Shape;16459;p82">
              <a:extLst>
                <a:ext uri="{FF2B5EF4-FFF2-40B4-BE49-F238E27FC236}">
                  <a16:creationId xmlns:a16="http://schemas.microsoft.com/office/drawing/2014/main" id="{6DE64E28-889A-29DE-C7F6-0FEE7C4A8CF7}"/>
                </a:ext>
              </a:extLst>
            </p:cNvPr>
            <p:cNvSpPr/>
            <p:nvPr/>
          </p:nvSpPr>
          <p:spPr>
            <a:xfrm>
              <a:off x="-30720225" y="24191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6460;p82">
              <a:extLst>
                <a:ext uri="{FF2B5EF4-FFF2-40B4-BE49-F238E27FC236}">
                  <a16:creationId xmlns:a16="http://schemas.microsoft.com/office/drawing/2014/main" id="{134EBBA7-B7E8-1DF0-5261-C6F169401B63}"/>
                </a:ext>
              </a:extLst>
            </p:cNvPr>
            <p:cNvSpPr/>
            <p:nvPr/>
          </p:nvSpPr>
          <p:spPr>
            <a:xfrm>
              <a:off x="-30635175" y="2453250"/>
              <a:ext cx="87450" cy="69125"/>
            </a:xfrm>
            <a:custGeom>
              <a:avLst/>
              <a:gdLst/>
              <a:ahLst/>
              <a:cxnLst/>
              <a:rect l="l" t="t" r="r" b="b"/>
              <a:pathLst>
                <a:path w="3498" h="2765" extrusionOk="0">
                  <a:moveTo>
                    <a:pt x="3124" y="0"/>
                  </a:moveTo>
                  <a:cubicBezTo>
                    <a:pt x="3033" y="0"/>
                    <a:pt x="2946" y="40"/>
                    <a:pt x="2899" y="118"/>
                  </a:cubicBezTo>
                  <a:lnTo>
                    <a:pt x="1040" y="1946"/>
                  </a:lnTo>
                  <a:lnTo>
                    <a:pt x="599" y="1505"/>
                  </a:lnTo>
                  <a:cubicBezTo>
                    <a:pt x="536" y="1442"/>
                    <a:pt x="450" y="1410"/>
                    <a:pt x="363" y="1410"/>
                  </a:cubicBezTo>
                  <a:cubicBezTo>
                    <a:pt x="276" y="1410"/>
                    <a:pt x="190" y="1442"/>
                    <a:pt x="127" y="1505"/>
                  </a:cubicBezTo>
                  <a:cubicBezTo>
                    <a:pt x="1" y="1631"/>
                    <a:pt x="1" y="1851"/>
                    <a:pt x="127" y="1977"/>
                  </a:cubicBezTo>
                  <a:lnTo>
                    <a:pt x="788" y="2639"/>
                  </a:lnTo>
                  <a:cubicBezTo>
                    <a:pt x="883" y="2733"/>
                    <a:pt x="977" y="2765"/>
                    <a:pt x="1040" y="2765"/>
                  </a:cubicBezTo>
                  <a:cubicBezTo>
                    <a:pt x="1103" y="2765"/>
                    <a:pt x="1198" y="2733"/>
                    <a:pt x="1261" y="2639"/>
                  </a:cubicBezTo>
                  <a:lnTo>
                    <a:pt x="3372" y="591"/>
                  </a:lnTo>
                  <a:cubicBezTo>
                    <a:pt x="3498" y="496"/>
                    <a:pt x="3498" y="244"/>
                    <a:pt x="3372" y="118"/>
                  </a:cubicBezTo>
                  <a:cubicBezTo>
                    <a:pt x="3309" y="40"/>
                    <a:pt x="3214" y="0"/>
                    <a:pt x="31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6461;p82">
              <a:extLst>
                <a:ext uri="{FF2B5EF4-FFF2-40B4-BE49-F238E27FC236}">
                  <a16:creationId xmlns:a16="http://schemas.microsoft.com/office/drawing/2014/main" id="{648F4EB5-5CF1-1E1E-F68E-A9BB9680B076}"/>
                </a:ext>
              </a:extLst>
            </p:cNvPr>
            <p:cNvSpPr/>
            <p:nvPr/>
          </p:nvSpPr>
          <p:spPr>
            <a:xfrm>
              <a:off x="-30805300" y="2298675"/>
              <a:ext cx="290650" cy="291125"/>
            </a:xfrm>
            <a:custGeom>
              <a:avLst/>
              <a:gdLst/>
              <a:ahLst/>
              <a:cxnLst/>
              <a:rect l="l" t="t" r="r" b="b"/>
              <a:pathLst>
                <a:path w="11626" h="11645" extrusionOk="0">
                  <a:moveTo>
                    <a:pt x="5797" y="630"/>
                  </a:moveTo>
                  <a:cubicBezTo>
                    <a:pt x="6333" y="630"/>
                    <a:pt x="6806" y="1103"/>
                    <a:pt x="6806" y="1670"/>
                  </a:cubicBezTo>
                  <a:lnTo>
                    <a:pt x="6806" y="4096"/>
                  </a:lnTo>
                  <a:lnTo>
                    <a:pt x="6459" y="4096"/>
                  </a:lnTo>
                  <a:cubicBezTo>
                    <a:pt x="5514" y="4096"/>
                    <a:pt x="4758" y="4852"/>
                    <a:pt x="4758" y="5797"/>
                  </a:cubicBezTo>
                  <a:lnTo>
                    <a:pt x="4758" y="6144"/>
                  </a:lnTo>
                  <a:lnTo>
                    <a:pt x="3088" y="6144"/>
                  </a:lnTo>
                  <a:lnTo>
                    <a:pt x="3088" y="6207"/>
                  </a:lnTo>
                  <a:cubicBezTo>
                    <a:pt x="2993" y="6207"/>
                    <a:pt x="2930" y="6238"/>
                    <a:pt x="2836" y="6270"/>
                  </a:cubicBezTo>
                  <a:lnTo>
                    <a:pt x="2017" y="7057"/>
                  </a:lnTo>
                  <a:lnTo>
                    <a:pt x="2017" y="6490"/>
                  </a:lnTo>
                  <a:cubicBezTo>
                    <a:pt x="2017" y="6301"/>
                    <a:pt x="1859" y="6144"/>
                    <a:pt x="1670" y="6144"/>
                  </a:cubicBezTo>
                  <a:cubicBezTo>
                    <a:pt x="1103" y="6144"/>
                    <a:pt x="631" y="5671"/>
                    <a:pt x="631" y="5136"/>
                  </a:cubicBezTo>
                  <a:lnTo>
                    <a:pt x="631" y="1670"/>
                  </a:lnTo>
                  <a:cubicBezTo>
                    <a:pt x="631" y="1103"/>
                    <a:pt x="1103" y="630"/>
                    <a:pt x="1670" y="630"/>
                  </a:cubicBezTo>
                  <a:close/>
                  <a:moveTo>
                    <a:pt x="9925" y="4852"/>
                  </a:moveTo>
                  <a:cubicBezTo>
                    <a:pt x="10492" y="4852"/>
                    <a:pt x="10964" y="5325"/>
                    <a:pt x="10964" y="5860"/>
                  </a:cubicBezTo>
                  <a:lnTo>
                    <a:pt x="10964" y="8601"/>
                  </a:lnTo>
                  <a:cubicBezTo>
                    <a:pt x="10964" y="9137"/>
                    <a:pt x="10492" y="9609"/>
                    <a:pt x="9925" y="9609"/>
                  </a:cubicBezTo>
                  <a:lnTo>
                    <a:pt x="8538" y="9609"/>
                  </a:lnTo>
                  <a:cubicBezTo>
                    <a:pt x="8475" y="9609"/>
                    <a:pt x="8349" y="9672"/>
                    <a:pt x="8318" y="9735"/>
                  </a:cubicBezTo>
                  <a:lnTo>
                    <a:pt x="7530" y="10523"/>
                  </a:lnTo>
                  <a:lnTo>
                    <a:pt x="7530" y="9987"/>
                  </a:lnTo>
                  <a:cubicBezTo>
                    <a:pt x="7530" y="9767"/>
                    <a:pt x="7373" y="9609"/>
                    <a:pt x="7184" y="9609"/>
                  </a:cubicBezTo>
                  <a:lnTo>
                    <a:pt x="6491" y="9609"/>
                  </a:lnTo>
                  <a:cubicBezTo>
                    <a:pt x="5955" y="9609"/>
                    <a:pt x="5482" y="9137"/>
                    <a:pt x="5482" y="8601"/>
                  </a:cubicBezTo>
                  <a:lnTo>
                    <a:pt x="5482" y="5860"/>
                  </a:lnTo>
                  <a:cubicBezTo>
                    <a:pt x="5482" y="5325"/>
                    <a:pt x="5955" y="4852"/>
                    <a:pt x="6491" y="4852"/>
                  </a:cubicBezTo>
                  <a:close/>
                  <a:moveTo>
                    <a:pt x="1702" y="0"/>
                  </a:moveTo>
                  <a:cubicBezTo>
                    <a:pt x="757" y="0"/>
                    <a:pt x="1" y="756"/>
                    <a:pt x="1" y="1702"/>
                  </a:cubicBezTo>
                  <a:lnTo>
                    <a:pt x="1" y="5167"/>
                  </a:lnTo>
                  <a:cubicBezTo>
                    <a:pt x="1" y="5986"/>
                    <a:pt x="599" y="6711"/>
                    <a:pt x="1387" y="6868"/>
                  </a:cubicBezTo>
                  <a:lnTo>
                    <a:pt x="1387" y="7940"/>
                  </a:lnTo>
                  <a:cubicBezTo>
                    <a:pt x="1387" y="8034"/>
                    <a:pt x="1450" y="8192"/>
                    <a:pt x="1576" y="8255"/>
                  </a:cubicBezTo>
                  <a:cubicBezTo>
                    <a:pt x="1618" y="8265"/>
                    <a:pt x="1663" y="8272"/>
                    <a:pt x="1708" y="8272"/>
                  </a:cubicBezTo>
                  <a:cubicBezTo>
                    <a:pt x="1796" y="8272"/>
                    <a:pt x="1880" y="8244"/>
                    <a:pt x="1922" y="8160"/>
                  </a:cubicBezTo>
                  <a:lnTo>
                    <a:pt x="3246" y="6900"/>
                  </a:lnTo>
                  <a:lnTo>
                    <a:pt x="4821" y="6900"/>
                  </a:lnTo>
                  <a:lnTo>
                    <a:pt x="4821" y="8601"/>
                  </a:lnTo>
                  <a:cubicBezTo>
                    <a:pt x="4821" y="9546"/>
                    <a:pt x="5545" y="10302"/>
                    <a:pt x="6491" y="10302"/>
                  </a:cubicBezTo>
                  <a:lnTo>
                    <a:pt x="6869" y="10302"/>
                  </a:lnTo>
                  <a:lnTo>
                    <a:pt x="6869" y="11311"/>
                  </a:lnTo>
                  <a:cubicBezTo>
                    <a:pt x="6869" y="11468"/>
                    <a:pt x="6932" y="11594"/>
                    <a:pt x="7058" y="11626"/>
                  </a:cubicBezTo>
                  <a:cubicBezTo>
                    <a:pt x="7104" y="11637"/>
                    <a:pt x="7154" y="11644"/>
                    <a:pt x="7202" y="11644"/>
                  </a:cubicBezTo>
                  <a:cubicBezTo>
                    <a:pt x="7286" y="11644"/>
                    <a:pt x="7364" y="11623"/>
                    <a:pt x="7404" y="11563"/>
                  </a:cubicBezTo>
                  <a:lnTo>
                    <a:pt x="8664" y="10302"/>
                  </a:lnTo>
                  <a:lnTo>
                    <a:pt x="9925" y="10302"/>
                  </a:lnTo>
                  <a:cubicBezTo>
                    <a:pt x="10870" y="10302"/>
                    <a:pt x="11626" y="9546"/>
                    <a:pt x="11626" y="8601"/>
                  </a:cubicBezTo>
                  <a:lnTo>
                    <a:pt x="11626" y="5892"/>
                  </a:lnTo>
                  <a:cubicBezTo>
                    <a:pt x="11626" y="4884"/>
                    <a:pt x="10870" y="4159"/>
                    <a:pt x="9925" y="4159"/>
                  </a:cubicBezTo>
                  <a:lnTo>
                    <a:pt x="7530" y="4159"/>
                  </a:lnTo>
                  <a:lnTo>
                    <a:pt x="7530" y="1702"/>
                  </a:lnTo>
                  <a:cubicBezTo>
                    <a:pt x="7530" y="756"/>
                    <a:pt x="6774" y="0"/>
                    <a:pt x="58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6462;p82">
              <a:extLst>
                <a:ext uri="{FF2B5EF4-FFF2-40B4-BE49-F238E27FC236}">
                  <a16:creationId xmlns:a16="http://schemas.microsoft.com/office/drawing/2014/main" id="{FDF6644F-D26A-6031-DAE2-B8751EC40960}"/>
                </a:ext>
              </a:extLst>
            </p:cNvPr>
            <p:cNvSpPr/>
            <p:nvPr/>
          </p:nvSpPr>
          <p:spPr>
            <a:xfrm>
              <a:off x="-30737575" y="2332550"/>
              <a:ext cx="53600" cy="69325"/>
            </a:xfrm>
            <a:custGeom>
              <a:avLst/>
              <a:gdLst/>
              <a:ahLst/>
              <a:cxnLst/>
              <a:rect l="l" t="t" r="r" b="b"/>
              <a:pathLst>
                <a:path w="2144" h="2773" extrusionOk="0">
                  <a:moveTo>
                    <a:pt x="1041" y="0"/>
                  </a:moveTo>
                  <a:cubicBezTo>
                    <a:pt x="474" y="0"/>
                    <a:pt x="1" y="473"/>
                    <a:pt x="1" y="1008"/>
                  </a:cubicBezTo>
                  <a:cubicBezTo>
                    <a:pt x="1" y="1197"/>
                    <a:pt x="158" y="1355"/>
                    <a:pt x="379" y="1355"/>
                  </a:cubicBezTo>
                  <a:cubicBezTo>
                    <a:pt x="568" y="1355"/>
                    <a:pt x="726" y="1197"/>
                    <a:pt x="726" y="1008"/>
                  </a:cubicBezTo>
                  <a:cubicBezTo>
                    <a:pt x="726" y="819"/>
                    <a:pt x="883" y="662"/>
                    <a:pt x="1072" y="662"/>
                  </a:cubicBezTo>
                  <a:cubicBezTo>
                    <a:pt x="1293" y="662"/>
                    <a:pt x="1450" y="819"/>
                    <a:pt x="1450" y="1008"/>
                  </a:cubicBezTo>
                  <a:cubicBezTo>
                    <a:pt x="1450" y="1103"/>
                    <a:pt x="1324" y="1292"/>
                    <a:pt x="1198" y="1323"/>
                  </a:cubicBezTo>
                  <a:cubicBezTo>
                    <a:pt x="915" y="1449"/>
                    <a:pt x="757" y="1701"/>
                    <a:pt x="757" y="1953"/>
                  </a:cubicBezTo>
                  <a:lnTo>
                    <a:pt x="757" y="2426"/>
                  </a:lnTo>
                  <a:cubicBezTo>
                    <a:pt x="757" y="2615"/>
                    <a:pt x="915" y="2772"/>
                    <a:pt x="1135" y="2772"/>
                  </a:cubicBezTo>
                  <a:cubicBezTo>
                    <a:pt x="1324" y="2772"/>
                    <a:pt x="1482" y="2615"/>
                    <a:pt x="1482" y="2426"/>
                  </a:cubicBezTo>
                  <a:lnTo>
                    <a:pt x="1482" y="1953"/>
                  </a:lnTo>
                  <a:cubicBezTo>
                    <a:pt x="1860" y="1796"/>
                    <a:pt x="2143" y="1418"/>
                    <a:pt x="2143" y="1008"/>
                  </a:cubicBezTo>
                  <a:cubicBezTo>
                    <a:pt x="2049" y="473"/>
                    <a:pt x="1576" y="0"/>
                    <a:pt x="10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ZoneTexte 1">
            <a:extLst>
              <a:ext uri="{FF2B5EF4-FFF2-40B4-BE49-F238E27FC236}">
                <a16:creationId xmlns:a16="http://schemas.microsoft.com/office/drawing/2014/main" id="{6A334BDE-D558-7990-5487-2072CA11A0B8}"/>
              </a:ext>
            </a:extLst>
          </p:cNvPr>
          <p:cNvSpPr txBox="1"/>
          <p:nvPr/>
        </p:nvSpPr>
        <p:spPr>
          <a:xfrm>
            <a:off x="8701548" y="4807974"/>
            <a:ext cx="370614" cy="307777"/>
          </a:xfrm>
          <a:prstGeom prst="rect">
            <a:avLst/>
          </a:prstGeom>
          <a:noFill/>
        </p:spPr>
        <p:txBody>
          <a:bodyPr wrap="none" rtlCol="0">
            <a:spAutoFit/>
          </a:bodyPr>
          <a:lstStyle/>
          <a:p>
            <a:r>
              <a:rPr lang="en-US" dirty="0">
                <a:solidFill>
                  <a:schemeClr val="accent6"/>
                </a:solidFill>
                <a:latin typeface="Libre Baskerville" panose="02000000000000000000" pitchFamily="2" charset="0"/>
              </a:rPr>
              <a:t>41</a:t>
            </a:r>
          </a:p>
        </p:txBody>
      </p:sp>
      <p:sp>
        <p:nvSpPr>
          <p:cNvPr id="5" name="ZoneTexte 4">
            <a:extLst>
              <a:ext uri="{FF2B5EF4-FFF2-40B4-BE49-F238E27FC236}">
                <a16:creationId xmlns:a16="http://schemas.microsoft.com/office/drawing/2014/main" id="{44CA070A-0043-AD11-5818-46BE482BE675}"/>
              </a:ext>
            </a:extLst>
          </p:cNvPr>
          <p:cNvSpPr txBox="1"/>
          <p:nvPr/>
        </p:nvSpPr>
        <p:spPr>
          <a:xfrm>
            <a:off x="5111279" y="2265422"/>
            <a:ext cx="2456625" cy="1169551"/>
          </a:xfrm>
          <a:prstGeom prst="rect">
            <a:avLst/>
          </a:prstGeom>
          <a:noFill/>
          <a:ln>
            <a:solidFill>
              <a:schemeClr val="bg2"/>
            </a:solidFill>
          </a:ln>
        </p:spPr>
        <p:txBody>
          <a:bodyPr wrap="square">
            <a:spAutoFit/>
          </a:bodyPr>
          <a:lstStyle/>
          <a:p>
            <a:r>
              <a:rPr lang="fr-FR" b="1" u="sng" dirty="0">
                <a:solidFill>
                  <a:schemeClr val="bg2"/>
                </a:solidFill>
                <a:latin typeface="Montserrat" pitchFamily="2" charset="77"/>
              </a:rPr>
              <a:t>Best </a:t>
            </a:r>
            <a:r>
              <a:rPr lang="fr-FR" b="1" u="sng" dirty="0" err="1">
                <a:solidFill>
                  <a:schemeClr val="bg2"/>
                </a:solidFill>
                <a:latin typeface="Montserrat" pitchFamily="2" charset="77"/>
              </a:rPr>
              <a:t>parameters</a:t>
            </a:r>
            <a:r>
              <a:rPr lang="fr-FR" b="1" u="sng" dirty="0">
                <a:solidFill>
                  <a:schemeClr val="bg2"/>
                </a:solidFill>
                <a:latin typeface="Montserrat" pitchFamily="2" charset="77"/>
              </a:rPr>
              <a:t> : </a:t>
            </a:r>
          </a:p>
          <a:p>
            <a:endParaRPr lang="fr-FR" b="1" u="sng" dirty="0">
              <a:solidFill>
                <a:schemeClr val="bg2"/>
              </a:solidFill>
              <a:latin typeface="Montserrat" pitchFamily="2" charset="77"/>
            </a:endParaRPr>
          </a:p>
          <a:p>
            <a:pPr marL="285750" indent="-285750">
              <a:buFont typeface="Arial" panose="020B0604020202020204" pitchFamily="34" charset="0"/>
              <a:buChar char="•"/>
            </a:pPr>
            <a:r>
              <a:rPr lang="fr-FR" b="0" i="0" dirty="0" err="1">
                <a:solidFill>
                  <a:srgbClr val="333333"/>
                </a:solidFill>
                <a:effectLst/>
                <a:latin typeface="Montserrat" pitchFamily="2" charset="77"/>
              </a:rPr>
              <a:t>n_estimators</a:t>
            </a:r>
            <a:r>
              <a:rPr lang="fr-FR" b="0" i="0" dirty="0">
                <a:solidFill>
                  <a:srgbClr val="333333"/>
                </a:solidFill>
                <a:effectLst/>
                <a:latin typeface="Montserrat" pitchFamily="2" charset="77"/>
              </a:rPr>
              <a:t>: </a:t>
            </a:r>
            <a:r>
              <a:rPr lang="fr-FR" b="1" i="0" dirty="0">
                <a:solidFill>
                  <a:srgbClr val="333333"/>
                </a:solidFill>
                <a:effectLst/>
                <a:latin typeface="Montserrat" pitchFamily="2" charset="77"/>
              </a:rPr>
              <a:t>1200</a:t>
            </a:r>
          </a:p>
          <a:p>
            <a:pPr marL="285750" indent="-285750">
              <a:buFont typeface="Arial" panose="020B0604020202020204" pitchFamily="34" charset="0"/>
              <a:buChar char="•"/>
            </a:pPr>
            <a:r>
              <a:rPr lang="fr-FR" b="0" i="0" dirty="0" err="1">
                <a:solidFill>
                  <a:srgbClr val="333333"/>
                </a:solidFill>
                <a:effectLst/>
                <a:latin typeface="Montserrat" pitchFamily="2" charset="77"/>
              </a:rPr>
              <a:t>max_leaf_nodes</a:t>
            </a:r>
            <a:r>
              <a:rPr lang="fr-FR" b="0" i="0" dirty="0">
                <a:solidFill>
                  <a:srgbClr val="333333"/>
                </a:solidFill>
                <a:effectLst/>
                <a:latin typeface="Montserrat" pitchFamily="2" charset="77"/>
              </a:rPr>
              <a:t>: </a:t>
            </a:r>
            <a:r>
              <a:rPr lang="fr-FR" b="1" i="0" dirty="0">
                <a:solidFill>
                  <a:srgbClr val="333333"/>
                </a:solidFill>
                <a:effectLst/>
                <a:latin typeface="Montserrat" pitchFamily="2" charset="77"/>
              </a:rPr>
              <a:t>2166</a:t>
            </a:r>
            <a:r>
              <a:rPr lang="fr-FR" b="0" i="0" dirty="0">
                <a:solidFill>
                  <a:srgbClr val="333333"/>
                </a:solidFill>
                <a:effectLst/>
                <a:latin typeface="Montserrat" pitchFamily="2" charset="77"/>
              </a:rPr>
              <a:t> </a:t>
            </a:r>
          </a:p>
          <a:p>
            <a:pPr marL="285750" indent="-285750">
              <a:buFont typeface="Arial" panose="020B0604020202020204" pitchFamily="34" charset="0"/>
              <a:buChar char="•"/>
            </a:pPr>
            <a:r>
              <a:rPr lang="fr-FR" b="0" i="0" dirty="0" err="1">
                <a:solidFill>
                  <a:srgbClr val="333333"/>
                </a:solidFill>
                <a:effectLst/>
                <a:latin typeface="Montserrat" pitchFamily="2" charset="77"/>
              </a:rPr>
              <a:t>max_depth</a:t>
            </a:r>
            <a:r>
              <a:rPr lang="fr-FR" b="0" i="0" dirty="0">
                <a:solidFill>
                  <a:srgbClr val="333333"/>
                </a:solidFill>
                <a:effectLst/>
                <a:latin typeface="Montserrat" pitchFamily="2" charset="77"/>
              </a:rPr>
              <a:t>: </a:t>
            </a:r>
            <a:r>
              <a:rPr lang="fr-FR" b="1" i="0" dirty="0">
                <a:solidFill>
                  <a:srgbClr val="333333"/>
                </a:solidFill>
                <a:effectLst/>
                <a:latin typeface="Montserrat" pitchFamily="2" charset="77"/>
              </a:rPr>
              <a:t>90</a:t>
            </a:r>
            <a:endParaRPr lang="en-US" b="1" dirty="0">
              <a:latin typeface="Montserrat" pitchFamily="2" charset="77"/>
            </a:endParaRPr>
          </a:p>
        </p:txBody>
      </p:sp>
      <p:sp>
        <p:nvSpPr>
          <p:cNvPr id="9" name="Google Shape;1527;p30">
            <a:extLst>
              <a:ext uri="{FF2B5EF4-FFF2-40B4-BE49-F238E27FC236}">
                <a16:creationId xmlns:a16="http://schemas.microsoft.com/office/drawing/2014/main" id="{9057D319-8D6C-FBF7-AA95-D47FAE8DD488}"/>
              </a:ext>
            </a:extLst>
          </p:cNvPr>
          <p:cNvSpPr/>
          <p:nvPr/>
        </p:nvSpPr>
        <p:spPr>
          <a:xfrm>
            <a:off x="7145804" y="1957541"/>
            <a:ext cx="844200" cy="651545"/>
          </a:xfrm>
          <a:custGeom>
            <a:avLst/>
            <a:gdLst/>
            <a:ahLst/>
            <a:cxnLst/>
            <a:rect l="l" t="t" r="r" b="b"/>
            <a:pathLst>
              <a:path w="8059" h="6220" extrusionOk="0">
                <a:moveTo>
                  <a:pt x="4030" y="0"/>
                </a:moveTo>
                <a:cubicBezTo>
                  <a:pt x="1803" y="0"/>
                  <a:pt x="0" y="1391"/>
                  <a:pt x="0" y="3111"/>
                </a:cubicBezTo>
                <a:cubicBezTo>
                  <a:pt x="0" y="4829"/>
                  <a:pt x="1805" y="6220"/>
                  <a:pt x="4030" y="6220"/>
                </a:cubicBezTo>
                <a:cubicBezTo>
                  <a:pt x="4265" y="6220"/>
                  <a:pt x="4499" y="6203"/>
                  <a:pt x="4732" y="6172"/>
                </a:cubicBezTo>
                <a:lnTo>
                  <a:pt x="5276" y="6062"/>
                </a:lnTo>
                <a:lnTo>
                  <a:pt x="5967" y="5837"/>
                </a:lnTo>
                <a:cubicBezTo>
                  <a:pt x="7213" y="5309"/>
                  <a:pt x="8059" y="4286"/>
                  <a:pt x="8059" y="3111"/>
                </a:cubicBezTo>
                <a:cubicBezTo>
                  <a:pt x="8059" y="1393"/>
                  <a:pt x="6255" y="0"/>
                  <a:pt x="40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5708;p80">
            <a:extLst>
              <a:ext uri="{FF2B5EF4-FFF2-40B4-BE49-F238E27FC236}">
                <a16:creationId xmlns:a16="http://schemas.microsoft.com/office/drawing/2014/main" id="{69CAAF6F-EF09-12E9-BD74-DB2CC6846309}"/>
              </a:ext>
            </a:extLst>
          </p:cNvPr>
          <p:cNvGrpSpPr/>
          <p:nvPr/>
        </p:nvGrpSpPr>
        <p:grpSpPr>
          <a:xfrm>
            <a:off x="7380108" y="2126830"/>
            <a:ext cx="375591" cy="374060"/>
            <a:chOff x="-42062025" y="2316000"/>
            <a:chExt cx="319000" cy="317700"/>
          </a:xfrm>
          <a:solidFill>
            <a:schemeClr val="bg2"/>
          </a:solidFill>
        </p:grpSpPr>
        <p:sp>
          <p:nvSpPr>
            <p:cNvPr id="7" name="Google Shape;15709;p80">
              <a:extLst>
                <a:ext uri="{FF2B5EF4-FFF2-40B4-BE49-F238E27FC236}">
                  <a16:creationId xmlns:a16="http://schemas.microsoft.com/office/drawing/2014/main" id="{D410689F-0A7B-22C6-B416-142598DA08FA}"/>
                </a:ext>
              </a:extLst>
            </p:cNvPr>
            <p:cNvSpPr/>
            <p:nvPr/>
          </p:nvSpPr>
          <p:spPr>
            <a:xfrm>
              <a:off x="-41965150" y="2477075"/>
              <a:ext cx="124475" cy="112675"/>
            </a:xfrm>
            <a:custGeom>
              <a:avLst/>
              <a:gdLst/>
              <a:ahLst/>
              <a:cxnLst/>
              <a:rect l="l" t="t" r="r" b="b"/>
              <a:pathLst>
                <a:path w="4979" h="4507" extrusionOk="0">
                  <a:moveTo>
                    <a:pt x="2521" y="1371"/>
                  </a:moveTo>
                  <a:lnTo>
                    <a:pt x="2773" y="1812"/>
                  </a:lnTo>
                  <a:cubicBezTo>
                    <a:pt x="2836" y="1938"/>
                    <a:pt x="2931" y="2001"/>
                    <a:pt x="3088" y="2064"/>
                  </a:cubicBezTo>
                  <a:lnTo>
                    <a:pt x="3592" y="2127"/>
                  </a:lnTo>
                  <a:lnTo>
                    <a:pt x="3151" y="2473"/>
                  </a:lnTo>
                  <a:cubicBezTo>
                    <a:pt x="3088" y="2568"/>
                    <a:pt x="2994" y="2725"/>
                    <a:pt x="3057" y="2851"/>
                  </a:cubicBezTo>
                  <a:lnTo>
                    <a:pt x="3120" y="3355"/>
                  </a:lnTo>
                  <a:lnTo>
                    <a:pt x="2679" y="3103"/>
                  </a:lnTo>
                  <a:cubicBezTo>
                    <a:pt x="2631" y="3072"/>
                    <a:pt x="2568" y="3056"/>
                    <a:pt x="2501" y="3056"/>
                  </a:cubicBezTo>
                  <a:cubicBezTo>
                    <a:pt x="2434" y="3056"/>
                    <a:pt x="2364" y="3072"/>
                    <a:pt x="2301" y="3103"/>
                  </a:cubicBezTo>
                  <a:lnTo>
                    <a:pt x="1860" y="3355"/>
                  </a:lnTo>
                  <a:lnTo>
                    <a:pt x="1954" y="2851"/>
                  </a:lnTo>
                  <a:cubicBezTo>
                    <a:pt x="1986" y="2725"/>
                    <a:pt x="1891" y="2568"/>
                    <a:pt x="1828" y="2473"/>
                  </a:cubicBezTo>
                  <a:lnTo>
                    <a:pt x="1481" y="2127"/>
                  </a:lnTo>
                  <a:lnTo>
                    <a:pt x="1986" y="2064"/>
                  </a:lnTo>
                  <a:cubicBezTo>
                    <a:pt x="2112" y="2064"/>
                    <a:pt x="2206" y="1938"/>
                    <a:pt x="2301" y="1812"/>
                  </a:cubicBezTo>
                  <a:lnTo>
                    <a:pt x="2521" y="1371"/>
                  </a:lnTo>
                  <a:close/>
                  <a:moveTo>
                    <a:pt x="2474" y="0"/>
                  </a:moveTo>
                  <a:cubicBezTo>
                    <a:pt x="2332" y="0"/>
                    <a:pt x="2190" y="79"/>
                    <a:pt x="2112" y="236"/>
                  </a:cubicBezTo>
                  <a:lnTo>
                    <a:pt x="1576" y="1276"/>
                  </a:lnTo>
                  <a:lnTo>
                    <a:pt x="473" y="1434"/>
                  </a:lnTo>
                  <a:cubicBezTo>
                    <a:pt x="127" y="1465"/>
                    <a:pt x="1" y="1906"/>
                    <a:pt x="253" y="2127"/>
                  </a:cubicBezTo>
                  <a:lnTo>
                    <a:pt x="1040" y="2914"/>
                  </a:lnTo>
                  <a:lnTo>
                    <a:pt x="851" y="4017"/>
                  </a:lnTo>
                  <a:cubicBezTo>
                    <a:pt x="802" y="4291"/>
                    <a:pt x="1028" y="4506"/>
                    <a:pt x="1249" y="4506"/>
                  </a:cubicBezTo>
                  <a:cubicBezTo>
                    <a:pt x="1308" y="4506"/>
                    <a:pt x="1366" y="4491"/>
                    <a:pt x="1418" y="4458"/>
                  </a:cubicBezTo>
                  <a:lnTo>
                    <a:pt x="2427" y="3954"/>
                  </a:lnTo>
                  <a:lnTo>
                    <a:pt x="3403" y="4458"/>
                  </a:lnTo>
                  <a:cubicBezTo>
                    <a:pt x="3465" y="4489"/>
                    <a:pt x="3528" y="4503"/>
                    <a:pt x="3589" y="4503"/>
                  </a:cubicBezTo>
                  <a:cubicBezTo>
                    <a:pt x="3839" y="4503"/>
                    <a:pt x="4052" y="4270"/>
                    <a:pt x="4002" y="4017"/>
                  </a:cubicBezTo>
                  <a:lnTo>
                    <a:pt x="3781" y="2914"/>
                  </a:lnTo>
                  <a:lnTo>
                    <a:pt x="4569" y="2127"/>
                  </a:lnTo>
                  <a:cubicBezTo>
                    <a:pt x="4978" y="1906"/>
                    <a:pt x="4821" y="1465"/>
                    <a:pt x="4474" y="1434"/>
                  </a:cubicBezTo>
                  <a:lnTo>
                    <a:pt x="3372" y="1276"/>
                  </a:lnTo>
                  <a:lnTo>
                    <a:pt x="2836" y="236"/>
                  </a:lnTo>
                  <a:cubicBezTo>
                    <a:pt x="2757" y="79"/>
                    <a:pt x="2616" y="0"/>
                    <a:pt x="24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710;p80">
              <a:extLst>
                <a:ext uri="{FF2B5EF4-FFF2-40B4-BE49-F238E27FC236}">
                  <a16:creationId xmlns:a16="http://schemas.microsoft.com/office/drawing/2014/main" id="{10EB30CF-823A-3FD2-4EBF-6D4D02C25B95}"/>
                </a:ext>
              </a:extLst>
            </p:cNvPr>
            <p:cNvSpPr/>
            <p:nvPr/>
          </p:nvSpPr>
          <p:spPr>
            <a:xfrm>
              <a:off x="-42062025" y="2316000"/>
              <a:ext cx="319000" cy="317700"/>
            </a:xfrm>
            <a:custGeom>
              <a:avLst/>
              <a:gdLst/>
              <a:ahLst/>
              <a:cxnLst/>
              <a:rect l="l" t="t" r="r" b="b"/>
              <a:pathLst>
                <a:path w="12760" h="12708" extrusionOk="0">
                  <a:moveTo>
                    <a:pt x="9610" y="851"/>
                  </a:moveTo>
                  <a:lnTo>
                    <a:pt x="8129" y="2615"/>
                  </a:lnTo>
                  <a:cubicBezTo>
                    <a:pt x="8097" y="2584"/>
                    <a:pt x="8034" y="2584"/>
                    <a:pt x="7940" y="2584"/>
                  </a:cubicBezTo>
                  <a:lnTo>
                    <a:pt x="4821" y="2584"/>
                  </a:lnTo>
                  <a:cubicBezTo>
                    <a:pt x="4758" y="2584"/>
                    <a:pt x="4726" y="2584"/>
                    <a:pt x="4632" y="2615"/>
                  </a:cubicBezTo>
                  <a:lnTo>
                    <a:pt x="3183" y="851"/>
                  </a:lnTo>
                  <a:close/>
                  <a:moveTo>
                    <a:pt x="7530" y="3371"/>
                  </a:moveTo>
                  <a:lnTo>
                    <a:pt x="6396" y="4726"/>
                  </a:lnTo>
                  <a:lnTo>
                    <a:pt x="5293" y="3371"/>
                  </a:lnTo>
                  <a:close/>
                  <a:moveTo>
                    <a:pt x="10555" y="1009"/>
                  </a:moveTo>
                  <a:lnTo>
                    <a:pt x="11783" y="2237"/>
                  </a:lnTo>
                  <a:lnTo>
                    <a:pt x="8759" y="5923"/>
                  </a:lnTo>
                  <a:cubicBezTo>
                    <a:pt x="8255" y="5545"/>
                    <a:pt x="7719" y="5262"/>
                    <a:pt x="7121" y="5136"/>
                  </a:cubicBezTo>
                  <a:lnTo>
                    <a:pt x="10555" y="1009"/>
                  </a:lnTo>
                  <a:close/>
                  <a:moveTo>
                    <a:pt x="2269" y="1040"/>
                  </a:moveTo>
                  <a:lnTo>
                    <a:pt x="5703" y="5199"/>
                  </a:lnTo>
                  <a:cubicBezTo>
                    <a:pt x="5104" y="5293"/>
                    <a:pt x="4506" y="5545"/>
                    <a:pt x="4033" y="5986"/>
                  </a:cubicBezTo>
                  <a:cubicBezTo>
                    <a:pt x="3214" y="4947"/>
                    <a:pt x="1040" y="2269"/>
                    <a:pt x="1040" y="2269"/>
                  </a:cubicBezTo>
                  <a:lnTo>
                    <a:pt x="2269" y="1040"/>
                  </a:lnTo>
                  <a:close/>
                  <a:moveTo>
                    <a:pt x="6349" y="5978"/>
                  </a:moveTo>
                  <a:cubicBezTo>
                    <a:pt x="7097" y="5978"/>
                    <a:pt x="7845" y="6254"/>
                    <a:pt x="8412" y="6805"/>
                  </a:cubicBezTo>
                  <a:lnTo>
                    <a:pt x="8538" y="6932"/>
                  </a:lnTo>
                  <a:cubicBezTo>
                    <a:pt x="8633" y="7026"/>
                    <a:pt x="8727" y="7152"/>
                    <a:pt x="8822" y="7278"/>
                  </a:cubicBezTo>
                  <a:cubicBezTo>
                    <a:pt x="9452" y="8097"/>
                    <a:pt x="9484" y="9168"/>
                    <a:pt x="9137" y="10082"/>
                  </a:cubicBezTo>
                  <a:cubicBezTo>
                    <a:pt x="8662" y="11199"/>
                    <a:pt x="7524" y="11885"/>
                    <a:pt x="6358" y="11885"/>
                  </a:cubicBezTo>
                  <a:cubicBezTo>
                    <a:pt x="5978" y="11885"/>
                    <a:pt x="5595" y="11812"/>
                    <a:pt x="5230" y="11657"/>
                  </a:cubicBezTo>
                  <a:cubicBezTo>
                    <a:pt x="3340" y="10870"/>
                    <a:pt x="2805" y="8412"/>
                    <a:pt x="4159" y="6932"/>
                  </a:cubicBezTo>
                  <a:lnTo>
                    <a:pt x="4285" y="6805"/>
                  </a:lnTo>
                  <a:cubicBezTo>
                    <a:pt x="4852" y="6254"/>
                    <a:pt x="5601" y="5978"/>
                    <a:pt x="6349" y="5978"/>
                  </a:cubicBezTo>
                  <a:close/>
                  <a:moveTo>
                    <a:pt x="2269" y="0"/>
                  </a:moveTo>
                  <a:cubicBezTo>
                    <a:pt x="2143" y="0"/>
                    <a:pt x="2048" y="32"/>
                    <a:pt x="1954" y="95"/>
                  </a:cubicBezTo>
                  <a:lnTo>
                    <a:pt x="158" y="1922"/>
                  </a:lnTo>
                  <a:cubicBezTo>
                    <a:pt x="1" y="2080"/>
                    <a:pt x="1" y="2300"/>
                    <a:pt x="95" y="2458"/>
                  </a:cubicBezTo>
                  <a:lnTo>
                    <a:pt x="3372" y="6522"/>
                  </a:lnTo>
                  <a:cubicBezTo>
                    <a:pt x="1985" y="8255"/>
                    <a:pt x="2395" y="10807"/>
                    <a:pt x="4254" y="12035"/>
                  </a:cubicBezTo>
                  <a:cubicBezTo>
                    <a:pt x="4911" y="12489"/>
                    <a:pt x="5659" y="12708"/>
                    <a:pt x="6397" y="12708"/>
                  </a:cubicBezTo>
                  <a:cubicBezTo>
                    <a:pt x="7606" y="12708"/>
                    <a:pt x="8791" y="12122"/>
                    <a:pt x="9515" y="11027"/>
                  </a:cubicBezTo>
                  <a:cubicBezTo>
                    <a:pt x="10429" y="9641"/>
                    <a:pt x="10397" y="7814"/>
                    <a:pt x="9326" y="6522"/>
                  </a:cubicBezTo>
                  <a:lnTo>
                    <a:pt x="12634" y="2458"/>
                  </a:lnTo>
                  <a:cubicBezTo>
                    <a:pt x="12760" y="2300"/>
                    <a:pt x="12760" y="2080"/>
                    <a:pt x="12603" y="1922"/>
                  </a:cubicBezTo>
                  <a:lnTo>
                    <a:pt x="10775" y="95"/>
                  </a:lnTo>
                  <a:cubicBezTo>
                    <a:pt x="10712" y="32"/>
                    <a:pt x="10555" y="0"/>
                    <a:pt x="104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98599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007"/>
        <p:cNvGrpSpPr/>
        <p:nvPr/>
      </p:nvGrpSpPr>
      <p:grpSpPr>
        <a:xfrm>
          <a:off x="0" y="0"/>
          <a:ext cx="0" cy="0"/>
          <a:chOff x="0" y="0"/>
          <a:chExt cx="0" cy="0"/>
        </a:xfrm>
      </p:grpSpPr>
      <p:sp>
        <p:nvSpPr>
          <p:cNvPr id="2009" name="Google Shape;2009;p49"/>
          <p:cNvSpPr txBox="1">
            <a:spLocks noGrp="1"/>
          </p:cNvSpPr>
          <p:nvPr>
            <p:ph type="title"/>
          </p:nvPr>
        </p:nvSpPr>
        <p:spPr>
          <a:xfrm>
            <a:off x="2031158" y="2758775"/>
            <a:ext cx="5193247" cy="61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2400" dirty="0"/>
              <a:t>CHALLENGES | </a:t>
            </a:r>
            <a:r>
              <a:rPr lang="en" sz="2400" dirty="0"/>
              <a:t>NEXT STEPS</a:t>
            </a:r>
            <a:endParaRPr sz="2400" dirty="0"/>
          </a:p>
        </p:txBody>
      </p:sp>
      <p:sp>
        <p:nvSpPr>
          <p:cNvPr id="2010" name="Google Shape;2010;p49"/>
          <p:cNvSpPr txBox="1">
            <a:spLocks noGrp="1"/>
          </p:cNvSpPr>
          <p:nvPr>
            <p:ph type="title" idx="2"/>
          </p:nvPr>
        </p:nvSpPr>
        <p:spPr>
          <a:xfrm>
            <a:off x="2968950" y="843075"/>
            <a:ext cx="3206100" cy="181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07</a:t>
            </a:r>
            <a:endParaRPr dirty="0"/>
          </a:p>
        </p:txBody>
      </p:sp>
      <p:grpSp>
        <p:nvGrpSpPr>
          <p:cNvPr id="2011" name="Google Shape;2011;p49"/>
          <p:cNvGrpSpPr/>
          <p:nvPr/>
        </p:nvGrpSpPr>
        <p:grpSpPr>
          <a:xfrm>
            <a:off x="1533161" y="128811"/>
            <a:ext cx="6096265" cy="4489529"/>
            <a:chOff x="1533161" y="118979"/>
            <a:chExt cx="6096265" cy="4489529"/>
          </a:xfrm>
        </p:grpSpPr>
        <p:grpSp>
          <p:nvGrpSpPr>
            <p:cNvPr id="2012" name="Google Shape;2012;p49"/>
            <p:cNvGrpSpPr/>
            <p:nvPr/>
          </p:nvGrpSpPr>
          <p:grpSpPr>
            <a:xfrm>
              <a:off x="3140410" y="3884207"/>
              <a:ext cx="832701" cy="724301"/>
              <a:chOff x="9711460" y="3115182"/>
              <a:chExt cx="832701" cy="724301"/>
            </a:xfrm>
          </p:grpSpPr>
          <p:sp>
            <p:nvSpPr>
              <p:cNvPr id="2013" name="Google Shape;2013;p49"/>
              <p:cNvSpPr/>
              <p:nvPr/>
            </p:nvSpPr>
            <p:spPr>
              <a:xfrm>
                <a:off x="10222431" y="3256450"/>
                <a:ext cx="321730" cy="94314"/>
              </a:xfrm>
              <a:custGeom>
                <a:avLst/>
                <a:gdLst/>
                <a:ahLst/>
                <a:cxnLst/>
                <a:rect l="l" t="t" r="r" b="b"/>
                <a:pathLst>
                  <a:path w="1576" h="462" extrusionOk="0">
                    <a:moveTo>
                      <a:pt x="714" y="0"/>
                    </a:moveTo>
                    <a:cubicBezTo>
                      <a:pt x="650" y="0"/>
                      <a:pt x="586" y="4"/>
                      <a:pt x="523" y="14"/>
                    </a:cubicBezTo>
                    <a:cubicBezTo>
                      <a:pt x="317" y="44"/>
                      <a:pt x="113" y="142"/>
                      <a:pt x="1" y="317"/>
                    </a:cubicBezTo>
                    <a:cubicBezTo>
                      <a:pt x="55" y="357"/>
                      <a:pt x="241" y="442"/>
                      <a:pt x="307" y="451"/>
                    </a:cubicBezTo>
                    <a:cubicBezTo>
                      <a:pt x="365" y="458"/>
                      <a:pt x="421" y="461"/>
                      <a:pt x="476" y="461"/>
                    </a:cubicBezTo>
                    <a:cubicBezTo>
                      <a:pt x="684" y="461"/>
                      <a:pt x="871" y="414"/>
                      <a:pt x="1085" y="342"/>
                    </a:cubicBezTo>
                    <a:cubicBezTo>
                      <a:pt x="1255" y="284"/>
                      <a:pt x="1417" y="187"/>
                      <a:pt x="1576" y="101"/>
                    </a:cubicBezTo>
                    <a:lnTo>
                      <a:pt x="1143" y="41"/>
                    </a:lnTo>
                    <a:cubicBezTo>
                      <a:pt x="1001" y="20"/>
                      <a:pt x="857" y="0"/>
                      <a:pt x="714" y="0"/>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9"/>
              <p:cNvSpPr/>
              <p:nvPr/>
            </p:nvSpPr>
            <p:spPr>
              <a:xfrm>
                <a:off x="10058095" y="3115182"/>
                <a:ext cx="220883" cy="244155"/>
              </a:xfrm>
              <a:custGeom>
                <a:avLst/>
                <a:gdLst/>
                <a:ahLst/>
                <a:cxnLst/>
                <a:rect l="l" t="t" r="r" b="b"/>
                <a:pathLst>
                  <a:path w="1082" h="1196" extrusionOk="0">
                    <a:moveTo>
                      <a:pt x="1082" y="1"/>
                    </a:moveTo>
                    <a:lnTo>
                      <a:pt x="716" y="238"/>
                    </a:lnTo>
                    <a:cubicBezTo>
                      <a:pt x="542" y="350"/>
                      <a:pt x="364" y="466"/>
                      <a:pt x="229" y="623"/>
                    </a:cubicBezTo>
                    <a:cubicBezTo>
                      <a:pt x="92" y="781"/>
                      <a:pt x="1" y="989"/>
                      <a:pt x="30" y="1195"/>
                    </a:cubicBezTo>
                    <a:cubicBezTo>
                      <a:pt x="424" y="1168"/>
                      <a:pt x="684" y="816"/>
                      <a:pt x="867" y="505"/>
                    </a:cubicBezTo>
                    <a:cubicBezTo>
                      <a:pt x="959" y="351"/>
                      <a:pt x="1019" y="171"/>
                      <a:pt x="1082" y="1"/>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9"/>
              <p:cNvSpPr/>
              <p:nvPr/>
            </p:nvSpPr>
            <p:spPr>
              <a:xfrm>
                <a:off x="9874775" y="3180100"/>
                <a:ext cx="167398" cy="287842"/>
              </a:xfrm>
              <a:custGeom>
                <a:avLst/>
                <a:gdLst/>
                <a:ahLst/>
                <a:cxnLst/>
                <a:rect l="l" t="t" r="r" b="b"/>
                <a:pathLst>
                  <a:path w="820" h="1410" extrusionOk="0">
                    <a:moveTo>
                      <a:pt x="820" y="0"/>
                    </a:moveTo>
                    <a:lnTo>
                      <a:pt x="820" y="0"/>
                    </a:lnTo>
                    <a:cubicBezTo>
                      <a:pt x="720" y="106"/>
                      <a:pt x="618" y="212"/>
                      <a:pt x="518" y="318"/>
                    </a:cubicBezTo>
                    <a:cubicBezTo>
                      <a:pt x="375" y="469"/>
                      <a:pt x="231" y="622"/>
                      <a:pt x="135" y="807"/>
                    </a:cubicBezTo>
                    <a:cubicBezTo>
                      <a:pt x="40" y="992"/>
                      <a:pt x="1" y="1216"/>
                      <a:pt x="77" y="1410"/>
                    </a:cubicBezTo>
                    <a:cubicBezTo>
                      <a:pt x="453" y="1290"/>
                      <a:pt x="624" y="888"/>
                      <a:pt x="730" y="542"/>
                    </a:cubicBezTo>
                    <a:cubicBezTo>
                      <a:pt x="782" y="369"/>
                      <a:pt x="799" y="181"/>
                      <a:pt x="820" y="0"/>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9"/>
              <p:cNvSpPr/>
              <p:nvPr/>
            </p:nvSpPr>
            <p:spPr>
              <a:xfrm>
                <a:off x="9711460" y="3345048"/>
                <a:ext cx="116158" cy="315606"/>
              </a:xfrm>
              <a:custGeom>
                <a:avLst/>
                <a:gdLst/>
                <a:ahLst/>
                <a:cxnLst/>
                <a:rect l="l" t="t" r="r" b="b"/>
                <a:pathLst>
                  <a:path w="569" h="1546" extrusionOk="0">
                    <a:moveTo>
                      <a:pt x="515" y="1"/>
                    </a:moveTo>
                    <a:cubicBezTo>
                      <a:pt x="443" y="127"/>
                      <a:pt x="371" y="254"/>
                      <a:pt x="301" y="381"/>
                    </a:cubicBezTo>
                    <a:cubicBezTo>
                      <a:pt x="198" y="561"/>
                      <a:pt x="96" y="746"/>
                      <a:pt x="48" y="948"/>
                    </a:cubicBezTo>
                    <a:cubicBezTo>
                      <a:pt x="0" y="1150"/>
                      <a:pt x="18" y="1377"/>
                      <a:pt x="140" y="1545"/>
                    </a:cubicBezTo>
                    <a:cubicBezTo>
                      <a:pt x="476" y="1340"/>
                      <a:pt x="541" y="907"/>
                      <a:pt x="559" y="546"/>
                    </a:cubicBezTo>
                    <a:cubicBezTo>
                      <a:pt x="568" y="366"/>
                      <a:pt x="537" y="180"/>
                      <a:pt x="515" y="1"/>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9"/>
              <p:cNvSpPr/>
              <p:nvPr/>
            </p:nvSpPr>
            <p:spPr>
              <a:xfrm>
                <a:off x="10083001" y="3376282"/>
                <a:ext cx="317239" cy="100234"/>
              </a:xfrm>
              <a:custGeom>
                <a:avLst/>
                <a:gdLst/>
                <a:ahLst/>
                <a:cxnLst/>
                <a:rect l="l" t="t" r="r" b="b"/>
                <a:pathLst>
                  <a:path w="1554" h="491" extrusionOk="0">
                    <a:moveTo>
                      <a:pt x="403" y="1"/>
                    </a:moveTo>
                    <a:cubicBezTo>
                      <a:pt x="263" y="1"/>
                      <a:pt x="126" y="31"/>
                      <a:pt x="1" y="110"/>
                    </a:cubicBezTo>
                    <a:cubicBezTo>
                      <a:pt x="98" y="295"/>
                      <a:pt x="295" y="410"/>
                      <a:pt x="496" y="456"/>
                    </a:cubicBezTo>
                    <a:cubicBezTo>
                      <a:pt x="608" y="482"/>
                      <a:pt x="723" y="491"/>
                      <a:pt x="838" y="491"/>
                    </a:cubicBezTo>
                    <a:cubicBezTo>
                      <a:pt x="932" y="491"/>
                      <a:pt x="1025" y="485"/>
                      <a:pt x="1118" y="480"/>
                    </a:cubicBezTo>
                    <a:lnTo>
                      <a:pt x="1553" y="455"/>
                    </a:lnTo>
                    <a:cubicBezTo>
                      <a:pt x="1403" y="356"/>
                      <a:pt x="1249" y="246"/>
                      <a:pt x="1082" y="174"/>
                    </a:cubicBezTo>
                    <a:cubicBezTo>
                      <a:pt x="876" y="85"/>
                      <a:pt x="635" y="1"/>
                      <a:pt x="403" y="1"/>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9"/>
              <p:cNvSpPr/>
              <p:nvPr/>
            </p:nvSpPr>
            <p:spPr>
              <a:xfrm>
                <a:off x="9905396" y="3476720"/>
                <a:ext cx="324384" cy="93498"/>
              </a:xfrm>
              <a:custGeom>
                <a:avLst/>
                <a:gdLst/>
                <a:ahLst/>
                <a:cxnLst/>
                <a:rect l="l" t="t" r="r" b="b"/>
                <a:pathLst>
                  <a:path w="1589" h="458" extrusionOk="0">
                    <a:moveTo>
                      <a:pt x="712" y="1"/>
                    </a:moveTo>
                    <a:cubicBezTo>
                      <a:pt x="447" y="1"/>
                      <a:pt x="182" y="57"/>
                      <a:pt x="0" y="259"/>
                    </a:cubicBezTo>
                    <a:cubicBezTo>
                      <a:pt x="132" y="398"/>
                      <a:pt x="331" y="457"/>
                      <a:pt x="523" y="457"/>
                    </a:cubicBezTo>
                    <a:cubicBezTo>
                      <a:pt x="539" y="457"/>
                      <a:pt x="555" y="457"/>
                      <a:pt x="571" y="456"/>
                    </a:cubicBezTo>
                    <a:cubicBezTo>
                      <a:pt x="778" y="447"/>
                      <a:pt x="980" y="379"/>
                      <a:pt x="1175" y="311"/>
                    </a:cubicBezTo>
                    <a:lnTo>
                      <a:pt x="1588" y="168"/>
                    </a:lnTo>
                    <a:cubicBezTo>
                      <a:pt x="1417" y="113"/>
                      <a:pt x="1238" y="50"/>
                      <a:pt x="1059" y="27"/>
                    </a:cubicBezTo>
                    <a:cubicBezTo>
                      <a:pt x="948" y="12"/>
                      <a:pt x="830" y="1"/>
                      <a:pt x="712" y="1"/>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9"/>
              <p:cNvSpPr/>
              <p:nvPr/>
            </p:nvSpPr>
            <p:spPr>
              <a:xfrm>
                <a:off x="9787809" y="3597777"/>
                <a:ext cx="292742" cy="151270"/>
              </a:xfrm>
              <a:custGeom>
                <a:avLst/>
                <a:gdLst/>
                <a:ahLst/>
                <a:cxnLst/>
                <a:rect l="l" t="t" r="r" b="b"/>
                <a:pathLst>
                  <a:path w="1434" h="741" extrusionOk="0">
                    <a:moveTo>
                      <a:pt x="1433" y="0"/>
                    </a:moveTo>
                    <a:lnTo>
                      <a:pt x="1433" y="0"/>
                    </a:lnTo>
                    <a:cubicBezTo>
                      <a:pt x="1255" y="15"/>
                      <a:pt x="1064" y="26"/>
                      <a:pt x="891" y="72"/>
                    </a:cubicBezTo>
                    <a:cubicBezTo>
                      <a:pt x="542" y="164"/>
                      <a:pt x="133" y="321"/>
                      <a:pt x="0" y="692"/>
                    </a:cubicBezTo>
                    <a:cubicBezTo>
                      <a:pt x="78" y="726"/>
                      <a:pt x="161" y="741"/>
                      <a:pt x="245" y="741"/>
                    </a:cubicBezTo>
                    <a:cubicBezTo>
                      <a:pt x="368" y="741"/>
                      <a:pt x="493" y="709"/>
                      <a:pt x="604" y="656"/>
                    </a:cubicBezTo>
                    <a:cubicBezTo>
                      <a:pt x="792" y="567"/>
                      <a:pt x="952" y="427"/>
                      <a:pt x="1107" y="290"/>
                    </a:cubicBezTo>
                    <a:lnTo>
                      <a:pt x="1433" y="0"/>
                    </a:ln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0" name="Google Shape;2020;p49"/>
              <p:cNvGrpSpPr/>
              <p:nvPr/>
            </p:nvGrpSpPr>
            <p:grpSpPr>
              <a:xfrm>
                <a:off x="9712889" y="3205414"/>
                <a:ext cx="730425" cy="634069"/>
                <a:chOff x="5260991" y="2240410"/>
                <a:chExt cx="152637" cy="132502"/>
              </a:xfrm>
            </p:grpSpPr>
            <p:sp>
              <p:nvSpPr>
                <p:cNvPr id="2021" name="Google Shape;2021;p49"/>
                <p:cNvSpPr/>
                <p:nvPr/>
              </p:nvSpPr>
              <p:spPr>
                <a:xfrm>
                  <a:off x="5260991" y="2257772"/>
                  <a:ext cx="152637" cy="115139"/>
                </a:xfrm>
                <a:custGeom>
                  <a:avLst/>
                  <a:gdLst/>
                  <a:ahLst/>
                  <a:cxnLst/>
                  <a:rect l="l" t="t" r="r" b="b"/>
                  <a:pathLst>
                    <a:path w="3578" h="2699" extrusionOk="0">
                      <a:moveTo>
                        <a:pt x="3545" y="0"/>
                      </a:moveTo>
                      <a:cubicBezTo>
                        <a:pt x="2725" y="6"/>
                        <a:pt x="1675" y="354"/>
                        <a:pt x="1155" y="792"/>
                      </a:cubicBezTo>
                      <a:cubicBezTo>
                        <a:pt x="640" y="1225"/>
                        <a:pt x="178" y="1978"/>
                        <a:pt x="5" y="2663"/>
                      </a:cubicBezTo>
                      <a:cubicBezTo>
                        <a:pt x="1" y="2678"/>
                        <a:pt x="10" y="2695"/>
                        <a:pt x="24" y="2698"/>
                      </a:cubicBezTo>
                      <a:cubicBezTo>
                        <a:pt x="26" y="2699"/>
                        <a:pt x="27" y="2699"/>
                        <a:pt x="28" y="2699"/>
                      </a:cubicBezTo>
                      <a:cubicBezTo>
                        <a:pt x="29" y="2699"/>
                        <a:pt x="30" y="2699"/>
                        <a:pt x="32" y="2698"/>
                      </a:cubicBezTo>
                      <a:cubicBezTo>
                        <a:pt x="44" y="2698"/>
                        <a:pt x="56" y="2690"/>
                        <a:pt x="59" y="2677"/>
                      </a:cubicBezTo>
                      <a:cubicBezTo>
                        <a:pt x="230" y="2001"/>
                        <a:pt x="688" y="1257"/>
                        <a:pt x="1191" y="834"/>
                      </a:cubicBezTo>
                      <a:cubicBezTo>
                        <a:pt x="1693" y="410"/>
                        <a:pt x="2749" y="61"/>
                        <a:pt x="3545" y="55"/>
                      </a:cubicBezTo>
                      <a:cubicBezTo>
                        <a:pt x="3578" y="52"/>
                        <a:pt x="3578" y="3"/>
                        <a:pt x="35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9"/>
                <p:cNvSpPr/>
                <p:nvPr/>
              </p:nvSpPr>
              <p:spPr>
                <a:xfrm>
                  <a:off x="5326816" y="2240410"/>
                  <a:ext cx="54861" cy="49315"/>
                </a:xfrm>
                <a:custGeom>
                  <a:avLst/>
                  <a:gdLst/>
                  <a:ahLst/>
                  <a:cxnLst/>
                  <a:rect l="l" t="t" r="r" b="b"/>
                  <a:pathLst>
                    <a:path w="1286" h="1156" extrusionOk="0">
                      <a:moveTo>
                        <a:pt x="886" y="0"/>
                      </a:moveTo>
                      <a:cubicBezTo>
                        <a:pt x="880" y="0"/>
                        <a:pt x="874" y="2"/>
                        <a:pt x="869" y="6"/>
                      </a:cubicBezTo>
                      <a:cubicBezTo>
                        <a:pt x="517" y="263"/>
                        <a:pt x="223" y="591"/>
                        <a:pt x="5" y="968"/>
                      </a:cubicBezTo>
                      <a:cubicBezTo>
                        <a:pt x="1" y="977"/>
                        <a:pt x="1" y="987"/>
                        <a:pt x="5" y="995"/>
                      </a:cubicBezTo>
                      <a:cubicBezTo>
                        <a:pt x="10" y="1004"/>
                        <a:pt x="19" y="1010"/>
                        <a:pt x="28" y="1010"/>
                      </a:cubicBezTo>
                      <a:lnTo>
                        <a:pt x="117" y="1019"/>
                      </a:lnTo>
                      <a:cubicBezTo>
                        <a:pt x="501" y="1051"/>
                        <a:pt x="863" y="1081"/>
                        <a:pt x="1242" y="1156"/>
                      </a:cubicBezTo>
                      <a:lnTo>
                        <a:pt x="1246" y="1156"/>
                      </a:lnTo>
                      <a:cubicBezTo>
                        <a:pt x="1247" y="1156"/>
                        <a:pt x="1247" y="1156"/>
                        <a:pt x="1248" y="1156"/>
                      </a:cubicBezTo>
                      <a:cubicBezTo>
                        <a:pt x="1282" y="1156"/>
                        <a:pt x="1286" y="1107"/>
                        <a:pt x="1252" y="1101"/>
                      </a:cubicBezTo>
                      <a:cubicBezTo>
                        <a:pt x="870" y="1026"/>
                        <a:pt x="506" y="995"/>
                        <a:pt x="122" y="962"/>
                      </a:cubicBezTo>
                      <a:lnTo>
                        <a:pt x="77" y="957"/>
                      </a:lnTo>
                      <a:cubicBezTo>
                        <a:pt x="289" y="604"/>
                        <a:pt x="569" y="295"/>
                        <a:pt x="902" y="51"/>
                      </a:cubicBezTo>
                      <a:cubicBezTo>
                        <a:pt x="927" y="34"/>
                        <a:pt x="909" y="0"/>
                        <a:pt x="8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9"/>
                <p:cNvSpPr/>
                <p:nvPr/>
              </p:nvSpPr>
              <p:spPr>
                <a:xfrm>
                  <a:off x="5292218" y="2254488"/>
                  <a:ext cx="47267" cy="56354"/>
                </a:xfrm>
                <a:custGeom>
                  <a:avLst/>
                  <a:gdLst/>
                  <a:ahLst/>
                  <a:cxnLst/>
                  <a:rect l="l" t="t" r="r" b="b"/>
                  <a:pathLst>
                    <a:path w="1108" h="1321" extrusionOk="0">
                      <a:moveTo>
                        <a:pt x="621" y="0"/>
                      </a:moveTo>
                      <a:cubicBezTo>
                        <a:pt x="613" y="0"/>
                        <a:pt x="606" y="3"/>
                        <a:pt x="600" y="10"/>
                      </a:cubicBezTo>
                      <a:cubicBezTo>
                        <a:pt x="287" y="374"/>
                        <a:pt x="81" y="815"/>
                        <a:pt x="4" y="1288"/>
                      </a:cubicBezTo>
                      <a:cubicBezTo>
                        <a:pt x="1" y="1299"/>
                        <a:pt x="5" y="1307"/>
                        <a:pt x="13" y="1315"/>
                      </a:cubicBezTo>
                      <a:cubicBezTo>
                        <a:pt x="17" y="1319"/>
                        <a:pt x="25" y="1321"/>
                        <a:pt x="31" y="1321"/>
                      </a:cubicBezTo>
                      <a:lnTo>
                        <a:pt x="40" y="1321"/>
                      </a:lnTo>
                      <a:cubicBezTo>
                        <a:pt x="365" y="1217"/>
                        <a:pt x="717" y="1205"/>
                        <a:pt x="1058" y="1193"/>
                      </a:cubicBezTo>
                      <a:lnTo>
                        <a:pt x="1079" y="1193"/>
                      </a:lnTo>
                      <a:cubicBezTo>
                        <a:pt x="1095" y="1193"/>
                        <a:pt x="1107" y="1179"/>
                        <a:pt x="1107" y="1164"/>
                      </a:cubicBezTo>
                      <a:cubicBezTo>
                        <a:pt x="1106" y="1148"/>
                        <a:pt x="1092" y="1136"/>
                        <a:pt x="1077" y="1136"/>
                      </a:cubicBezTo>
                      <a:lnTo>
                        <a:pt x="1057" y="1136"/>
                      </a:lnTo>
                      <a:cubicBezTo>
                        <a:pt x="727" y="1148"/>
                        <a:pt x="386" y="1158"/>
                        <a:pt x="66" y="1254"/>
                      </a:cubicBezTo>
                      <a:cubicBezTo>
                        <a:pt x="148" y="808"/>
                        <a:pt x="347" y="392"/>
                        <a:pt x="642" y="47"/>
                      </a:cubicBezTo>
                      <a:cubicBezTo>
                        <a:pt x="661" y="26"/>
                        <a:pt x="642" y="0"/>
                        <a:pt x="6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9"/>
                <p:cNvSpPr/>
                <p:nvPr/>
              </p:nvSpPr>
              <p:spPr>
                <a:xfrm>
                  <a:off x="5268841" y="2330465"/>
                  <a:ext cx="49784" cy="22397"/>
                </a:xfrm>
                <a:custGeom>
                  <a:avLst/>
                  <a:gdLst/>
                  <a:ahLst/>
                  <a:cxnLst/>
                  <a:rect l="l" t="t" r="r" b="b"/>
                  <a:pathLst>
                    <a:path w="1167" h="525" extrusionOk="0">
                      <a:moveTo>
                        <a:pt x="1126" y="1"/>
                      </a:moveTo>
                      <a:cubicBezTo>
                        <a:pt x="1122" y="1"/>
                        <a:pt x="1116" y="2"/>
                        <a:pt x="1111" y="5"/>
                      </a:cubicBezTo>
                      <a:cubicBezTo>
                        <a:pt x="792" y="202"/>
                        <a:pt x="427" y="424"/>
                        <a:pt x="27" y="469"/>
                      </a:cubicBezTo>
                      <a:cubicBezTo>
                        <a:pt x="12" y="470"/>
                        <a:pt x="0" y="484"/>
                        <a:pt x="2" y="499"/>
                      </a:cubicBezTo>
                      <a:cubicBezTo>
                        <a:pt x="3" y="514"/>
                        <a:pt x="16" y="524"/>
                        <a:pt x="30" y="524"/>
                      </a:cubicBezTo>
                      <a:lnTo>
                        <a:pt x="33" y="524"/>
                      </a:lnTo>
                      <a:cubicBezTo>
                        <a:pt x="446" y="479"/>
                        <a:pt x="814" y="253"/>
                        <a:pt x="1141" y="53"/>
                      </a:cubicBezTo>
                      <a:cubicBezTo>
                        <a:pt x="1167" y="37"/>
                        <a:pt x="1151" y="1"/>
                        <a:pt x="1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9"/>
                <p:cNvSpPr/>
                <p:nvPr/>
              </p:nvSpPr>
              <p:spPr>
                <a:xfrm>
                  <a:off x="5265812" y="2297787"/>
                  <a:ext cx="9982" cy="50979"/>
                </a:xfrm>
                <a:custGeom>
                  <a:avLst/>
                  <a:gdLst/>
                  <a:ahLst/>
                  <a:cxnLst/>
                  <a:rect l="l" t="t" r="r" b="b"/>
                  <a:pathLst>
                    <a:path w="234" h="1195" extrusionOk="0">
                      <a:moveTo>
                        <a:pt x="197" y="0"/>
                      </a:moveTo>
                      <a:cubicBezTo>
                        <a:pt x="186" y="0"/>
                        <a:pt x="176" y="6"/>
                        <a:pt x="171" y="20"/>
                      </a:cubicBezTo>
                      <a:cubicBezTo>
                        <a:pt x="11" y="412"/>
                        <a:pt x="5" y="619"/>
                        <a:pt x="2" y="743"/>
                      </a:cubicBezTo>
                      <a:cubicBezTo>
                        <a:pt x="1" y="877"/>
                        <a:pt x="52" y="1054"/>
                        <a:pt x="99" y="1177"/>
                      </a:cubicBezTo>
                      <a:cubicBezTo>
                        <a:pt x="104" y="1187"/>
                        <a:pt x="114" y="1195"/>
                        <a:pt x="126" y="1195"/>
                      </a:cubicBezTo>
                      <a:cubicBezTo>
                        <a:pt x="129" y="1195"/>
                        <a:pt x="134" y="1195"/>
                        <a:pt x="137" y="1193"/>
                      </a:cubicBezTo>
                      <a:cubicBezTo>
                        <a:pt x="152" y="1187"/>
                        <a:pt x="159" y="1171"/>
                        <a:pt x="152" y="1156"/>
                      </a:cubicBezTo>
                      <a:cubicBezTo>
                        <a:pt x="105" y="1040"/>
                        <a:pt x="56" y="873"/>
                        <a:pt x="59" y="744"/>
                      </a:cubicBezTo>
                      <a:cubicBezTo>
                        <a:pt x="62" y="616"/>
                        <a:pt x="67" y="424"/>
                        <a:pt x="223" y="40"/>
                      </a:cubicBezTo>
                      <a:cubicBezTo>
                        <a:pt x="234" y="18"/>
                        <a:pt x="215"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26" name="Google Shape;2026;p49"/>
            <p:cNvGrpSpPr/>
            <p:nvPr/>
          </p:nvGrpSpPr>
          <p:grpSpPr>
            <a:xfrm>
              <a:off x="6359232" y="274745"/>
              <a:ext cx="549146" cy="617125"/>
              <a:chOff x="10939382" y="1251557"/>
              <a:chExt cx="549146" cy="617125"/>
            </a:xfrm>
          </p:grpSpPr>
          <p:sp>
            <p:nvSpPr>
              <p:cNvPr id="2027" name="Google Shape;2027;p49"/>
              <p:cNvSpPr/>
              <p:nvPr/>
            </p:nvSpPr>
            <p:spPr>
              <a:xfrm>
                <a:off x="11027368" y="1655965"/>
                <a:ext cx="245788" cy="109829"/>
              </a:xfrm>
              <a:custGeom>
                <a:avLst/>
                <a:gdLst/>
                <a:ahLst/>
                <a:cxnLst/>
                <a:rect l="l" t="t" r="r" b="b"/>
                <a:pathLst>
                  <a:path w="1204" h="538" extrusionOk="0">
                    <a:moveTo>
                      <a:pt x="292" y="1"/>
                    </a:moveTo>
                    <a:cubicBezTo>
                      <a:pt x="207" y="1"/>
                      <a:pt x="126" y="35"/>
                      <a:pt x="74" y="113"/>
                    </a:cubicBezTo>
                    <a:cubicBezTo>
                      <a:pt x="1" y="225"/>
                      <a:pt x="27" y="388"/>
                      <a:pt x="126" y="476"/>
                    </a:cubicBezTo>
                    <a:cubicBezTo>
                      <a:pt x="176" y="521"/>
                      <a:pt x="244" y="537"/>
                      <a:pt x="319" y="537"/>
                    </a:cubicBezTo>
                    <a:cubicBezTo>
                      <a:pt x="496" y="537"/>
                      <a:pt x="714" y="446"/>
                      <a:pt x="845" y="418"/>
                    </a:cubicBezTo>
                    <a:cubicBezTo>
                      <a:pt x="864" y="413"/>
                      <a:pt x="889" y="412"/>
                      <a:pt x="918" y="412"/>
                    </a:cubicBezTo>
                    <a:cubicBezTo>
                      <a:pt x="1013" y="412"/>
                      <a:pt x="1142" y="432"/>
                      <a:pt x="1204" y="456"/>
                    </a:cubicBezTo>
                    <a:lnTo>
                      <a:pt x="1079" y="353"/>
                    </a:lnTo>
                    <a:cubicBezTo>
                      <a:pt x="828" y="289"/>
                      <a:pt x="643" y="100"/>
                      <a:pt x="402" y="19"/>
                    </a:cubicBezTo>
                    <a:cubicBezTo>
                      <a:pt x="366" y="7"/>
                      <a:pt x="328" y="1"/>
                      <a:pt x="2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9"/>
              <p:cNvSpPr/>
              <p:nvPr/>
            </p:nvSpPr>
            <p:spPr>
              <a:xfrm>
                <a:off x="10939382" y="1489588"/>
                <a:ext cx="290087" cy="153107"/>
              </a:xfrm>
              <a:custGeom>
                <a:avLst/>
                <a:gdLst/>
                <a:ahLst/>
                <a:cxnLst/>
                <a:rect l="l" t="t" r="r" b="b"/>
                <a:pathLst>
                  <a:path w="1421" h="750" extrusionOk="0">
                    <a:moveTo>
                      <a:pt x="340" y="0"/>
                    </a:moveTo>
                    <a:cubicBezTo>
                      <a:pt x="258" y="0"/>
                      <a:pt x="178" y="30"/>
                      <a:pt x="115" y="98"/>
                    </a:cubicBezTo>
                    <a:cubicBezTo>
                      <a:pt x="1" y="219"/>
                      <a:pt x="1" y="421"/>
                      <a:pt x="103" y="550"/>
                    </a:cubicBezTo>
                    <a:cubicBezTo>
                      <a:pt x="181" y="648"/>
                      <a:pt x="320" y="676"/>
                      <a:pt x="471" y="676"/>
                    </a:cubicBezTo>
                    <a:cubicBezTo>
                      <a:pt x="656" y="676"/>
                      <a:pt x="860" y="634"/>
                      <a:pt x="991" y="629"/>
                    </a:cubicBezTo>
                    <a:cubicBezTo>
                      <a:pt x="995" y="628"/>
                      <a:pt x="999" y="628"/>
                      <a:pt x="1004" y="628"/>
                    </a:cubicBezTo>
                    <a:cubicBezTo>
                      <a:pt x="1116" y="628"/>
                      <a:pt x="1331" y="696"/>
                      <a:pt x="1420" y="749"/>
                    </a:cubicBezTo>
                    <a:lnTo>
                      <a:pt x="1416" y="718"/>
                    </a:lnTo>
                    <a:cubicBezTo>
                      <a:pt x="1122" y="588"/>
                      <a:pt x="810" y="201"/>
                      <a:pt x="533" y="52"/>
                    </a:cubicBezTo>
                    <a:cubicBezTo>
                      <a:pt x="472" y="19"/>
                      <a:pt x="405" y="0"/>
                      <a:pt x="3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9"/>
              <p:cNvSpPr/>
              <p:nvPr/>
            </p:nvSpPr>
            <p:spPr>
              <a:xfrm>
                <a:off x="11163123" y="1279321"/>
                <a:ext cx="163314" cy="310297"/>
              </a:xfrm>
              <a:custGeom>
                <a:avLst/>
                <a:gdLst/>
                <a:ahLst/>
                <a:cxnLst/>
                <a:rect l="l" t="t" r="r" b="b"/>
                <a:pathLst>
                  <a:path w="800" h="1520" extrusionOk="0">
                    <a:moveTo>
                      <a:pt x="350" y="1"/>
                    </a:moveTo>
                    <a:cubicBezTo>
                      <a:pt x="278" y="1"/>
                      <a:pt x="207" y="21"/>
                      <a:pt x="150" y="65"/>
                    </a:cubicBezTo>
                    <a:cubicBezTo>
                      <a:pt x="17" y="164"/>
                      <a:pt x="1" y="331"/>
                      <a:pt x="60" y="476"/>
                    </a:cubicBezTo>
                    <a:cubicBezTo>
                      <a:pt x="178" y="767"/>
                      <a:pt x="426" y="979"/>
                      <a:pt x="523" y="1284"/>
                    </a:cubicBezTo>
                    <a:lnTo>
                      <a:pt x="624" y="1516"/>
                    </a:lnTo>
                    <a:lnTo>
                      <a:pt x="624" y="1516"/>
                    </a:lnTo>
                    <a:cubicBezTo>
                      <a:pt x="580" y="1413"/>
                      <a:pt x="569" y="1097"/>
                      <a:pt x="585" y="991"/>
                    </a:cubicBezTo>
                    <a:cubicBezTo>
                      <a:pt x="619" y="756"/>
                      <a:pt x="800" y="296"/>
                      <a:pt x="602" y="100"/>
                    </a:cubicBezTo>
                    <a:cubicBezTo>
                      <a:pt x="536" y="35"/>
                      <a:pt x="442" y="1"/>
                      <a:pt x="350" y="1"/>
                    </a:cubicBezTo>
                    <a:close/>
                    <a:moveTo>
                      <a:pt x="624" y="1516"/>
                    </a:moveTo>
                    <a:lnTo>
                      <a:pt x="624" y="1516"/>
                    </a:lnTo>
                    <a:cubicBezTo>
                      <a:pt x="624" y="1517"/>
                      <a:pt x="625" y="1519"/>
                      <a:pt x="625" y="1520"/>
                    </a:cubicBezTo>
                    <a:lnTo>
                      <a:pt x="624" y="15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9"/>
              <p:cNvSpPr/>
              <p:nvPr/>
            </p:nvSpPr>
            <p:spPr>
              <a:xfrm>
                <a:off x="11321539" y="1388538"/>
                <a:ext cx="130039" cy="243542"/>
              </a:xfrm>
              <a:custGeom>
                <a:avLst/>
                <a:gdLst/>
                <a:ahLst/>
                <a:cxnLst/>
                <a:rect l="l" t="t" r="r" b="b"/>
                <a:pathLst>
                  <a:path w="637" h="1193" extrusionOk="0">
                    <a:moveTo>
                      <a:pt x="272" y="1"/>
                    </a:moveTo>
                    <a:cubicBezTo>
                      <a:pt x="234" y="1"/>
                      <a:pt x="197" y="8"/>
                      <a:pt x="163" y="25"/>
                    </a:cubicBezTo>
                    <a:cubicBezTo>
                      <a:pt x="40" y="81"/>
                      <a:pt x="0" y="211"/>
                      <a:pt x="22" y="335"/>
                    </a:cubicBezTo>
                    <a:cubicBezTo>
                      <a:pt x="66" y="585"/>
                      <a:pt x="225" y="796"/>
                      <a:pt x="251" y="1054"/>
                    </a:cubicBezTo>
                    <a:lnTo>
                      <a:pt x="334" y="1192"/>
                    </a:lnTo>
                    <a:cubicBezTo>
                      <a:pt x="316" y="1107"/>
                      <a:pt x="319" y="913"/>
                      <a:pt x="349" y="831"/>
                    </a:cubicBezTo>
                    <a:cubicBezTo>
                      <a:pt x="418" y="652"/>
                      <a:pt x="637" y="318"/>
                      <a:pt x="513" y="129"/>
                    </a:cubicBezTo>
                    <a:cubicBezTo>
                      <a:pt x="462" y="50"/>
                      <a:pt x="366" y="1"/>
                      <a:pt x="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9"/>
              <p:cNvSpPr/>
              <p:nvPr/>
            </p:nvSpPr>
            <p:spPr>
              <a:xfrm>
                <a:off x="10943873" y="1265031"/>
                <a:ext cx="262936" cy="276817"/>
              </a:xfrm>
              <a:custGeom>
                <a:avLst/>
                <a:gdLst/>
                <a:ahLst/>
                <a:cxnLst/>
                <a:rect l="l" t="t" r="r" b="b"/>
                <a:pathLst>
                  <a:path w="1288" h="1356" extrusionOk="0">
                    <a:moveTo>
                      <a:pt x="122" y="0"/>
                    </a:moveTo>
                    <a:cubicBezTo>
                      <a:pt x="32" y="76"/>
                      <a:pt x="1" y="208"/>
                      <a:pt x="14" y="322"/>
                    </a:cubicBezTo>
                    <a:cubicBezTo>
                      <a:pt x="29" y="454"/>
                      <a:pt x="107" y="567"/>
                      <a:pt x="199" y="659"/>
                    </a:cubicBezTo>
                    <a:cubicBezTo>
                      <a:pt x="320" y="786"/>
                      <a:pt x="466" y="885"/>
                      <a:pt x="627" y="952"/>
                    </a:cubicBezTo>
                    <a:cubicBezTo>
                      <a:pt x="761" y="1007"/>
                      <a:pt x="908" y="1040"/>
                      <a:pt x="1025" y="1122"/>
                    </a:cubicBezTo>
                    <a:cubicBezTo>
                      <a:pt x="1099" y="1172"/>
                      <a:pt x="1169" y="1225"/>
                      <a:pt x="1230" y="1288"/>
                    </a:cubicBezTo>
                    <a:lnTo>
                      <a:pt x="1230" y="1288"/>
                    </a:lnTo>
                    <a:lnTo>
                      <a:pt x="122" y="0"/>
                    </a:lnTo>
                    <a:close/>
                    <a:moveTo>
                      <a:pt x="1230" y="1288"/>
                    </a:moveTo>
                    <a:lnTo>
                      <a:pt x="1288" y="1356"/>
                    </a:lnTo>
                    <a:cubicBezTo>
                      <a:pt x="1270" y="1332"/>
                      <a:pt x="1250" y="1310"/>
                      <a:pt x="1230" y="128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9"/>
              <p:cNvSpPr/>
              <p:nvPr/>
            </p:nvSpPr>
            <p:spPr>
              <a:xfrm>
                <a:off x="10966533" y="1251557"/>
                <a:ext cx="238439" cy="292128"/>
              </a:xfrm>
              <a:custGeom>
                <a:avLst/>
                <a:gdLst/>
                <a:ahLst/>
                <a:cxnLst/>
                <a:rect l="l" t="t" r="r" b="b"/>
                <a:pathLst>
                  <a:path w="1168" h="1431" extrusionOk="0">
                    <a:moveTo>
                      <a:pt x="220" y="1"/>
                    </a:moveTo>
                    <a:cubicBezTo>
                      <a:pt x="140" y="1"/>
                      <a:pt x="60" y="23"/>
                      <a:pt x="0" y="74"/>
                    </a:cubicBezTo>
                    <a:lnTo>
                      <a:pt x="1115" y="1370"/>
                    </a:lnTo>
                    <a:lnTo>
                      <a:pt x="1115" y="1370"/>
                    </a:lnTo>
                    <a:cubicBezTo>
                      <a:pt x="1059" y="1298"/>
                      <a:pt x="1014" y="1219"/>
                      <a:pt x="974" y="1136"/>
                    </a:cubicBezTo>
                    <a:cubicBezTo>
                      <a:pt x="911" y="1006"/>
                      <a:pt x="901" y="857"/>
                      <a:pt x="865" y="717"/>
                    </a:cubicBezTo>
                    <a:cubicBezTo>
                      <a:pt x="823" y="547"/>
                      <a:pt x="747" y="388"/>
                      <a:pt x="642" y="250"/>
                    </a:cubicBezTo>
                    <a:cubicBezTo>
                      <a:pt x="562" y="145"/>
                      <a:pt x="463" y="51"/>
                      <a:pt x="336" y="16"/>
                    </a:cubicBezTo>
                    <a:cubicBezTo>
                      <a:pt x="299" y="6"/>
                      <a:pt x="259" y="1"/>
                      <a:pt x="220" y="1"/>
                    </a:cubicBezTo>
                    <a:close/>
                    <a:moveTo>
                      <a:pt x="1115" y="1370"/>
                    </a:moveTo>
                    <a:cubicBezTo>
                      <a:pt x="1132" y="1391"/>
                      <a:pt x="1149" y="1411"/>
                      <a:pt x="1168" y="1431"/>
                    </a:cubicBezTo>
                    <a:lnTo>
                      <a:pt x="1115" y="137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3" name="Google Shape;2033;p49"/>
              <p:cNvGrpSpPr/>
              <p:nvPr/>
            </p:nvGrpSpPr>
            <p:grpSpPr>
              <a:xfrm>
                <a:off x="10988989" y="1301777"/>
                <a:ext cx="499539" cy="566906"/>
                <a:chOff x="5527659" y="1842605"/>
                <a:chExt cx="104389" cy="118467"/>
              </a:xfrm>
            </p:grpSpPr>
            <p:sp>
              <p:nvSpPr>
                <p:cNvPr id="2034" name="Google Shape;2034;p49"/>
                <p:cNvSpPr/>
                <p:nvPr/>
              </p:nvSpPr>
              <p:spPr>
                <a:xfrm>
                  <a:off x="5530389" y="1842605"/>
                  <a:ext cx="101659" cy="118467"/>
                </a:xfrm>
                <a:custGeom>
                  <a:avLst/>
                  <a:gdLst/>
                  <a:ahLst/>
                  <a:cxnLst/>
                  <a:rect l="l" t="t" r="r" b="b"/>
                  <a:pathLst>
                    <a:path w="2383" h="2777" extrusionOk="0">
                      <a:moveTo>
                        <a:pt x="52" y="0"/>
                      </a:moveTo>
                      <a:cubicBezTo>
                        <a:pt x="25" y="0"/>
                        <a:pt x="1" y="38"/>
                        <a:pt x="25" y="66"/>
                      </a:cubicBezTo>
                      <a:cubicBezTo>
                        <a:pt x="154" y="217"/>
                        <a:pt x="284" y="369"/>
                        <a:pt x="412" y="521"/>
                      </a:cubicBezTo>
                      <a:cubicBezTo>
                        <a:pt x="570" y="708"/>
                        <a:pt x="727" y="894"/>
                        <a:pt x="884" y="1080"/>
                      </a:cubicBezTo>
                      <a:lnTo>
                        <a:pt x="1385" y="1677"/>
                      </a:lnTo>
                      <a:cubicBezTo>
                        <a:pt x="1544" y="1866"/>
                        <a:pt x="1704" y="2056"/>
                        <a:pt x="1863" y="2244"/>
                      </a:cubicBezTo>
                      <a:cubicBezTo>
                        <a:pt x="1996" y="2402"/>
                        <a:pt x="2130" y="2558"/>
                        <a:pt x="2264" y="2716"/>
                      </a:cubicBezTo>
                      <a:lnTo>
                        <a:pt x="2305" y="2764"/>
                      </a:lnTo>
                      <a:cubicBezTo>
                        <a:pt x="2312" y="2773"/>
                        <a:pt x="2321" y="2777"/>
                        <a:pt x="2330" y="2777"/>
                      </a:cubicBezTo>
                      <a:cubicBezTo>
                        <a:pt x="2358" y="2777"/>
                        <a:pt x="2382" y="2739"/>
                        <a:pt x="2358" y="2710"/>
                      </a:cubicBezTo>
                      <a:cubicBezTo>
                        <a:pt x="2229" y="2560"/>
                        <a:pt x="2099" y="2408"/>
                        <a:pt x="1971" y="2255"/>
                      </a:cubicBezTo>
                      <a:cubicBezTo>
                        <a:pt x="1813" y="2069"/>
                        <a:pt x="1656" y="1883"/>
                        <a:pt x="1499" y="1696"/>
                      </a:cubicBezTo>
                      <a:lnTo>
                        <a:pt x="998" y="1100"/>
                      </a:lnTo>
                      <a:cubicBezTo>
                        <a:pt x="839" y="910"/>
                        <a:pt x="679" y="721"/>
                        <a:pt x="520" y="532"/>
                      </a:cubicBezTo>
                      <a:cubicBezTo>
                        <a:pt x="387" y="375"/>
                        <a:pt x="253" y="217"/>
                        <a:pt x="119" y="60"/>
                      </a:cubicBezTo>
                      <a:lnTo>
                        <a:pt x="77" y="13"/>
                      </a:lnTo>
                      <a:cubicBezTo>
                        <a:pt x="69" y="4"/>
                        <a:pt x="61" y="0"/>
                        <a:pt x="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9"/>
                <p:cNvSpPr/>
                <p:nvPr/>
              </p:nvSpPr>
              <p:spPr>
                <a:xfrm>
                  <a:off x="5560251" y="1928736"/>
                  <a:ext cx="64374" cy="24188"/>
                </a:xfrm>
                <a:custGeom>
                  <a:avLst/>
                  <a:gdLst/>
                  <a:ahLst/>
                  <a:cxnLst/>
                  <a:rect l="l" t="t" r="r" b="b"/>
                  <a:pathLst>
                    <a:path w="1509" h="567" extrusionOk="0">
                      <a:moveTo>
                        <a:pt x="45" y="1"/>
                      </a:moveTo>
                      <a:cubicBezTo>
                        <a:pt x="0" y="1"/>
                        <a:pt x="1" y="72"/>
                        <a:pt x="48" y="75"/>
                      </a:cubicBezTo>
                      <a:cubicBezTo>
                        <a:pt x="436" y="105"/>
                        <a:pt x="811" y="213"/>
                        <a:pt x="1156" y="393"/>
                      </a:cubicBezTo>
                      <a:cubicBezTo>
                        <a:pt x="1253" y="444"/>
                        <a:pt x="1347" y="499"/>
                        <a:pt x="1436" y="560"/>
                      </a:cubicBezTo>
                      <a:cubicBezTo>
                        <a:pt x="1443" y="565"/>
                        <a:pt x="1450" y="567"/>
                        <a:pt x="1456" y="567"/>
                      </a:cubicBezTo>
                      <a:cubicBezTo>
                        <a:pt x="1487" y="567"/>
                        <a:pt x="1508" y="518"/>
                        <a:pt x="1473" y="496"/>
                      </a:cubicBezTo>
                      <a:lnTo>
                        <a:pt x="1473" y="496"/>
                      </a:lnTo>
                      <a:lnTo>
                        <a:pt x="1475" y="497"/>
                      </a:lnTo>
                      <a:cubicBezTo>
                        <a:pt x="1145" y="274"/>
                        <a:pt x="774" y="120"/>
                        <a:pt x="383" y="46"/>
                      </a:cubicBezTo>
                      <a:cubicBezTo>
                        <a:pt x="273" y="25"/>
                        <a:pt x="161" y="10"/>
                        <a:pt x="48" y="1"/>
                      </a:cubicBezTo>
                      <a:cubicBezTo>
                        <a:pt x="47" y="1"/>
                        <a:pt x="46"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9"/>
                <p:cNvSpPr/>
                <p:nvPr/>
              </p:nvSpPr>
              <p:spPr>
                <a:xfrm>
                  <a:off x="5527659" y="1892560"/>
                  <a:ext cx="77854" cy="36944"/>
                </a:xfrm>
                <a:custGeom>
                  <a:avLst/>
                  <a:gdLst/>
                  <a:ahLst/>
                  <a:cxnLst/>
                  <a:rect l="l" t="t" r="r" b="b"/>
                  <a:pathLst>
                    <a:path w="1825" h="866" extrusionOk="0">
                      <a:moveTo>
                        <a:pt x="56" y="1"/>
                      </a:moveTo>
                      <a:cubicBezTo>
                        <a:pt x="15" y="1"/>
                        <a:pt x="1" y="65"/>
                        <a:pt x="44" y="75"/>
                      </a:cubicBezTo>
                      <a:cubicBezTo>
                        <a:pt x="277" y="126"/>
                        <a:pt x="502" y="209"/>
                        <a:pt x="719" y="300"/>
                      </a:cubicBezTo>
                      <a:cubicBezTo>
                        <a:pt x="968" y="400"/>
                        <a:pt x="1210" y="518"/>
                        <a:pt x="1441" y="652"/>
                      </a:cubicBezTo>
                      <a:cubicBezTo>
                        <a:pt x="1547" y="712"/>
                        <a:pt x="1647" y="780"/>
                        <a:pt x="1741" y="856"/>
                      </a:cubicBezTo>
                      <a:cubicBezTo>
                        <a:pt x="1749" y="863"/>
                        <a:pt x="1757" y="865"/>
                        <a:pt x="1765" y="865"/>
                      </a:cubicBezTo>
                      <a:cubicBezTo>
                        <a:pt x="1797" y="865"/>
                        <a:pt x="1824" y="827"/>
                        <a:pt x="1795" y="803"/>
                      </a:cubicBezTo>
                      <a:cubicBezTo>
                        <a:pt x="1610" y="649"/>
                        <a:pt x="1393" y="533"/>
                        <a:pt x="1179" y="425"/>
                      </a:cubicBezTo>
                      <a:cubicBezTo>
                        <a:pt x="934" y="303"/>
                        <a:pt x="682" y="197"/>
                        <a:pt x="423" y="106"/>
                      </a:cubicBezTo>
                      <a:cubicBezTo>
                        <a:pt x="306" y="64"/>
                        <a:pt x="186" y="30"/>
                        <a:pt x="65" y="2"/>
                      </a:cubicBezTo>
                      <a:cubicBezTo>
                        <a:pt x="62" y="1"/>
                        <a:pt x="59"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9"/>
                <p:cNvSpPr/>
                <p:nvPr/>
              </p:nvSpPr>
              <p:spPr>
                <a:xfrm>
                  <a:off x="5606239" y="1884711"/>
                  <a:ext cx="16979" cy="65739"/>
                </a:xfrm>
                <a:custGeom>
                  <a:avLst/>
                  <a:gdLst/>
                  <a:ahLst/>
                  <a:cxnLst/>
                  <a:rect l="l" t="t" r="r" b="b"/>
                  <a:pathLst>
                    <a:path w="398" h="1541" extrusionOk="0">
                      <a:moveTo>
                        <a:pt x="79" y="1"/>
                      </a:moveTo>
                      <a:cubicBezTo>
                        <a:pt x="60" y="1"/>
                        <a:pt x="41" y="13"/>
                        <a:pt x="39" y="37"/>
                      </a:cubicBezTo>
                      <a:cubicBezTo>
                        <a:pt x="0" y="548"/>
                        <a:pt x="96" y="1060"/>
                        <a:pt x="318" y="1520"/>
                      </a:cubicBezTo>
                      <a:cubicBezTo>
                        <a:pt x="324" y="1535"/>
                        <a:pt x="335" y="1540"/>
                        <a:pt x="347" y="1540"/>
                      </a:cubicBezTo>
                      <a:cubicBezTo>
                        <a:pt x="372" y="1540"/>
                        <a:pt x="398" y="1513"/>
                        <a:pt x="384" y="1483"/>
                      </a:cubicBezTo>
                      <a:cubicBezTo>
                        <a:pt x="167" y="1033"/>
                        <a:pt x="75" y="535"/>
                        <a:pt x="114" y="37"/>
                      </a:cubicBezTo>
                      <a:cubicBezTo>
                        <a:pt x="115" y="13"/>
                        <a:pt x="97" y="1"/>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9"/>
                <p:cNvSpPr/>
                <p:nvPr/>
              </p:nvSpPr>
              <p:spPr>
                <a:xfrm>
                  <a:off x="5579662" y="1852630"/>
                  <a:ext cx="23463" cy="75167"/>
                </a:xfrm>
                <a:custGeom>
                  <a:avLst/>
                  <a:gdLst/>
                  <a:ahLst/>
                  <a:cxnLst/>
                  <a:rect l="l" t="t" r="r" b="b"/>
                  <a:pathLst>
                    <a:path w="550" h="1762" extrusionOk="0">
                      <a:moveTo>
                        <a:pt x="37" y="0"/>
                      </a:moveTo>
                      <a:cubicBezTo>
                        <a:pt x="19" y="0"/>
                        <a:pt x="1" y="13"/>
                        <a:pt x="3" y="37"/>
                      </a:cubicBezTo>
                      <a:cubicBezTo>
                        <a:pt x="19" y="262"/>
                        <a:pt x="52" y="488"/>
                        <a:pt x="103" y="708"/>
                      </a:cubicBezTo>
                      <a:cubicBezTo>
                        <a:pt x="154" y="950"/>
                        <a:pt x="224" y="1188"/>
                        <a:pt x="313" y="1421"/>
                      </a:cubicBezTo>
                      <a:cubicBezTo>
                        <a:pt x="355" y="1533"/>
                        <a:pt x="406" y="1640"/>
                        <a:pt x="467" y="1745"/>
                      </a:cubicBezTo>
                      <a:cubicBezTo>
                        <a:pt x="474" y="1757"/>
                        <a:pt x="486" y="1762"/>
                        <a:pt x="497" y="1762"/>
                      </a:cubicBezTo>
                      <a:cubicBezTo>
                        <a:pt x="524" y="1762"/>
                        <a:pt x="550" y="1735"/>
                        <a:pt x="532" y="1707"/>
                      </a:cubicBezTo>
                      <a:lnTo>
                        <a:pt x="531" y="1706"/>
                      </a:lnTo>
                      <a:cubicBezTo>
                        <a:pt x="417" y="1519"/>
                        <a:pt x="344" y="1308"/>
                        <a:pt x="282" y="1099"/>
                      </a:cubicBezTo>
                      <a:cubicBezTo>
                        <a:pt x="210" y="863"/>
                        <a:pt x="157" y="625"/>
                        <a:pt x="118" y="382"/>
                      </a:cubicBezTo>
                      <a:cubicBezTo>
                        <a:pt x="98" y="268"/>
                        <a:pt x="85" y="152"/>
                        <a:pt x="77" y="37"/>
                      </a:cubicBezTo>
                      <a:cubicBezTo>
                        <a:pt x="76" y="13"/>
                        <a:pt x="56" y="0"/>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39" name="Google Shape;2039;p49"/>
            <p:cNvGrpSpPr/>
            <p:nvPr/>
          </p:nvGrpSpPr>
          <p:grpSpPr>
            <a:xfrm>
              <a:off x="2186876" y="741432"/>
              <a:ext cx="456669" cy="447278"/>
              <a:chOff x="8659101" y="1839082"/>
              <a:chExt cx="456669" cy="447278"/>
            </a:xfrm>
          </p:grpSpPr>
          <p:grpSp>
            <p:nvGrpSpPr>
              <p:cNvPr id="2040" name="Google Shape;2040;p49"/>
              <p:cNvGrpSpPr/>
              <p:nvPr/>
            </p:nvGrpSpPr>
            <p:grpSpPr>
              <a:xfrm>
                <a:off x="8705645" y="1839082"/>
                <a:ext cx="410124" cy="384606"/>
                <a:chOff x="5050507" y="1954886"/>
                <a:chExt cx="85704" cy="80371"/>
              </a:xfrm>
            </p:grpSpPr>
            <p:sp>
              <p:nvSpPr>
                <p:cNvPr id="2041" name="Google Shape;2041;p49"/>
                <p:cNvSpPr/>
                <p:nvPr/>
              </p:nvSpPr>
              <p:spPr>
                <a:xfrm>
                  <a:off x="5050507" y="1973529"/>
                  <a:ext cx="21330" cy="39247"/>
                </a:xfrm>
                <a:custGeom>
                  <a:avLst/>
                  <a:gdLst/>
                  <a:ahLst/>
                  <a:cxnLst/>
                  <a:rect l="l" t="t" r="r" b="b"/>
                  <a:pathLst>
                    <a:path w="500" h="920" extrusionOk="0">
                      <a:moveTo>
                        <a:pt x="286" y="0"/>
                      </a:moveTo>
                      <a:cubicBezTo>
                        <a:pt x="218" y="0"/>
                        <a:pt x="149" y="32"/>
                        <a:pt x="108" y="86"/>
                      </a:cubicBezTo>
                      <a:cubicBezTo>
                        <a:pt x="0" y="224"/>
                        <a:pt x="151" y="496"/>
                        <a:pt x="193" y="639"/>
                      </a:cubicBezTo>
                      <a:cubicBezTo>
                        <a:pt x="211" y="703"/>
                        <a:pt x="202" y="854"/>
                        <a:pt x="182" y="919"/>
                      </a:cubicBezTo>
                      <a:lnTo>
                        <a:pt x="255" y="816"/>
                      </a:lnTo>
                      <a:cubicBezTo>
                        <a:pt x="291" y="618"/>
                        <a:pt x="427" y="466"/>
                        <a:pt x="476" y="275"/>
                      </a:cubicBezTo>
                      <a:cubicBezTo>
                        <a:pt x="500" y="180"/>
                        <a:pt x="477" y="78"/>
                        <a:pt x="386" y="26"/>
                      </a:cubicBezTo>
                      <a:cubicBezTo>
                        <a:pt x="355" y="8"/>
                        <a:pt x="321" y="0"/>
                        <a:pt x="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9"/>
                <p:cNvSpPr/>
                <p:nvPr/>
              </p:nvSpPr>
              <p:spPr>
                <a:xfrm>
                  <a:off x="5071666" y="1957403"/>
                  <a:ext cx="26407" cy="47011"/>
                </a:xfrm>
                <a:custGeom>
                  <a:avLst/>
                  <a:gdLst/>
                  <a:ahLst/>
                  <a:cxnLst/>
                  <a:rect l="l" t="t" r="r" b="b"/>
                  <a:pathLst>
                    <a:path w="619" h="1102" extrusionOk="0">
                      <a:moveTo>
                        <a:pt x="348" y="0"/>
                      </a:moveTo>
                      <a:cubicBezTo>
                        <a:pt x="279" y="0"/>
                        <a:pt x="211" y="25"/>
                        <a:pt x="160" y="71"/>
                      </a:cubicBezTo>
                      <a:cubicBezTo>
                        <a:pt x="1" y="218"/>
                        <a:pt x="128" y="580"/>
                        <a:pt x="148" y="762"/>
                      </a:cubicBezTo>
                      <a:cubicBezTo>
                        <a:pt x="157" y="845"/>
                        <a:pt x="116" y="1027"/>
                        <a:pt x="78" y="1102"/>
                      </a:cubicBezTo>
                      <a:lnTo>
                        <a:pt x="101" y="1097"/>
                      </a:lnTo>
                      <a:cubicBezTo>
                        <a:pt x="186" y="862"/>
                        <a:pt x="471" y="601"/>
                        <a:pt x="569" y="377"/>
                      </a:cubicBezTo>
                      <a:cubicBezTo>
                        <a:pt x="618" y="267"/>
                        <a:pt x="611" y="139"/>
                        <a:pt x="511" y="57"/>
                      </a:cubicBezTo>
                      <a:cubicBezTo>
                        <a:pt x="465" y="19"/>
                        <a:pt x="406" y="0"/>
                        <a:pt x="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9"/>
                <p:cNvSpPr/>
                <p:nvPr/>
              </p:nvSpPr>
              <p:spPr>
                <a:xfrm>
                  <a:off x="5084208" y="1991190"/>
                  <a:ext cx="50637" cy="22610"/>
                </a:xfrm>
                <a:custGeom>
                  <a:avLst/>
                  <a:gdLst/>
                  <a:ahLst/>
                  <a:cxnLst/>
                  <a:rect l="l" t="t" r="r" b="b"/>
                  <a:pathLst>
                    <a:path w="1187" h="530" extrusionOk="0">
                      <a:moveTo>
                        <a:pt x="920" y="1"/>
                      </a:moveTo>
                      <a:cubicBezTo>
                        <a:pt x="872" y="1"/>
                        <a:pt x="823" y="13"/>
                        <a:pt x="778" y="35"/>
                      </a:cubicBezTo>
                      <a:cubicBezTo>
                        <a:pt x="558" y="141"/>
                        <a:pt x="408" y="344"/>
                        <a:pt x="177" y="437"/>
                      </a:cubicBezTo>
                      <a:lnTo>
                        <a:pt x="5" y="527"/>
                      </a:lnTo>
                      <a:lnTo>
                        <a:pt x="5" y="527"/>
                      </a:lnTo>
                      <a:cubicBezTo>
                        <a:pt x="74" y="492"/>
                        <a:pt x="272" y="468"/>
                        <a:pt x="374" y="468"/>
                      </a:cubicBezTo>
                      <a:cubicBezTo>
                        <a:pt x="387" y="468"/>
                        <a:pt x="398" y="469"/>
                        <a:pt x="408" y="469"/>
                      </a:cubicBezTo>
                      <a:cubicBezTo>
                        <a:pt x="516" y="477"/>
                        <a:pt x="689" y="521"/>
                        <a:pt x="841" y="521"/>
                      </a:cubicBezTo>
                      <a:cubicBezTo>
                        <a:pt x="946" y="521"/>
                        <a:pt x="1040" y="500"/>
                        <a:pt x="1098" y="434"/>
                      </a:cubicBezTo>
                      <a:cubicBezTo>
                        <a:pt x="1180" y="337"/>
                        <a:pt x="1186" y="179"/>
                        <a:pt x="1101" y="82"/>
                      </a:cubicBezTo>
                      <a:cubicBezTo>
                        <a:pt x="1052" y="25"/>
                        <a:pt x="987" y="1"/>
                        <a:pt x="920" y="1"/>
                      </a:cubicBezTo>
                      <a:close/>
                      <a:moveTo>
                        <a:pt x="5" y="527"/>
                      </a:moveTo>
                      <a:lnTo>
                        <a:pt x="5" y="527"/>
                      </a:lnTo>
                      <a:cubicBezTo>
                        <a:pt x="3" y="528"/>
                        <a:pt x="2" y="528"/>
                        <a:pt x="1" y="529"/>
                      </a:cubicBezTo>
                      <a:lnTo>
                        <a:pt x="5" y="52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9"/>
                <p:cNvSpPr/>
                <p:nvPr/>
              </p:nvSpPr>
              <p:spPr>
                <a:xfrm>
                  <a:off x="5078492" y="2017554"/>
                  <a:ext cx="40356" cy="17704"/>
                </a:xfrm>
                <a:custGeom>
                  <a:avLst/>
                  <a:gdLst/>
                  <a:ahLst/>
                  <a:cxnLst/>
                  <a:rect l="l" t="t" r="r" b="b"/>
                  <a:pathLst>
                    <a:path w="946" h="415" extrusionOk="0">
                      <a:moveTo>
                        <a:pt x="715" y="1"/>
                      </a:moveTo>
                      <a:cubicBezTo>
                        <a:pt x="693" y="1"/>
                        <a:pt x="670" y="4"/>
                        <a:pt x="648" y="9"/>
                      </a:cubicBezTo>
                      <a:cubicBezTo>
                        <a:pt x="455" y="56"/>
                        <a:pt x="302" y="191"/>
                        <a:pt x="103" y="224"/>
                      </a:cubicBezTo>
                      <a:lnTo>
                        <a:pt x="0" y="297"/>
                      </a:lnTo>
                      <a:cubicBezTo>
                        <a:pt x="39" y="286"/>
                        <a:pt x="108" y="278"/>
                        <a:pt x="171" y="278"/>
                      </a:cubicBezTo>
                      <a:cubicBezTo>
                        <a:pt x="214" y="278"/>
                        <a:pt x="255" y="282"/>
                        <a:pt x="281" y="290"/>
                      </a:cubicBezTo>
                      <a:cubicBezTo>
                        <a:pt x="387" y="321"/>
                        <a:pt x="566" y="415"/>
                        <a:pt x="707" y="415"/>
                      </a:cubicBezTo>
                      <a:cubicBezTo>
                        <a:pt x="754" y="415"/>
                        <a:pt x="797" y="404"/>
                        <a:pt x="832" y="378"/>
                      </a:cubicBezTo>
                      <a:cubicBezTo>
                        <a:pt x="914" y="317"/>
                        <a:pt x="946" y="191"/>
                        <a:pt x="895" y="100"/>
                      </a:cubicBezTo>
                      <a:cubicBezTo>
                        <a:pt x="856" y="31"/>
                        <a:pt x="788" y="1"/>
                        <a:pt x="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9"/>
                <p:cNvSpPr/>
                <p:nvPr/>
              </p:nvSpPr>
              <p:spPr>
                <a:xfrm>
                  <a:off x="5091034" y="1954886"/>
                  <a:ext cx="42063" cy="44793"/>
                </a:xfrm>
                <a:custGeom>
                  <a:avLst/>
                  <a:gdLst/>
                  <a:ahLst/>
                  <a:cxnLst/>
                  <a:rect l="l" t="t" r="r" b="b"/>
                  <a:pathLst>
                    <a:path w="986" h="1050" extrusionOk="0">
                      <a:moveTo>
                        <a:pt x="793" y="1"/>
                      </a:moveTo>
                      <a:cubicBezTo>
                        <a:pt x="771" y="1"/>
                        <a:pt x="750" y="3"/>
                        <a:pt x="729" y="7"/>
                      </a:cubicBezTo>
                      <a:cubicBezTo>
                        <a:pt x="631" y="26"/>
                        <a:pt x="547" y="93"/>
                        <a:pt x="479" y="168"/>
                      </a:cubicBezTo>
                      <a:cubicBezTo>
                        <a:pt x="389" y="269"/>
                        <a:pt x="321" y="387"/>
                        <a:pt x="278" y="515"/>
                      </a:cubicBezTo>
                      <a:cubicBezTo>
                        <a:pt x="242" y="623"/>
                        <a:pt x="224" y="736"/>
                        <a:pt x="167" y="833"/>
                      </a:cubicBezTo>
                      <a:cubicBezTo>
                        <a:pt x="130" y="899"/>
                        <a:pt x="86" y="960"/>
                        <a:pt x="34" y="1015"/>
                      </a:cubicBezTo>
                      <a:lnTo>
                        <a:pt x="34" y="1015"/>
                      </a:lnTo>
                      <a:lnTo>
                        <a:pt x="986" y="72"/>
                      </a:lnTo>
                      <a:cubicBezTo>
                        <a:pt x="936" y="23"/>
                        <a:pt x="864" y="1"/>
                        <a:pt x="793" y="1"/>
                      </a:cubicBezTo>
                      <a:close/>
                      <a:moveTo>
                        <a:pt x="34" y="1015"/>
                      </a:moveTo>
                      <a:lnTo>
                        <a:pt x="0" y="1049"/>
                      </a:lnTo>
                      <a:cubicBezTo>
                        <a:pt x="12" y="1038"/>
                        <a:pt x="23" y="1027"/>
                        <a:pt x="34" y="10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9"/>
                <p:cNvSpPr/>
                <p:nvPr/>
              </p:nvSpPr>
              <p:spPr>
                <a:xfrm>
                  <a:off x="5090693" y="1957617"/>
                  <a:ext cx="45518" cy="41721"/>
                </a:xfrm>
                <a:custGeom>
                  <a:avLst/>
                  <a:gdLst/>
                  <a:ahLst/>
                  <a:cxnLst/>
                  <a:rect l="l" t="t" r="r" b="b"/>
                  <a:pathLst>
                    <a:path w="1067" h="978" extrusionOk="0">
                      <a:moveTo>
                        <a:pt x="986" y="1"/>
                      </a:moveTo>
                      <a:lnTo>
                        <a:pt x="36" y="942"/>
                      </a:lnTo>
                      <a:lnTo>
                        <a:pt x="36" y="942"/>
                      </a:lnTo>
                      <a:cubicBezTo>
                        <a:pt x="90" y="892"/>
                        <a:pt x="151" y="847"/>
                        <a:pt x="217" y="812"/>
                      </a:cubicBezTo>
                      <a:cubicBezTo>
                        <a:pt x="315" y="757"/>
                        <a:pt x="429" y="739"/>
                        <a:pt x="536" y="705"/>
                      </a:cubicBezTo>
                      <a:cubicBezTo>
                        <a:pt x="666" y="664"/>
                        <a:pt x="784" y="596"/>
                        <a:pt x="885" y="506"/>
                      </a:cubicBezTo>
                      <a:cubicBezTo>
                        <a:pt x="961" y="441"/>
                        <a:pt x="1030" y="357"/>
                        <a:pt x="1049" y="257"/>
                      </a:cubicBezTo>
                      <a:cubicBezTo>
                        <a:pt x="1067" y="169"/>
                        <a:pt x="1050" y="66"/>
                        <a:pt x="986" y="1"/>
                      </a:cubicBezTo>
                      <a:close/>
                      <a:moveTo>
                        <a:pt x="36" y="942"/>
                      </a:moveTo>
                      <a:lnTo>
                        <a:pt x="36" y="942"/>
                      </a:lnTo>
                      <a:cubicBezTo>
                        <a:pt x="24" y="954"/>
                        <a:pt x="12" y="966"/>
                        <a:pt x="1" y="978"/>
                      </a:cubicBezTo>
                      <a:lnTo>
                        <a:pt x="36" y="94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7" name="Google Shape;2047;p49"/>
              <p:cNvGrpSpPr/>
              <p:nvPr/>
            </p:nvGrpSpPr>
            <p:grpSpPr>
              <a:xfrm>
                <a:off x="8659101" y="1883994"/>
                <a:ext cx="418086" cy="402367"/>
                <a:chOff x="5040780" y="1964272"/>
                <a:chExt cx="87368" cy="84083"/>
              </a:xfrm>
            </p:grpSpPr>
            <p:sp>
              <p:nvSpPr>
                <p:cNvPr id="2048" name="Google Shape;2048;p49"/>
                <p:cNvSpPr/>
                <p:nvPr/>
              </p:nvSpPr>
              <p:spPr>
                <a:xfrm>
                  <a:off x="5040780" y="1964272"/>
                  <a:ext cx="87368" cy="84083"/>
                </a:xfrm>
                <a:custGeom>
                  <a:avLst/>
                  <a:gdLst/>
                  <a:ahLst/>
                  <a:cxnLst/>
                  <a:rect l="l" t="t" r="r" b="b"/>
                  <a:pathLst>
                    <a:path w="2048" h="1971" extrusionOk="0">
                      <a:moveTo>
                        <a:pt x="2004" y="0"/>
                      </a:moveTo>
                      <a:cubicBezTo>
                        <a:pt x="1998" y="0"/>
                        <a:pt x="1991" y="3"/>
                        <a:pt x="1985" y="9"/>
                      </a:cubicBezTo>
                      <a:cubicBezTo>
                        <a:pt x="1740" y="252"/>
                        <a:pt x="1493" y="491"/>
                        <a:pt x="1245" y="731"/>
                      </a:cubicBezTo>
                      <a:cubicBezTo>
                        <a:pt x="963" y="1003"/>
                        <a:pt x="680" y="1278"/>
                        <a:pt x="398" y="1552"/>
                      </a:cubicBezTo>
                      <a:cubicBezTo>
                        <a:pt x="273" y="1675"/>
                        <a:pt x="146" y="1797"/>
                        <a:pt x="21" y="1921"/>
                      </a:cubicBezTo>
                      <a:cubicBezTo>
                        <a:pt x="0" y="1941"/>
                        <a:pt x="20" y="1971"/>
                        <a:pt x="43" y="1971"/>
                      </a:cubicBezTo>
                      <a:cubicBezTo>
                        <a:pt x="50" y="1971"/>
                        <a:pt x="57" y="1968"/>
                        <a:pt x="63" y="1962"/>
                      </a:cubicBezTo>
                      <a:cubicBezTo>
                        <a:pt x="307" y="1719"/>
                        <a:pt x="555" y="1481"/>
                        <a:pt x="802" y="1242"/>
                      </a:cubicBezTo>
                      <a:cubicBezTo>
                        <a:pt x="1084" y="968"/>
                        <a:pt x="1366" y="695"/>
                        <a:pt x="1649" y="420"/>
                      </a:cubicBezTo>
                      <a:cubicBezTo>
                        <a:pt x="1775" y="297"/>
                        <a:pt x="1901" y="174"/>
                        <a:pt x="2027" y="51"/>
                      </a:cubicBezTo>
                      <a:cubicBezTo>
                        <a:pt x="2047" y="30"/>
                        <a:pt x="2027" y="0"/>
                        <a:pt x="20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9"/>
                <p:cNvSpPr/>
                <p:nvPr/>
              </p:nvSpPr>
              <p:spPr>
                <a:xfrm>
                  <a:off x="5046795" y="1991958"/>
                  <a:ext cx="15784" cy="50126"/>
                </a:xfrm>
                <a:custGeom>
                  <a:avLst/>
                  <a:gdLst/>
                  <a:ahLst/>
                  <a:cxnLst/>
                  <a:rect l="l" t="t" r="r" b="b"/>
                  <a:pathLst>
                    <a:path w="370" h="1175" extrusionOk="0">
                      <a:moveTo>
                        <a:pt x="340" y="1"/>
                      </a:moveTo>
                      <a:cubicBezTo>
                        <a:pt x="325" y="1"/>
                        <a:pt x="311" y="11"/>
                        <a:pt x="311" y="31"/>
                      </a:cubicBezTo>
                      <a:cubicBezTo>
                        <a:pt x="309" y="331"/>
                        <a:pt x="248" y="627"/>
                        <a:pt x="129" y="902"/>
                      </a:cubicBezTo>
                      <a:cubicBezTo>
                        <a:pt x="93" y="981"/>
                        <a:pt x="54" y="1057"/>
                        <a:pt x="13" y="1131"/>
                      </a:cubicBezTo>
                      <a:cubicBezTo>
                        <a:pt x="0" y="1154"/>
                        <a:pt x="19" y="1175"/>
                        <a:pt x="39" y="1175"/>
                      </a:cubicBezTo>
                      <a:cubicBezTo>
                        <a:pt x="47" y="1175"/>
                        <a:pt x="56" y="1171"/>
                        <a:pt x="62" y="1161"/>
                      </a:cubicBezTo>
                      <a:cubicBezTo>
                        <a:pt x="217" y="894"/>
                        <a:pt x="317" y="598"/>
                        <a:pt x="353" y="292"/>
                      </a:cubicBezTo>
                      <a:cubicBezTo>
                        <a:pt x="363" y="205"/>
                        <a:pt x="369" y="117"/>
                        <a:pt x="369" y="31"/>
                      </a:cubicBezTo>
                      <a:cubicBezTo>
                        <a:pt x="369" y="11"/>
                        <a:pt x="355" y="1"/>
                        <a:pt x="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9"/>
                <p:cNvSpPr/>
                <p:nvPr/>
              </p:nvSpPr>
              <p:spPr>
                <a:xfrm>
                  <a:off x="5063689" y="1964997"/>
                  <a:ext cx="25255" cy="60833"/>
                </a:xfrm>
                <a:custGeom>
                  <a:avLst/>
                  <a:gdLst/>
                  <a:ahLst/>
                  <a:cxnLst/>
                  <a:rect l="l" t="t" r="r" b="b"/>
                  <a:pathLst>
                    <a:path w="592" h="1426" extrusionOk="0">
                      <a:moveTo>
                        <a:pt x="562" y="0"/>
                      </a:moveTo>
                      <a:cubicBezTo>
                        <a:pt x="549" y="0"/>
                        <a:pt x="536" y="9"/>
                        <a:pt x="532" y="22"/>
                      </a:cubicBezTo>
                      <a:cubicBezTo>
                        <a:pt x="505" y="204"/>
                        <a:pt x="452" y="384"/>
                        <a:pt x="395" y="559"/>
                      </a:cubicBezTo>
                      <a:cubicBezTo>
                        <a:pt x="330" y="757"/>
                        <a:pt x="250" y="952"/>
                        <a:pt x="160" y="1140"/>
                      </a:cubicBezTo>
                      <a:cubicBezTo>
                        <a:pt x="118" y="1225"/>
                        <a:pt x="70" y="1307"/>
                        <a:pt x="16" y="1383"/>
                      </a:cubicBezTo>
                      <a:cubicBezTo>
                        <a:pt x="1" y="1405"/>
                        <a:pt x="21" y="1426"/>
                        <a:pt x="42" y="1426"/>
                      </a:cubicBezTo>
                      <a:cubicBezTo>
                        <a:pt x="51" y="1426"/>
                        <a:pt x="60" y="1422"/>
                        <a:pt x="67" y="1413"/>
                      </a:cubicBezTo>
                      <a:lnTo>
                        <a:pt x="66" y="1413"/>
                      </a:lnTo>
                      <a:cubicBezTo>
                        <a:pt x="174" y="1262"/>
                        <a:pt x="252" y="1088"/>
                        <a:pt x="322" y="916"/>
                      </a:cubicBezTo>
                      <a:cubicBezTo>
                        <a:pt x="404" y="723"/>
                        <a:pt x="471" y="523"/>
                        <a:pt x="528" y="320"/>
                      </a:cubicBezTo>
                      <a:cubicBezTo>
                        <a:pt x="553" y="227"/>
                        <a:pt x="574" y="132"/>
                        <a:pt x="589" y="38"/>
                      </a:cubicBezTo>
                      <a:cubicBezTo>
                        <a:pt x="592" y="22"/>
                        <a:pt x="583" y="7"/>
                        <a:pt x="568" y="1"/>
                      </a:cubicBezTo>
                      <a:cubicBezTo>
                        <a:pt x="566" y="0"/>
                        <a:pt x="564" y="0"/>
                        <a:pt x="5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9"/>
                <p:cNvSpPr/>
                <p:nvPr/>
              </p:nvSpPr>
              <p:spPr>
                <a:xfrm>
                  <a:off x="5048459" y="2026086"/>
                  <a:ext cx="51064" cy="15016"/>
                </a:xfrm>
                <a:custGeom>
                  <a:avLst/>
                  <a:gdLst/>
                  <a:ahLst/>
                  <a:cxnLst/>
                  <a:rect l="l" t="t" r="r" b="b"/>
                  <a:pathLst>
                    <a:path w="1197" h="352" extrusionOk="0">
                      <a:moveTo>
                        <a:pt x="1152" y="0"/>
                      </a:moveTo>
                      <a:cubicBezTo>
                        <a:pt x="758" y="0"/>
                        <a:pt x="371" y="102"/>
                        <a:pt x="27" y="297"/>
                      </a:cubicBezTo>
                      <a:cubicBezTo>
                        <a:pt x="1" y="314"/>
                        <a:pt x="18" y="351"/>
                        <a:pt x="44" y="351"/>
                      </a:cubicBezTo>
                      <a:cubicBezTo>
                        <a:pt x="48" y="351"/>
                        <a:pt x="53" y="350"/>
                        <a:pt x="57" y="348"/>
                      </a:cubicBezTo>
                      <a:cubicBezTo>
                        <a:pt x="318" y="199"/>
                        <a:pt x="606" y="105"/>
                        <a:pt x="904" y="72"/>
                      </a:cubicBezTo>
                      <a:cubicBezTo>
                        <a:pt x="989" y="63"/>
                        <a:pt x="1076" y="59"/>
                        <a:pt x="1161" y="59"/>
                      </a:cubicBezTo>
                      <a:cubicBezTo>
                        <a:pt x="1196" y="56"/>
                        <a:pt x="1196" y="3"/>
                        <a:pt x="1161" y="0"/>
                      </a:cubicBezTo>
                      <a:cubicBezTo>
                        <a:pt x="1158" y="0"/>
                        <a:pt x="1155" y="0"/>
                        <a:pt x="1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9"/>
                <p:cNvSpPr/>
                <p:nvPr/>
              </p:nvSpPr>
              <p:spPr>
                <a:xfrm>
                  <a:off x="5064883" y="2002623"/>
                  <a:ext cx="57804" cy="21629"/>
                </a:xfrm>
                <a:custGeom>
                  <a:avLst/>
                  <a:gdLst/>
                  <a:ahLst/>
                  <a:cxnLst/>
                  <a:rect l="l" t="t" r="r" b="b"/>
                  <a:pathLst>
                    <a:path w="1355" h="507" extrusionOk="0">
                      <a:moveTo>
                        <a:pt x="1323" y="0"/>
                      </a:moveTo>
                      <a:cubicBezTo>
                        <a:pt x="1321" y="0"/>
                        <a:pt x="1318" y="1"/>
                        <a:pt x="1316" y="2"/>
                      </a:cubicBezTo>
                      <a:cubicBezTo>
                        <a:pt x="1143" y="25"/>
                        <a:pt x="973" y="64"/>
                        <a:pt x="806" y="115"/>
                      </a:cubicBezTo>
                      <a:cubicBezTo>
                        <a:pt x="621" y="167"/>
                        <a:pt x="440" y="234"/>
                        <a:pt x="266" y="315"/>
                      </a:cubicBezTo>
                      <a:cubicBezTo>
                        <a:pt x="182" y="354"/>
                        <a:pt x="102" y="398"/>
                        <a:pt x="26" y="450"/>
                      </a:cubicBezTo>
                      <a:cubicBezTo>
                        <a:pt x="1" y="469"/>
                        <a:pt x="16" y="507"/>
                        <a:pt x="40" y="507"/>
                      </a:cubicBezTo>
                      <a:cubicBezTo>
                        <a:pt x="45" y="507"/>
                        <a:pt x="50" y="505"/>
                        <a:pt x="55" y="501"/>
                      </a:cubicBezTo>
                      <a:cubicBezTo>
                        <a:pt x="196" y="403"/>
                        <a:pt x="357" y="334"/>
                        <a:pt x="516" y="273"/>
                      </a:cubicBezTo>
                      <a:cubicBezTo>
                        <a:pt x="694" y="206"/>
                        <a:pt x="876" y="151"/>
                        <a:pt x="1061" y="107"/>
                      </a:cubicBezTo>
                      <a:cubicBezTo>
                        <a:pt x="1150" y="87"/>
                        <a:pt x="1239" y="70"/>
                        <a:pt x="1330" y="57"/>
                      </a:cubicBezTo>
                      <a:cubicBezTo>
                        <a:pt x="1345" y="52"/>
                        <a:pt x="1354" y="37"/>
                        <a:pt x="1351" y="21"/>
                      </a:cubicBezTo>
                      <a:cubicBezTo>
                        <a:pt x="1348" y="9"/>
                        <a:pt x="1336" y="0"/>
                        <a:pt x="1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53" name="Google Shape;2053;p49"/>
            <p:cNvGrpSpPr/>
            <p:nvPr/>
          </p:nvGrpSpPr>
          <p:grpSpPr>
            <a:xfrm>
              <a:off x="6500447" y="3226135"/>
              <a:ext cx="459935" cy="583034"/>
              <a:chOff x="11069422" y="2796923"/>
              <a:chExt cx="459935" cy="583034"/>
            </a:xfrm>
          </p:grpSpPr>
          <p:grpSp>
            <p:nvGrpSpPr>
              <p:cNvPr id="2054" name="Google Shape;2054;p49"/>
              <p:cNvGrpSpPr/>
              <p:nvPr/>
            </p:nvGrpSpPr>
            <p:grpSpPr>
              <a:xfrm>
                <a:off x="11069422" y="2796923"/>
                <a:ext cx="459935" cy="460139"/>
                <a:chOff x="5544467" y="2155047"/>
                <a:chExt cx="96113" cy="96156"/>
              </a:xfrm>
            </p:grpSpPr>
            <p:sp>
              <p:nvSpPr>
                <p:cNvPr id="2055" name="Google Shape;2055;p49"/>
                <p:cNvSpPr/>
                <p:nvPr/>
              </p:nvSpPr>
              <p:spPr>
                <a:xfrm>
                  <a:off x="5558118" y="2230470"/>
                  <a:ext cx="44068" cy="20733"/>
                </a:xfrm>
                <a:custGeom>
                  <a:avLst/>
                  <a:gdLst/>
                  <a:ahLst/>
                  <a:cxnLst/>
                  <a:rect l="l" t="t" r="r" b="b"/>
                  <a:pathLst>
                    <a:path w="1033" h="486" extrusionOk="0">
                      <a:moveTo>
                        <a:pt x="248" y="1"/>
                      </a:moveTo>
                      <a:cubicBezTo>
                        <a:pt x="184" y="1"/>
                        <a:pt x="122" y="24"/>
                        <a:pt x="77" y="80"/>
                      </a:cubicBezTo>
                      <a:cubicBezTo>
                        <a:pt x="1" y="172"/>
                        <a:pt x="10" y="315"/>
                        <a:pt x="87" y="402"/>
                      </a:cubicBezTo>
                      <a:cubicBezTo>
                        <a:pt x="139" y="458"/>
                        <a:pt x="219" y="476"/>
                        <a:pt x="309" y="476"/>
                      </a:cubicBezTo>
                      <a:cubicBezTo>
                        <a:pt x="452" y="476"/>
                        <a:pt x="618" y="429"/>
                        <a:pt x="721" y="418"/>
                      </a:cubicBezTo>
                      <a:cubicBezTo>
                        <a:pt x="728" y="417"/>
                        <a:pt x="735" y="417"/>
                        <a:pt x="743" y="417"/>
                      </a:cubicBezTo>
                      <a:cubicBezTo>
                        <a:pt x="826" y="417"/>
                        <a:pt x="970" y="452"/>
                        <a:pt x="1033" y="485"/>
                      </a:cubicBezTo>
                      <a:lnTo>
                        <a:pt x="933" y="382"/>
                      </a:lnTo>
                      <a:cubicBezTo>
                        <a:pt x="720" y="303"/>
                        <a:pt x="575" y="121"/>
                        <a:pt x="372" y="29"/>
                      </a:cubicBezTo>
                      <a:cubicBezTo>
                        <a:pt x="332" y="11"/>
                        <a:pt x="290" y="1"/>
                        <a:pt x="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9"/>
                <p:cNvSpPr/>
                <p:nvPr/>
              </p:nvSpPr>
              <p:spPr>
                <a:xfrm>
                  <a:off x="5544467" y="2198518"/>
                  <a:ext cx="51747" cy="32294"/>
                </a:xfrm>
                <a:custGeom>
                  <a:avLst/>
                  <a:gdLst/>
                  <a:ahLst/>
                  <a:cxnLst/>
                  <a:rect l="l" t="t" r="r" b="b"/>
                  <a:pathLst>
                    <a:path w="1213" h="757" extrusionOk="0">
                      <a:moveTo>
                        <a:pt x="306" y="0"/>
                      </a:moveTo>
                      <a:cubicBezTo>
                        <a:pt x="245" y="0"/>
                        <a:pt x="184" y="20"/>
                        <a:pt x="132" y="67"/>
                      </a:cubicBezTo>
                      <a:cubicBezTo>
                        <a:pt x="20" y="162"/>
                        <a:pt x="0" y="339"/>
                        <a:pt x="78" y="460"/>
                      </a:cubicBezTo>
                      <a:cubicBezTo>
                        <a:pt x="163" y="593"/>
                        <a:pt x="370" y="612"/>
                        <a:pt x="562" y="612"/>
                      </a:cubicBezTo>
                      <a:cubicBezTo>
                        <a:pt x="639" y="612"/>
                        <a:pt x="713" y="609"/>
                        <a:pt x="776" y="609"/>
                      </a:cubicBezTo>
                      <a:cubicBezTo>
                        <a:pt x="802" y="609"/>
                        <a:pt x="826" y="609"/>
                        <a:pt x="847" y="611"/>
                      </a:cubicBezTo>
                      <a:cubicBezTo>
                        <a:pt x="943" y="617"/>
                        <a:pt x="1137" y="700"/>
                        <a:pt x="1213" y="757"/>
                      </a:cubicBezTo>
                      <a:lnTo>
                        <a:pt x="1213" y="730"/>
                      </a:lnTo>
                      <a:cubicBezTo>
                        <a:pt x="968" y="590"/>
                        <a:pt x="731" y="220"/>
                        <a:pt x="501" y="65"/>
                      </a:cubicBezTo>
                      <a:cubicBezTo>
                        <a:pt x="442" y="24"/>
                        <a:pt x="374" y="0"/>
                        <a:pt x="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9"/>
                <p:cNvSpPr/>
                <p:nvPr/>
              </p:nvSpPr>
              <p:spPr>
                <a:xfrm>
                  <a:off x="5589900" y="2164390"/>
                  <a:ext cx="29990" cy="57975"/>
                </a:xfrm>
                <a:custGeom>
                  <a:avLst/>
                  <a:gdLst/>
                  <a:ahLst/>
                  <a:cxnLst/>
                  <a:rect l="l" t="t" r="r" b="b"/>
                  <a:pathLst>
                    <a:path w="703" h="1359" extrusionOk="0">
                      <a:moveTo>
                        <a:pt x="302" y="1"/>
                      </a:moveTo>
                      <a:cubicBezTo>
                        <a:pt x="251" y="1"/>
                        <a:pt x="200" y="13"/>
                        <a:pt x="155" y="40"/>
                      </a:cubicBezTo>
                      <a:cubicBezTo>
                        <a:pt x="30" y="118"/>
                        <a:pt x="0" y="261"/>
                        <a:pt x="37" y="392"/>
                      </a:cubicBezTo>
                      <a:cubicBezTo>
                        <a:pt x="115" y="659"/>
                        <a:pt x="310" y="867"/>
                        <a:pt x="368" y="1144"/>
                      </a:cubicBezTo>
                      <a:lnTo>
                        <a:pt x="435" y="1353"/>
                      </a:lnTo>
                      <a:lnTo>
                        <a:pt x="435" y="1353"/>
                      </a:lnTo>
                      <a:cubicBezTo>
                        <a:pt x="406" y="1256"/>
                        <a:pt x="426" y="981"/>
                        <a:pt x="449" y="892"/>
                      </a:cubicBezTo>
                      <a:cubicBezTo>
                        <a:pt x="501" y="691"/>
                        <a:pt x="702" y="304"/>
                        <a:pt x="546" y="114"/>
                      </a:cubicBezTo>
                      <a:cubicBezTo>
                        <a:pt x="487" y="42"/>
                        <a:pt x="394" y="1"/>
                        <a:pt x="302" y="1"/>
                      </a:cubicBezTo>
                      <a:close/>
                      <a:moveTo>
                        <a:pt x="435" y="1353"/>
                      </a:moveTo>
                      <a:lnTo>
                        <a:pt x="435" y="1353"/>
                      </a:lnTo>
                      <a:cubicBezTo>
                        <a:pt x="436" y="1355"/>
                        <a:pt x="436" y="1357"/>
                        <a:pt x="437" y="1359"/>
                      </a:cubicBezTo>
                      <a:lnTo>
                        <a:pt x="435" y="13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9"/>
                <p:cNvSpPr/>
                <p:nvPr/>
              </p:nvSpPr>
              <p:spPr>
                <a:xfrm>
                  <a:off x="5617117" y="2187170"/>
                  <a:ext cx="23463" cy="44878"/>
                </a:xfrm>
                <a:custGeom>
                  <a:avLst/>
                  <a:gdLst/>
                  <a:ahLst/>
                  <a:cxnLst/>
                  <a:rect l="l" t="t" r="r" b="b"/>
                  <a:pathLst>
                    <a:path w="550" h="1052" extrusionOk="0">
                      <a:moveTo>
                        <a:pt x="232" y="0"/>
                      </a:moveTo>
                      <a:cubicBezTo>
                        <a:pt x="208" y="0"/>
                        <a:pt x="183" y="4"/>
                        <a:pt x="160" y="12"/>
                      </a:cubicBezTo>
                      <a:cubicBezTo>
                        <a:pt x="46" y="51"/>
                        <a:pt x="0" y="160"/>
                        <a:pt x="8" y="271"/>
                      </a:cubicBezTo>
                      <a:cubicBezTo>
                        <a:pt x="23" y="495"/>
                        <a:pt x="142" y="693"/>
                        <a:pt x="140" y="922"/>
                      </a:cubicBezTo>
                      <a:lnTo>
                        <a:pt x="202" y="1051"/>
                      </a:lnTo>
                      <a:cubicBezTo>
                        <a:pt x="193" y="975"/>
                        <a:pt x="215" y="805"/>
                        <a:pt x="249" y="737"/>
                      </a:cubicBezTo>
                      <a:cubicBezTo>
                        <a:pt x="325" y="586"/>
                        <a:pt x="549" y="313"/>
                        <a:pt x="458" y="137"/>
                      </a:cubicBezTo>
                      <a:cubicBezTo>
                        <a:pt x="416" y="55"/>
                        <a:pt x="325" y="0"/>
                        <a:pt x="2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9"/>
                <p:cNvSpPr/>
                <p:nvPr/>
              </p:nvSpPr>
              <p:spPr>
                <a:xfrm>
                  <a:off x="5550482" y="2156753"/>
                  <a:ext cx="43556" cy="55245"/>
                </a:xfrm>
                <a:custGeom>
                  <a:avLst/>
                  <a:gdLst/>
                  <a:ahLst/>
                  <a:cxnLst/>
                  <a:rect l="l" t="t" r="r" b="b"/>
                  <a:pathLst>
                    <a:path w="1021" h="1295" extrusionOk="0">
                      <a:moveTo>
                        <a:pt x="126" y="0"/>
                      </a:moveTo>
                      <a:cubicBezTo>
                        <a:pt x="41" y="58"/>
                        <a:pt x="1" y="169"/>
                        <a:pt x="2" y="273"/>
                      </a:cubicBezTo>
                      <a:cubicBezTo>
                        <a:pt x="4" y="388"/>
                        <a:pt x="62" y="494"/>
                        <a:pt x="134" y="585"/>
                      </a:cubicBezTo>
                      <a:cubicBezTo>
                        <a:pt x="228" y="706"/>
                        <a:pt x="347" y="805"/>
                        <a:pt x="481" y="879"/>
                      </a:cubicBezTo>
                      <a:cubicBezTo>
                        <a:pt x="593" y="940"/>
                        <a:pt x="718" y="981"/>
                        <a:pt x="815" y="1065"/>
                      </a:cubicBezTo>
                      <a:cubicBezTo>
                        <a:pt x="882" y="1119"/>
                        <a:pt x="940" y="1182"/>
                        <a:pt x="991" y="1251"/>
                      </a:cubicBezTo>
                      <a:lnTo>
                        <a:pt x="991" y="1251"/>
                      </a:lnTo>
                      <a:lnTo>
                        <a:pt x="126" y="0"/>
                      </a:lnTo>
                      <a:close/>
                      <a:moveTo>
                        <a:pt x="991" y="1251"/>
                      </a:moveTo>
                      <a:lnTo>
                        <a:pt x="1021" y="1295"/>
                      </a:lnTo>
                      <a:cubicBezTo>
                        <a:pt x="1011" y="1280"/>
                        <a:pt x="1001" y="1265"/>
                        <a:pt x="991" y="12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9"/>
                <p:cNvSpPr/>
                <p:nvPr/>
              </p:nvSpPr>
              <p:spPr>
                <a:xfrm>
                  <a:off x="5555473" y="2155047"/>
                  <a:ext cx="38223" cy="57207"/>
                </a:xfrm>
                <a:custGeom>
                  <a:avLst/>
                  <a:gdLst/>
                  <a:ahLst/>
                  <a:cxnLst/>
                  <a:rect l="l" t="t" r="r" b="b"/>
                  <a:pathLst>
                    <a:path w="896" h="1341" extrusionOk="0">
                      <a:moveTo>
                        <a:pt x="160" y="0"/>
                      </a:moveTo>
                      <a:cubicBezTo>
                        <a:pt x="103" y="0"/>
                        <a:pt x="47" y="14"/>
                        <a:pt x="0" y="46"/>
                      </a:cubicBezTo>
                      <a:lnTo>
                        <a:pt x="866" y="1298"/>
                      </a:lnTo>
                      <a:lnTo>
                        <a:pt x="866" y="1298"/>
                      </a:lnTo>
                      <a:cubicBezTo>
                        <a:pt x="818" y="1226"/>
                        <a:pt x="781" y="1147"/>
                        <a:pt x="753" y="1065"/>
                      </a:cubicBezTo>
                      <a:cubicBezTo>
                        <a:pt x="710" y="945"/>
                        <a:pt x="715" y="814"/>
                        <a:pt x="697" y="687"/>
                      </a:cubicBezTo>
                      <a:cubicBezTo>
                        <a:pt x="676" y="535"/>
                        <a:pt x="624" y="389"/>
                        <a:pt x="545" y="259"/>
                      </a:cubicBezTo>
                      <a:cubicBezTo>
                        <a:pt x="485" y="161"/>
                        <a:pt x="406" y="69"/>
                        <a:pt x="299" y="27"/>
                      </a:cubicBezTo>
                      <a:cubicBezTo>
                        <a:pt x="255" y="10"/>
                        <a:pt x="208" y="0"/>
                        <a:pt x="160" y="0"/>
                      </a:cubicBezTo>
                      <a:close/>
                      <a:moveTo>
                        <a:pt x="866" y="1298"/>
                      </a:moveTo>
                      <a:cubicBezTo>
                        <a:pt x="875" y="1312"/>
                        <a:pt x="885" y="1327"/>
                        <a:pt x="895" y="1341"/>
                      </a:cubicBezTo>
                      <a:lnTo>
                        <a:pt x="866" y="129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1" name="Google Shape;2061;p49"/>
              <p:cNvGrpSpPr/>
              <p:nvPr/>
            </p:nvGrpSpPr>
            <p:grpSpPr>
              <a:xfrm>
                <a:off x="11115762" y="2841630"/>
                <a:ext cx="408287" cy="538326"/>
                <a:chOff x="5554151" y="2164390"/>
                <a:chExt cx="85320" cy="112494"/>
              </a:xfrm>
            </p:grpSpPr>
            <p:sp>
              <p:nvSpPr>
                <p:cNvPr id="2062" name="Google Shape;2062;p49"/>
                <p:cNvSpPr/>
                <p:nvPr/>
              </p:nvSpPr>
              <p:spPr>
                <a:xfrm>
                  <a:off x="5561019" y="2164390"/>
                  <a:ext cx="78452" cy="112494"/>
                </a:xfrm>
                <a:custGeom>
                  <a:avLst/>
                  <a:gdLst/>
                  <a:ahLst/>
                  <a:cxnLst/>
                  <a:rect l="l" t="t" r="r" b="b"/>
                  <a:pathLst>
                    <a:path w="1839" h="2637" extrusionOk="0">
                      <a:moveTo>
                        <a:pt x="47" y="1"/>
                      </a:moveTo>
                      <a:cubicBezTo>
                        <a:pt x="23" y="1"/>
                        <a:pt x="0" y="24"/>
                        <a:pt x="18" y="49"/>
                      </a:cubicBezTo>
                      <a:cubicBezTo>
                        <a:pt x="116" y="194"/>
                        <a:pt x="216" y="339"/>
                        <a:pt x="316" y="485"/>
                      </a:cubicBezTo>
                      <a:cubicBezTo>
                        <a:pt x="435" y="661"/>
                        <a:pt x="556" y="838"/>
                        <a:pt x="676" y="1016"/>
                      </a:cubicBezTo>
                      <a:lnTo>
                        <a:pt x="1059" y="1584"/>
                      </a:lnTo>
                      <a:cubicBezTo>
                        <a:pt x="1181" y="1764"/>
                        <a:pt x="1302" y="1943"/>
                        <a:pt x="1424" y="2124"/>
                      </a:cubicBezTo>
                      <a:cubicBezTo>
                        <a:pt x="1526" y="2274"/>
                        <a:pt x="1628" y="2425"/>
                        <a:pt x="1731" y="2574"/>
                      </a:cubicBezTo>
                      <a:lnTo>
                        <a:pt x="1764" y="2622"/>
                      </a:lnTo>
                      <a:cubicBezTo>
                        <a:pt x="1771" y="2632"/>
                        <a:pt x="1781" y="2636"/>
                        <a:pt x="1791" y="2636"/>
                      </a:cubicBezTo>
                      <a:cubicBezTo>
                        <a:pt x="1815" y="2636"/>
                        <a:pt x="1839" y="2613"/>
                        <a:pt x="1821" y="2587"/>
                      </a:cubicBezTo>
                      <a:cubicBezTo>
                        <a:pt x="1722" y="2443"/>
                        <a:pt x="1622" y="2298"/>
                        <a:pt x="1523" y="2152"/>
                      </a:cubicBezTo>
                      <a:cubicBezTo>
                        <a:pt x="1403" y="1976"/>
                        <a:pt x="1282" y="1799"/>
                        <a:pt x="1163" y="1621"/>
                      </a:cubicBezTo>
                      <a:lnTo>
                        <a:pt x="780" y="1051"/>
                      </a:lnTo>
                      <a:cubicBezTo>
                        <a:pt x="658" y="873"/>
                        <a:pt x="537" y="692"/>
                        <a:pt x="415" y="513"/>
                      </a:cubicBezTo>
                      <a:cubicBezTo>
                        <a:pt x="313" y="363"/>
                        <a:pt x="210" y="212"/>
                        <a:pt x="107" y="63"/>
                      </a:cubicBezTo>
                      <a:lnTo>
                        <a:pt x="75" y="15"/>
                      </a:lnTo>
                      <a:cubicBezTo>
                        <a:pt x="67" y="5"/>
                        <a:pt x="57" y="1"/>
                        <a:pt x="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9"/>
                <p:cNvSpPr/>
                <p:nvPr/>
              </p:nvSpPr>
              <p:spPr>
                <a:xfrm>
                  <a:off x="5578979" y="2242457"/>
                  <a:ext cx="54775" cy="26663"/>
                </a:xfrm>
                <a:custGeom>
                  <a:avLst/>
                  <a:gdLst/>
                  <a:ahLst/>
                  <a:cxnLst/>
                  <a:rect l="l" t="t" r="r" b="b"/>
                  <a:pathLst>
                    <a:path w="1284" h="625" extrusionOk="0">
                      <a:moveTo>
                        <a:pt x="51" y="1"/>
                      </a:moveTo>
                      <a:cubicBezTo>
                        <a:pt x="14" y="1"/>
                        <a:pt x="0" y="57"/>
                        <a:pt x="40" y="65"/>
                      </a:cubicBezTo>
                      <a:cubicBezTo>
                        <a:pt x="472" y="143"/>
                        <a:pt x="876" y="332"/>
                        <a:pt x="1212" y="616"/>
                      </a:cubicBezTo>
                      <a:cubicBezTo>
                        <a:pt x="1219" y="622"/>
                        <a:pt x="1226" y="625"/>
                        <a:pt x="1234" y="625"/>
                      </a:cubicBezTo>
                      <a:cubicBezTo>
                        <a:pt x="1260" y="625"/>
                        <a:pt x="1284" y="592"/>
                        <a:pt x="1258" y="569"/>
                      </a:cubicBezTo>
                      <a:cubicBezTo>
                        <a:pt x="991" y="343"/>
                        <a:pt x="680" y="173"/>
                        <a:pt x="346" y="71"/>
                      </a:cubicBezTo>
                      <a:cubicBezTo>
                        <a:pt x="250" y="42"/>
                        <a:pt x="155" y="19"/>
                        <a:pt x="58" y="1"/>
                      </a:cubicBezTo>
                      <a:cubicBezTo>
                        <a:pt x="55" y="1"/>
                        <a:pt x="53" y="1"/>
                        <a:pt x="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9"/>
                <p:cNvSpPr/>
                <p:nvPr/>
              </p:nvSpPr>
              <p:spPr>
                <a:xfrm>
                  <a:off x="5554151" y="2207732"/>
                  <a:ext cx="64758" cy="39205"/>
                </a:xfrm>
                <a:custGeom>
                  <a:avLst/>
                  <a:gdLst/>
                  <a:ahLst/>
                  <a:cxnLst/>
                  <a:rect l="l" t="t" r="r" b="b"/>
                  <a:pathLst>
                    <a:path w="1518" h="919" extrusionOk="0">
                      <a:moveTo>
                        <a:pt x="44" y="1"/>
                      </a:moveTo>
                      <a:cubicBezTo>
                        <a:pt x="11" y="1"/>
                        <a:pt x="1" y="55"/>
                        <a:pt x="36" y="67"/>
                      </a:cubicBezTo>
                      <a:cubicBezTo>
                        <a:pt x="233" y="132"/>
                        <a:pt x="421" y="226"/>
                        <a:pt x="602" y="325"/>
                      </a:cubicBezTo>
                      <a:cubicBezTo>
                        <a:pt x="811" y="437"/>
                        <a:pt x="1011" y="562"/>
                        <a:pt x="1202" y="701"/>
                      </a:cubicBezTo>
                      <a:cubicBezTo>
                        <a:pt x="1290" y="763"/>
                        <a:pt x="1372" y="833"/>
                        <a:pt x="1448" y="909"/>
                      </a:cubicBezTo>
                      <a:cubicBezTo>
                        <a:pt x="1455" y="916"/>
                        <a:pt x="1462" y="919"/>
                        <a:pt x="1470" y="919"/>
                      </a:cubicBezTo>
                      <a:cubicBezTo>
                        <a:pt x="1495" y="919"/>
                        <a:pt x="1517" y="886"/>
                        <a:pt x="1494" y="862"/>
                      </a:cubicBezTo>
                      <a:lnTo>
                        <a:pt x="1496" y="862"/>
                      </a:lnTo>
                      <a:cubicBezTo>
                        <a:pt x="1348" y="711"/>
                        <a:pt x="1169" y="590"/>
                        <a:pt x="992" y="477"/>
                      </a:cubicBezTo>
                      <a:cubicBezTo>
                        <a:pt x="789" y="347"/>
                        <a:pt x="579" y="231"/>
                        <a:pt x="361" y="128"/>
                      </a:cubicBezTo>
                      <a:cubicBezTo>
                        <a:pt x="261" y="80"/>
                        <a:pt x="158" y="38"/>
                        <a:pt x="55" y="3"/>
                      </a:cubicBezTo>
                      <a:cubicBezTo>
                        <a:pt x="51" y="1"/>
                        <a:pt x="48" y="1"/>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9"/>
                <p:cNvSpPr/>
                <p:nvPr/>
              </p:nvSpPr>
              <p:spPr>
                <a:xfrm>
                  <a:off x="5622322" y="2208287"/>
                  <a:ext cx="10281" cy="58530"/>
                </a:xfrm>
                <a:custGeom>
                  <a:avLst/>
                  <a:gdLst/>
                  <a:ahLst/>
                  <a:cxnLst/>
                  <a:rect l="l" t="t" r="r" b="b"/>
                  <a:pathLst>
                    <a:path w="241" h="1372" extrusionOk="0">
                      <a:moveTo>
                        <a:pt x="92" y="0"/>
                      </a:moveTo>
                      <a:cubicBezTo>
                        <a:pt x="79" y="0"/>
                        <a:pt x="67" y="7"/>
                        <a:pt x="63" y="24"/>
                      </a:cubicBezTo>
                      <a:cubicBezTo>
                        <a:pt x="1" y="367"/>
                        <a:pt x="8" y="720"/>
                        <a:pt x="86" y="1062"/>
                      </a:cubicBezTo>
                      <a:cubicBezTo>
                        <a:pt x="108" y="1159"/>
                        <a:pt x="135" y="1254"/>
                        <a:pt x="169" y="1348"/>
                      </a:cubicBezTo>
                      <a:cubicBezTo>
                        <a:pt x="174" y="1364"/>
                        <a:pt x="188" y="1371"/>
                        <a:pt x="201" y="1371"/>
                      </a:cubicBezTo>
                      <a:cubicBezTo>
                        <a:pt x="221" y="1371"/>
                        <a:pt x="241" y="1355"/>
                        <a:pt x="232" y="1330"/>
                      </a:cubicBezTo>
                      <a:lnTo>
                        <a:pt x="233" y="1330"/>
                      </a:lnTo>
                      <a:cubicBezTo>
                        <a:pt x="118" y="1010"/>
                        <a:pt x="71" y="670"/>
                        <a:pt x="92" y="330"/>
                      </a:cubicBezTo>
                      <a:cubicBezTo>
                        <a:pt x="97" y="233"/>
                        <a:pt x="109" y="137"/>
                        <a:pt x="127" y="42"/>
                      </a:cubicBezTo>
                      <a:cubicBezTo>
                        <a:pt x="132" y="17"/>
                        <a:pt x="111"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9"/>
                <p:cNvSpPr/>
                <p:nvPr/>
              </p:nvSpPr>
              <p:spPr>
                <a:xfrm>
                  <a:off x="5603125" y="2177614"/>
                  <a:ext cx="13864" cy="67659"/>
                </a:xfrm>
                <a:custGeom>
                  <a:avLst/>
                  <a:gdLst/>
                  <a:ahLst/>
                  <a:cxnLst/>
                  <a:rect l="l" t="t" r="r" b="b"/>
                  <a:pathLst>
                    <a:path w="325" h="1586" extrusionOk="0">
                      <a:moveTo>
                        <a:pt x="40" y="0"/>
                      </a:moveTo>
                      <a:cubicBezTo>
                        <a:pt x="24" y="0"/>
                        <a:pt x="7" y="11"/>
                        <a:pt x="6" y="32"/>
                      </a:cubicBezTo>
                      <a:cubicBezTo>
                        <a:pt x="0" y="231"/>
                        <a:pt x="9" y="431"/>
                        <a:pt x="33" y="630"/>
                      </a:cubicBezTo>
                      <a:cubicBezTo>
                        <a:pt x="55" y="846"/>
                        <a:pt x="94" y="1061"/>
                        <a:pt x="149" y="1272"/>
                      </a:cubicBezTo>
                      <a:cubicBezTo>
                        <a:pt x="176" y="1374"/>
                        <a:pt x="212" y="1472"/>
                        <a:pt x="255" y="1569"/>
                      </a:cubicBezTo>
                      <a:cubicBezTo>
                        <a:pt x="261" y="1581"/>
                        <a:pt x="271" y="1585"/>
                        <a:pt x="280" y="1585"/>
                      </a:cubicBezTo>
                      <a:cubicBezTo>
                        <a:pt x="302" y="1585"/>
                        <a:pt x="325" y="1562"/>
                        <a:pt x="313" y="1535"/>
                      </a:cubicBezTo>
                      <a:cubicBezTo>
                        <a:pt x="231" y="1360"/>
                        <a:pt x="187" y="1168"/>
                        <a:pt x="151" y="980"/>
                      </a:cubicBezTo>
                      <a:cubicBezTo>
                        <a:pt x="112" y="770"/>
                        <a:pt x="87" y="555"/>
                        <a:pt x="75" y="340"/>
                      </a:cubicBezTo>
                      <a:cubicBezTo>
                        <a:pt x="70" y="237"/>
                        <a:pt x="67" y="135"/>
                        <a:pt x="72" y="32"/>
                      </a:cubicBezTo>
                      <a:cubicBezTo>
                        <a:pt x="73" y="11"/>
                        <a:pt x="56" y="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67" name="Google Shape;2067;p49"/>
            <p:cNvGrpSpPr/>
            <p:nvPr/>
          </p:nvGrpSpPr>
          <p:grpSpPr>
            <a:xfrm>
              <a:off x="4155708" y="118979"/>
              <a:ext cx="832497" cy="724097"/>
              <a:chOff x="8772808" y="949017"/>
              <a:chExt cx="832497" cy="724097"/>
            </a:xfrm>
          </p:grpSpPr>
          <p:grpSp>
            <p:nvGrpSpPr>
              <p:cNvPr id="2068" name="Google Shape;2068;p49"/>
              <p:cNvGrpSpPr/>
              <p:nvPr/>
            </p:nvGrpSpPr>
            <p:grpSpPr>
              <a:xfrm>
                <a:off x="8772808" y="1039248"/>
                <a:ext cx="832497" cy="633865"/>
                <a:chOff x="5064542" y="1787744"/>
                <a:chExt cx="173967" cy="132459"/>
              </a:xfrm>
            </p:grpSpPr>
            <p:sp>
              <p:nvSpPr>
                <p:cNvPr id="2069" name="Google Shape;2069;p49"/>
                <p:cNvSpPr/>
                <p:nvPr/>
              </p:nvSpPr>
              <p:spPr>
                <a:xfrm>
                  <a:off x="5064542" y="1871059"/>
                  <a:ext cx="67232" cy="19666"/>
                </a:xfrm>
                <a:custGeom>
                  <a:avLst/>
                  <a:gdLst/>
                  <a:ahLst/>
                  <a:cxnLst/>
                  <a:rect l="l" t="t" r="r" b="b"/>
                  <a:pathLst>
                    <a:path w="1576" h="461" extrusionOk="0">
                      <a:moveTo>
                        <a:pt x="1096" y="0"/>
                      </a:moveTo>
                      <a:cubicBezTo>
                        <a:pt x="889" y="0"/>
                        <a:pt x="703" y="48"/>
                        <a:pt x="491" y="118"/>
                      </a:cubicBezTo>
                      <a:cubicBezTo>
                        <a:pt x="323" y="176"/>
                        <a:pt x="159" y="273"/>
                        <a:pt x="1" y="360"/>
                      </a:cubicBezTo>
                      <a:lnTo>
                        <a:pt x="432" y="421"/>
                      </a:lnTo>
                      <a:cubicBezTo>
                        <a:pt x="576" y="441"/>
                        <a:pt x="722" y="460"/>
                        <a:pt x="866" y="460"/>
                      </a:cubicBezTo>
                      <a:cubicBezTo>
                        <a:pt x="929" y="460"/>
                        <a:pt x="991" y="457"/>
                        <a:pt x="1054" y="448"/>
                      </a:cubicBezTo>
                      <a:cubicBezTo>
                        <a:pt x="1259" y="418"/>
                        <a:pt x="1464" y="319"/>
                        <a:pt x="1576" y="143"/>
                      </a:cubicBezTo>
                      <a:cubicBezTo>
                        <a:pt x="1522" y="103"/>
                        <a:pt x="1335" y="18"/>
                        <a:pt x="1268" y="11"/>
                      </a:cubicBezTo>
                      <a:cubicBezTo>
                        <a:pt x="1209" y="4"/>
                        <a:pt x="1152" y="0"/>
                        <a:pt x="1096" y="0"/>
                      </a:cubicBezTo>
                      <a:close/>
                    </a:path>
                  </a:pathLst>
                </a:custGeom>
                <a:solidFill>
                  <a:srgbClr val="EE378A">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9"/>
                <p:cNvSpPr/>
                <p:nvPr/>
              </p:nvSpPr>
              <p:spPr>
                <a:xfrm>
                  <a:off x="5119915" y="1869268"/>
                  <a:ext cx="46158" cy="50936"/>
                </a:xfrm>
                <a:custGeom>
                  <a:avLst/>
                  <a:gdLst/>
                  <a:ahLst/>
                  <a:cxnLst/>
                  <a:rect l="l" t="t" r="r" b="b"/>
                  <a:pathLst>
                    <a:path w="1082" h="1194" extrusionOk="0">
                      <a:moveTo>
                        <a:pt x="1051" y="1"/>
                      </a:moveTo>
                      <a:lnTo>
                        <a:pt x="1051" y="1"/>
                      </a:lnTo>
                      <a:cubicBezTo>
                        <a:pt x="659" y="27"/>
                        <a:pt x="400" y="378"/>
                        <a:pt x="215" y="690"/>
                      </a:cubicBezTo>
                      <a:cubicBezTo>
                        <a:pt x="124" y="845"/>
                        <a:pt x="63" y="1025"/>
                        <a:pt x="0" y="1194"/>
                      </a:cubicBezTo>
                      <a:lnTo>
                        <a:pt x="367" y="956"/>
                      </a:lnTo>
                      <a:cubicBezTo>
                        <a:pt x="541" y="845"/>
                        <a:pt x="719" y="730"/>
                        <a:pt x="855" y="572"/>
                      </a:cubicBezTo>
                      <a:cubicBezTo>
                        <a:pt x="990" y="414"/>
                        <a:pt x="1081" y="206"/>
                        <a:pt x="1051" y="1"/>
                      </a:cubicBezTo>
                      <a:close/>
                    </a:path>
                  </a:pathLst>
                </a:custGeom>
                <a:solidFill>
                  <a:srgbClr val="EE378A">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9"/>
                <p:cNvSpPr/>
                <p:nvPr/>
              </p:nvSpPr>
              <p:spPr>
                <a:xfrm>
                  <a:off x="5169443" y="1846573"/>
                  <a:ext cx="34981" cy="60065"/>
                </a:xfrm>
                <a:custGeom>
                  <a:avLst/>
                  <a:gdLst/>
                  <a:ahLst/>
                  <a:cxnLst/>
                  <a:rect l="l" t="t" r="r" b="b"/>
                  <a:pathLst>
                    <a:path w="820" h="1408" extrusionOk="0">
                      <a:moveTo>
                        <a:pt x="742" y="0"/>
                      </a:moveTo>
                      <a:lnTo>
                        <a:pt x="742" y="0"/>
                      </a:lnTo>
                      <a:cubicBezTo>
                        <a:pt x="366" y="118"/>
                        <a:pt x="196" y="522"/>
                        <a:pt x="90" y="867"/>
                      </a:cubicBezTo>
                      <a:cubicBezTo>
                        <a:pt x="38" y="1040"/>
                        <a:pt x="22" y="1229"/>
                        <a:pt x="1" y="1408"/>
                      </a:cubicBezTo>
                      <a:lnTo>
                        <a:pt x="301" y="1090"/>
                      </a:lnTo>
                      <a:cubicBezTo>
                        <a:pt x="444" y="940"/>
                        <a:pt x="590" y="786"/>
                        <a:pt x="685" y="601"/>
                      </a:cubicBezTo>
                      <a:cubicBezTo>
                        <a:pt x="779" y="416"/>
                        <a:pt x="819" y="191"/>
                        <a:pt x="742" y="0"/>
                      </a:cubicBezTo>
                      <a:close/>
                    </a:path>
                  </a:pathLst>
                </a:custGeom>
                <a:solidFill>
                  <a:srgbClr val="EE378A">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9"/>
                <p:cNvSpPr/>
                <p:nvPr/>
              </p:nvSpPr>
              <p:spPr>
                <a:xfrm>
                  <a:off x="5214236" y="1806216"/>
                  <a:ext cx="24274" cy="66038"/>
                </a:xfrm>
                <a:custGeom>
                  <a:avLst/>
                  <a:gdLst/>
                  <a:ahLst/>
                  <a:cxnLst/>
                  <a:rect l="l" t="t" r="r" b="b"/>
                  <a:pathLst>
                    <a:path w="569" h="1548" extrusionOk="0">
                      <a:moveTo>
                        <a:pt x="430" y="1"/>
                      </a:moveTo>
                      <a:cubicBezTo>
                        <a:pt x="95" y="208"/>
                        <a:pt x="29" y="641"/>
                        <a:pt x="11" y="1000"/>
                      </a:cubicBezTo>
                      <a:cubicBezTo>
                        <a:pt x="1" y="1180"/>
                        <a:pt x="32" y="1368"/>
                        <a:pt x="56" y="1547"/>
                      </a:cubicBezTo>
                      <a:lnTo>
                        <a:pt x="269" y="1167"/>
                      </a:lnTo>
                      <a:cubicBezTo>
                        <a:pt x="372" y="985"/>
                        <a:pt x="475" y="802"/>
                        <a:pt x="523" y="599"/>
                      </a:cubicBezTo>
                      <a:cubicBezTo>
                        <a:pt x="569" y="396"/>
                        <a:pt x="552" y="169"/>
                        <a:pt x="430" y="1"/>
                      </a:cubicBezTo>
                      <a:close/>
                    </a:path>
                  </a:pathLst>
                </a:custGeom>
                <a:solidFill>
                  <a:srgbClr val="EE378A">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9"/>
                <p:cNvSpPr/>
                <p:nvPr/>
              </p:nvSpPr>
              <p:spPr>
                <a:xfrm>
                  <a:off x="5094660" y="1844696"/>
                  <a:ext cx="66251" cy="20989"/>
                </a:xfrm>
                <a:custGeom>
                  <a:avLst/>
                  <a:gdLst/>
                  <a:ahLst/>
                  <a:cxnLst/>
                  <a:rect l="l" t="t" r="r" b="b"/>
                  <a:pathLst>
                    <a:path w="1553" h="492" extrusionOk="0">
                      <a:moveTo>
                        <a:pt x="715" y="1"/>
                      </a:moveTo>
                      <a:cubicBezTo>
                        <a:pt x="622" y="1"/>
                        <a:pt x="528" y="6"/>
                        <a:pt x="436" y="11"/>
                      </a:cubicBezTo>
                      <a:lnTo>
                        <a:pt x="0" y="37"/>
                      </a:lnTo>
                      <a:cubicBezTo>
                        <a:pt x="151" y="137"/>
                        <a:pt x="304" y="246"/>
                        <a:pt x="470" y="317"/>
                      </a:cubicBezTo>
                      <a:cubicBezTo>
                        <a:pt x="677" y="406"/>
                        <a:pt x="918" y="491"/>
                        <a:pt x="1150" y="491"/>
                      </a:cubicBezTo>
                      <a:cubicBezTo>
                        <a:pt x="1290" y="491"/>
                        <a:pt x="1427" y="460"/>
                        <a:pt x="1552" y="381"/>
                      </a:cubicBezTo>
                      <a:cubicBezTo>
                        <a:pt x="1456" y="198"/>
                        <a:pt x="1259" y="83"/>
                        <a:pt x="1056" y="35"/>
                      </a:cubicBezTo>
                      <a:cubicBezTo>
                        <a:pt x="944" y="9"/>
                        <a:pt x="829" y="1"/>
                        <a:pt x="715" y="1"/>
                      </a:cubicBezTo>
                      <a:close/>
                    </a:path>
                  </a:pathLst>
                </a:custGeom>
                <a:solidFill>
                  <a:srgbClr val="EE378A">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9"/>
                <p:cNvSpPr/>
                <p:nvPr/>
              </p:nvSpPr>
              <p:spPr>
                <a:xfrm>
                  <a:off x="5130281" y="1825157"/>
                  <a:ext cx="67787" cy="19538"/>
                </a:xfrm>
                <a:custGeom>
                  <a:avLst/>
                  <a:gdLst/>
                  <a:ahLst/>
                  <a:cxnLst/>
                  <a:rect l="l" t="t" r="r" b="b"/>
                  <a:pathLst>
                    <a:path w="1589" h="458" extrusionOk="0">
                      <a:moveTo>
                        <a:pt x="1058" y="0"/>
                      </a:moveTo>
                      <a:cubicBezTo>
                        <a:pt x="1044" y="0"/>
                        <a:pt x="1030" y="1"/>
                        <a:pt x="1016" y="1"/>
                      </a:cubicBezTo>
                      <a:cubicBezTo>
                        <a:pt x="808" y="12"/>
                        <a:pt x="609" y="79"/>
                        <a:pt x="412" y="147"/>
                      </a:cubicBezTo>
                      <a:lnTo>
                        <a:pt x="0" y="289"/>
                      </a:lnTo>
                      <a:cubicBezTo>
                        <a:pt x="172" y="344"/>
                        <a:pt x="351" y="408"/>
                        <a:pt x="530" y="432"/>
                      </a:cubicBezTo>
                      <a:cubicBezTo>
                        <a:pt x="640" y="446"/>
                        <a:pt x="757" y="458"/>
                        <a:pt x="875" y="458"/>
                      </a:cubicBezTo>
                      <a:cubicBezTo>
                        <a:pt x="1140" y="458"/>
                        <a:pt x="1406" y="402"/>
                        <a:pt x="1588" y="200"/>
                      </a:cubicBezTo>
                      <a:cubicBezTo>
                        <a:pt x="1455" y="59"/>
                        <a:pt x="1254" y="0"/>
                        <a:pt x="1058" y="0"/>
                      </a:cubicBezTo>
                      <a:close/>
                    </a:path>
                  </a:pathLst>
                </a:custGeom>
                <a:solidFill>
                  <a:srgbClr val="EE378A">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9"/>
                <p:cNvSpPr/>
                <p:nvPr/>
              </p:nvSpPr>
              <p:spPr>
                <a:xfrm>
                  <a:off x="5161423" y="1787744"/>
                  <a:ext cx="61132" cy="31611"/>
                </a:xfrm>
                <a:custGeom>
                  <a:avLst/>
                  <a:gdLst/>
                  <a:ahLst/>
                  <a:cxnLst/>
                  <a:rect l="l" t="t" r="r" b="b"/>
                  <a:pathLst>
                    <a:path w="1433" h="741" extrusionOk="0">
                      <a:moveTo>
                        <a:pt x="1189" y="0"/>
                      </a:moveTo>
                      <a:cubicBezTo>
                        <a:pt x="1066" y="0"/>
                        <a:pt x="941" y="33"/>
                        <a:pt x="829" y="85"/>
                      </a:cubicBezTo>
                      <a:cubicBezTo>
                        <a:pt x="641" y="174"/>
                        <a:pt x="483" y="313"/>
                        <a:pt x="327" y="452"/>
                      </a:cubicBezTo>
                      <a:lnTo>
                        <a:pt x="1" y="741"/>
                      </a:lnTo>
                      <a:cubicBezTo>
                        <a:pt x="180" y="726"/>
                        <a:pt x="369" y="717"/>
                        <a:pt x="544" y="669"/>
                      </a:cubicBezTo>
                      <a:cubicBezTo>
                        <a:pt x="893" y="577"/>
                        <a:pt x="1301" y="420"/>
                        <a:pt x="1432" y="49"/>
                      </a:cubicBezTo>
                      <a:cubicBezTo>
                        <a:pt x="1356" y="15"/>
                        <a:pt x="1273" y="0"/>
                        <a:pt x="1189" y="0"/>
                      </a:cubicBezTo>
                      <a:close/>
                    </a:path>
                  </a:pathLst>
                </a:custGeom>
                <a:solidFill>
                  <a:srgbClr val="EE378A">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6" name="Google Shape;2076;p49"/>
              <p:cNvSpPr/>
              <p:nvPr/>
            </p:nvSpPr>
            <p:spPr>
              <a:xfrm>
                <a:off x="8873655" y="949017"/>
                <a:ext cx="731035" cy="551185"/>
              </a:xfrm>
              <a:custGeom>
                <a:avLst/>
                <a:gdLst/>
                <a:ahLst/>
                <a:cxnLst/>
                <a:rect l="l" t="t" r="r" b="b"/>
                <a:pathLst>
                  <a:path w="3581" h="2700" extrusionOk="0">
                    <a:moveTo>
                      <a:pt x="3546" y="0"/>
                    </a:moveTo>
                    <a:cubicBezTo>
                      <a:pt x="3534" y="0"/>
                      <a:pt x="3523" y="7"/>
                      <a:pt x="3520" y="21"/>
                    </a:cubicBezTo>
                    <a:cubicBezTo>
                      <a:pt x="3348" y="698"/>
                      <a:pt x="2890" y="1442"/>
                      <a:pt x="2388" y="1866"/>
                    </a:cubicBezTo>
                    <a:cubicBezTo>
                      <a:pt x="1884" y="2289"/>
                      <a:pt x="828" y="2638"/>
                      <a:pt x="33" y="2643"/>
                    </a:cubicBezTo>
                    <a:cubicBezTo>
                      <a:pt x="0" y="2647"/>
                      <a:pt x="0" y="2695"/>
                      <a:pt x="33" y="2700"/>
                    </a:cubicBezTo>
                    <a:lnTo>
                      <a:pt x="35" y="2700"/>
                    </a:lnTo>
                    <a:cubicBezTo>
                      <a:pt x="853" y="2695"/>
                      <a:pt x="1903" y="2348"/>
                      <a:pt x="2424" y="1909"/>
                    </a:cubicBezTo>
                    <a:cubicBezTo>
                      <a:pt x="2938" y="1475"/>
                      <a:pt x="3400" y="722"/>
                      <a:pt x="3575" y="36"/>
                    </a:cubicBezTo>
                    <a:cubicBezTo>
                      <a:pt x="3580" y="14"/>
                      <a:pt x="3563" y="0"/>
                      <a:pt x="35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9"/>
              <p:cNvSpPr/>
              <p:nvPr/>
            </p:nvSpPr>
            <p:spPr>
              <a:xfrm>
                <a:off x="9025946" y="1347096"/>
                <a:ext cx="263956" cy="236193"/>
              </a:xfrm>
              <a:custGeom>
                <a:avLst/>
                <a:gdLst/>
                <a:ahLst/>
                <a:cxnLst/>
                <a:rect l="l" t="t" r="r" b="b"/>
                <a:pathLst>
                  <a:path w="1293" h="1157" extrusionOk="0">
                    <a:moveTo>
                      <a:pt x="40" y="0"/>
                    </a:moveTo>
                    <a:cubicBezTo>
                      <a:pt x="8" y="0"/>
                      <a:pt x="1" y="49"/>
                      <a:pt x="36" y="56"/>
                    </a:cubicBezTo>
                    <a:cubicBezTo>
                      <a:pt x="419" y="131"/>
                      <a:pt x="781" y="162"/>
                      <a:pt x="1166" y="195"/>
                    </a:cubicBezTo>
                    <a:lnTo>
                      <a:pt x="1211" y="198"/>
                    </a:lnTo>
                    <a:cubicBezTo>
                      <a:pt x="1001" y="553"/>
                      <a:pt x="719" y="861"/>
                      <a:pt x="386" y="1104"/>
                    </a:cubicBezTo>
                    <a:cubicBezTo>
                      <a:pt x="373" y="1115"/>
                      <a:pt x="370" y="1131"/>
                      <a:pt x="380" y="1145"/>
                    </a:cubicBezTo>
                    <a:cubicBezTo>
                      <a:pt x="385" y="1152"/>
                      <a:pt x="394" y="1155"/>
                      <a:pt x="403" y="1157"/>
                    </a:cubicBezTo>
                    <a:cubicBezTo>
                      <a:pt x="409" y="1155"/>
                      <a:pt x="415" y="1154"/>
                      <a:pt x="419" y="1151"/>
                    </a:cubicBezTo>
                    <a:cubicBezTo>
                      <a:pt x="771" y="893"/>
                      <a:pt x="1065" y="565"/>
                      <a:pt x="1282" y="187"/>
                    </a:cubicBezTo>
                    <a:cubicBezTo>
                      <a:pt x="1293" y="169"/>
                      <a:pt x="1281" y="147"/>
                      <a:pt x="1260" y="146"/>
                    </a:cubicBezTo>
                    <a:lnTo>
                      <a:pt x="1171" y="138"/>
                    </a:lnTo>
                    <a:cubicBezTo>
                      <a:pt x="787" y="105"/>
                      <a:pt x="426" y="76"/>
                      <a:pt x="46" y="1"/>
                    </a:cubicBezTo>
                    <a:cubicBezTo>
                      <a:pt x="44" y="1"/>
                      <a:pt x="42" y="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9"/>
              <p:cNvSpPr/>
              <p:nvPr/>
            </p:nvSpPr>
            <p:spPr>
              <a:xfrm>
                <a:off x="9228252" y="1245841"/>
                <a:ext cx="226598" cy="269877"/>
              </a:xfrm>
              <a:custGeom>
                <a:avLst/>
                <a:gdLst/>
                <a:ahLst/>
                <a:cxnLst/>
                <a:rect l="l" t="t" r="r" b="b"/>
                <a:pathLst>
                  <a:path w="1110" h="1322" extrusionOk="0">
                    <a:moveTo>
                      <a:pt x="1078" y="0"/>
                    </a:moveTo>
                    <a:cubicBezTo>
                      <a:pt x="1075" y="0"/>
                      <a:pt x="1072" y="1"/>
                      <a:pt x="1068" y="2"/>
                    </a:cubicBezTo>
                    <a:cubicBezTo>
                      <a:pt x="743" y="106"/>
                      <a:pt x="391" y="118"/>
                      <a:pt x="50" y="130"/>
                    </a:cubicBezTo>
                    <a:lnTo>
                      <a:pt x="29" y="130"/>
                    </a:lnTo>
                    <a:cubicBezTo>
                      <a:pt x="13" y="130"/>
                      <a:pt x="1" y="144"/>
                      <a:pt x="1" y="158"/>
                    </a:cubicBezTo>
                    <a:cubicBezTo>
                      <a:pt x="2" y="173"/>
                      <a:pt x="13" y="185"/>
                      <a:pt x="28" y="185"/>
                    </a:cubicBezTo>
                    <a:cubicBezTo>
                      <a:pt x="29" y="185"/>
                      <a:pt x="30" y="185"/>
                      <a:pt x="30" y="185"/>
                    </a:cubicBezTo>
                    <a:lnTo>
                      <a:pt x="51" y="185"/>
                    </a:lnTo>
                    <a:cubicBezTo>
                      <a:pt x="381" y="175"/>
                      <a:pt x="722" y="163"/>
                      <a:pt x="1041" y="69"/>
                    </a:cubicBezTo>
                    <a:lnTo>
                      <a:pt x="1041" y="69"/>
                    </a:lnTo>
                    <a:cubicBezTo>
                      <a:pt x="959" y="515"/>
                      <a:pt x="761" y="931"/>
                      <a:pt x="466" y="1275"/>
                    </a:cubicBezTo>
                    <a:cubicBezTo>
                      <a:pt x="455" y="1287"/>
                      <a:pt x="457" y="1305"/>
                      <a:pt x="469" y="1314"/>
                    </a:cubicBezTo>
                    <a:cubicBezTo>
                      <a:pt x="473" y="1319"/>
                      <a:pt x="481" y="1322"/>
                      <a:pt x="487" y="1322"/>
                    </a:cubicBezTo>
                    <a:cubicBezTo>
                      <a:pt x="496" y="1322"/>
                      <a:pt x="503" y="1319"/>
                      <a:pt x="509" y="1311"/>
                    </a:cubicBezTo>
                    <a:cubicBezTo>
                      <a:pt x="822" y="949"/>
                      <a:pt x="1028" y="506"/>
                      <a:pt x="1106" y="33"/>
                    </a:cubicBezTo>
                    <a:cubicBezTo>
                      <a:pt x="1109" y="16"/>
                      <a:pt x="1095" y="0"/>
                      <a:pt x="10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9"/>
              <p:cNvSpPr/>
              <p:nvPr/>
            </p:nvSpPr>
            <p:spPr>
              <a:xfrm>
                <a:off x="9328487" y="1044760"/>
                <a:ext cx="240276" cy="107175"/>
              </a:xfrm>
              <a:custGeom>
                <a:avLst/>
                <a:gdLst/>
                <a:ahLst/>
                <a:cxnLst/>
                <a:rect l="l" t="t" r="r" b="b"/>
                <a:pathLst>
                  <a:path w="1177" h="525" extrusionOk="0">
                    <a:moveTo>
                      <a:pt x="1137" y="1"/>
                    </a:moveTo>
                    <a:cubicBezTo>
                      <a:pt x="1136" y="1"/>
                      <a:pt x="1134" y="1"/>
                      <a:pt x="1132" y="1"/>
                    </a:cubicBezTo>
                    <a:cubicBezTo>
                      <a:pt x="720" y="46"/>
                      <a:pt x="351" y="273"/>
                      <a:pt x="24" y="472"/>
                    </a:cubicBezTo>
                    <a:cubicBezTo>
                      <a:pt x="0" y="487"/>
                      <a:pt x="11" y="525"/>
                      <a:pt x="39" y="525"/>
                    </a:cubicBezTo>
                    <a:cubicBezTo>
                      <a:pt x="45" y="525"/>
                      <a:pt x="49" y="523"/>
                      <a:pt x="54" y="520"/>
                    </a:cubicBezTo>
                    <a:cubicBezTo>
                      <a:pt x="375" y="323"/>
                      <a:pt x="738" y="101"/>
                      <a:pt x="1138" y="58"/>
                    </a:cubicBezTo>
                    <a:cubicBezTo>
                      <a:pt x="1176" y="55"/>
                      <a:pt x="1171" y="1"/>
                      <a:pt x="1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9"/>
              <p:cNvSpPr/>
              <p:nvPr/>
            </p:nvSpPr>
            <p:spPr>
              <a:xfrm>
                <a:off x="9533855" y="1064562"/>
                <a:ext cx="47157" cy="243542"/>
              </a:xfrm>
              <a:custGeom>
                <a:avLst/>
                <a:gdLst/>
                <a:ahLst/>
                <a:cxnLst/>
                <a:rect l="l" t="t" r="r" b="b"/>
                <a:pathLst>
                  <a:path w="231" h="1193" extrusionOk="0">
                    <a:moveTo>
                      <a:pt x="105" y="1"/>
                    </a:moveTo>
                    <a:cubicBezTo>
                      <a:pt x="88" y="1"/>
                      <a:pt x="71" y="17"/>
                      <a:pt x="78" y="38"/>
                    </a:cubicBezTo>
                    <a:cubicBezTo>
                      <a:pt x="125" y="155"/>
                      <a:pt x="174" y="322"/>
                      <a:pt x="171" y="450"/>
                    </a:cubicBezTo>
                    <a:cubicBezTo>
                      <a:pt x="168" y="578"/>
                      <a:pt x="163" y="771"/>
                      <a:pt x="7" y="1154"/>
                    </a:cubicBezTo>
                    <a:cubicBezTo>
                      <a:pt x="1" y="1169"/>
                      <a:pt x="8" y="1185"/>
                      <a:pt x="22" y="1191"/>
                    </a:cubicBezTo>
                    <a:cubicBezTo>
                      <a:pt x="26" y="1193"/>
                      <a:pt x="29" y="1193"/>
                      <a:pt x="34" y="1193"/>
                    </a:cubicBezTo>
                    <a:cubicBezTo>
                      <a:pt x="44" y="1193"/>
                      <a:pt x="54" y="1185"/>
                      <a:pt x="59" y="1175"/>
                    </a:cubicBezTo>
                    <a:cubicBezTo>
                      <a:pt x="219" y="783"/>
                      <a:pt x="224" y="575"/>
                      <a:pt x="227" y="451"/>
                    </a:cubicBezTo>
                    <a:cubicBezTo>
                      <a:pt x="230" y="317"/>
                      <a:pt x="178" y="138"/>
                      <a:pt x="131" y="18"/>
                    </a:cubicBezTo>
                    <a:cubicBezTo>
                      <a:pt x="125" y="6"/>
                      <a:pt x="115" y="1"/>
                      <a:pt x="1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1" name="Google Shape;2081;p49"/>
            <p:cNvSpPr/>
            <p:nvPr/>
          </p:nvSpPr>
          <p:spPr>
            <a:xfrm>
              <a:off x="6441146" y="4251622"/>
              <a:ext cx="118607" cy="118607"/>
            </a:xfrm>
            <a:custGeom>
              <a:avLst/>
              <a:gdLst/>
              <a:ahLst/>
              <a:cxnLst/>
              <a:rect l="l" t="t" r="r" b="b"/>
              <a:pathLst>
                <a:path w="581" h="581" extrusionOk="0">
                  <a:moveTo>
                    <a:pt x="291" y="1"/>
                  </a:moveTo>
                  <a:lnTo>
                    <a:pt x="188" y="189"/>
                  </a:lnTo>
                  <a:lnTo>
                    <a:pt x="0" y="290"/>
                  </a:lnTo>
                  <a:lnTo>
                    <a:pt x="188" y="393"/>
                  </a:lnTo>
                  <a:lnTo>
                    <a:pt x="291" y="581"/>
                  </a:lnTo>
                  <a:lnTo>
                    <a:pt x="393" y="393"/>
                  </a:lnTo>
                  <a:lnTo>
                    <a:pt x="581" y="290"/>
                  </a:lnTo>
                  <a:lnTo>
                    <a:pt x="393" y="189"/>
                  </a:lnTo>
                  <a:lnTo>
                    <a:pt x="2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9"/>
            <p:cNvSpPr/>
            <p:nvPr/>
          </p:nvSpPr>
          <p:spPr>
            <a:xfrm>
              <a:off x="2055055" y="1503635"/>
              <a:ext cx="118607" cy="118607"/>
            </a:xfrm>
            <a:custGeom>
              <a:avLst/>
              <a:gdLst/>
              <a:ahLst/>
              <a:cxnLst/>
              <a:rect l="l" t="t" r="r" b="b"/>
              <a:pathLst>
                <a:path w="581" h="581" extrusionOk="0">
                  <a:moveTo>
                    <a:pt x="290" y="1"/>
                  </a:moveTo>
                  <a:lnTo>
                    <a:pt x="188" y="189"/>
                  </a:lnTo>
                  <a:lnTo>
                    <a:pt x="0" y="290"/>
                  </a:lnTo>
                  <a:lnTo>
                    <a:pt x="188" y="393"/>
                  </a:lnTo>
                  <a:lnTo>
                    <a:pt x="290" y="581"/>
                  </a:lnTo>
                  <a:lnTo>
                    <a:pt x="393" y="393"/>
                  </a:lnTo>
                  <a:lnTo>
                    <a:pt x="580" y="290"/>
                  </a:lnTo>
                  <a:lnTo>
                    <a:pt x="393" y="189"/>
                  </a:lnTo>
                  <a:lnTo>
                    <a:pt x="2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9"/>
            <p:cNvSpPr/>
            <p:nvPr/>
          </p:nvSpPr>
          <p:spPr>
            <a:xfrm>
              <a:off x="3683031" y="274762"/>
              <a:ext cx="118607" cy="118607"/>
            </a:xfrm>
            <a:custGeom>
              <a:avLst/>
              <a:gdLst/>
              <a:ahLst/>
              <a:cxnLst/>
              <a:rect l="l" t="t" r="r" b="b"/>
              <a:pathLst>
                <a:path w="581" h="581" extrusionOk="0">
                  <a:moveTo>
                    <a:pt x="290" y="1"/>
                  </a:moveTo>
                  <a:lnTo>
                    <a:pt x="188" y="188"/>
                  </a:lnTo>
                  <a:lnTo>
                    <a:pt x="0" y="290"/>
                  </a:lnTo>
                  <a:lnTo>
                    <a:pt x="188" y="393"/>
                  </a:lnTo>
                  <a:lnTo>
                    <a:pt x="290" y="581"/>
                  </a:lnTo>
                  <a:lnTo>
                    <a:pt x="393" y="393"/>
                  </a:lnTo>
                  <a:lnTo>
                    <a:pt x="580" y="290"/>
                  </a:lnTo>
                  <a:lnTo>
                    <a:pt x="393" y="188"/>
                  </a:lnTo>
                  <a:lnTo>
                    <a:pt x="2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9"/>
            <p:cNvSpPr/>
            <p:nvPr/>
          </p:nvSpPr>
          <p:spPr>
            <a:xfrm>
              <a:off x="7510819" y="2942885"/>
              <a:ext cx="118607" cy="118607"/>
            </a:xfrm>
            <a:custGeom>
              <a:avLst/>
              <a:gdLst/>
              <a:ahLst/>
              <a:cxnLst/>
              <a:rect l="l" t="t" r="r" b="b"/>
              <a:pathLst>
                <a:path w="581" h="581" extrusionOk="0">
                  <a:moveTo>
                    <a:pt x="290" y="0"/>
                  </a:moveTo>
                  <a:lnTo>
                    <a:pt x="188" y="188"/>
                  </a:lnTo>
                  <a:lnTo>
                    <a:pt x="0" y="291"/>
                  </a:lnTo>
                  <a:lnTo>
                    <a:pt x="188" y="393"/>
                  </a:lnTo>
                  <a:lnTo>
                    <a:pt x="290" y="580"/>
                  </a:lnTo>
                  <a:lnTo>
                    <a:pt x="393" y="393"/>
                  </a:lnTo>
                  <a:lnTo>
                    <a:pt x="581" y="291"/>
                  </a:lnTo>
                  <a:lnTo>
                    <a:pt x="393" y="188"/>
                  </a:lnTo>
                  <a:lnTo>
                    <a:pt x="2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5" name="Google Shape;2085;p49"/>
            <p:cNvGrpSpPr/>
            <p:nvPr/>
          </p:nvGrpSpPr>
          <p:grpSpPr>
            <a:xfrm>
              <a:off x="1533161" y="1937184"/>
              <a:ext cx="1162392" cy="1086655"/>
              <a:chOff x="8531511" y="1860721"/>
              <a:chExt cx="1162392" cy="1086655"/>
            </a:xfrm>
          </p:grpSpPr>
          <p:sp>
            <p:nvSpPr>
              <p:cNvPr id="2086" name="Google Shape;2086;p49"/>
              <p:cNvSpPr/>
              <p:nvPr/>
            </p:nvSpPr>
            <p:spPr>
              <a:xfrm>
                <a:off x="9367070" y="1860721"/>
                <a:ext cx="168622" cy="439725"/>
              </a:xfrm>
              <a:custGeom>
                <a:avLst/>
                <a:gdLst/>
                <a:ahLst/>
                <a:cxnLst/>
                <a:rect l="l" t="t" r="r" b="b"/>
                <a:pathLst>
                  <a:path w="826" h="2154" extrusionOk="0">
                    <a:moveTo>
                      <a:pt x="825" y="1"/>
                    </a:moveTo>
                    <a:lnTo>
                      <a:pt x="825" y="1"/>
                    </a:lnTo>
                    <a:cubicBezTo>
                      <a:pt x="663" y="200"/>
                      <a:pt x="484" y="403"/>
                      <a:pt x="360" y="628"/>
                    </a:cubicBezTo>
                    <a:cubicBezTo>
                      <a:pt x="163" y="982"/>
                      <a:pt x="32" y="1286"/>
                      <a:pt x="7" y="1690"/>
                    </a:cubicBezTo>
                    <a:cubicBezTo>
                      <a:pt x="1" y="1786"/>
                      <a:pt x="72" y="2069"/>
                      <a:pt x="114" y="2154"/>
                    </a:cubicBezTo>
                    <a:cubicBezTo>
                      <a:pt x="390" y="2042"/>
                      <a:pt x="579" y="1781"/>
                      <a:pt x="676" y="1499"/>
                    </a:cubicBezTo>
                    <a:cubicBezTo>
                      <a:pt x="772" y="1219"/>
                      <a:pt x="785" y="918"/>
                      <a:pt x="798" y="622"/>
                    </a:cubicBezTo>
                    <a:lnTo>
                      <a:pt x="825" y="1"/>
                    </a:ln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9"/>
              <p:cNvSpPr/>
              <p:nvPr/>
            </p:nvSpPr>
            <p:spPr>
              <a:xfrm>
                <a:off x="9296436" y="2273907"/>
                <a:ext cx="397467" cy="247014"/>
              </a:xfrm>
              <a:custGeom>
                <a:avLst/>
                <a:gdLst/>
                <a:ahLst/>
                <a:cxnLst/>
                <a:rect l="l" t="t" r="r" b="b"/>
                <a:pathLst>
                  <a:path w="1947" h="1210" extrusionOk="0">
                    <a:moveTo>
                      <a:pt x="1947" y="0"/>
                    </a:moveTo>
                    <a:lnTo>
                      <a:pt x="1947" y="0"/>
                    </a:lnTo>
                    <a:cubicBezTo>
                      <a:pt x="1693" y="45"/>
                      <a:pt x="1425" y="84"/>
                      <a:pt x="1183" y="172"/>
                    </a:cubicBezTo>
                    <a:cubicBezTo>
                      <a:pt x="700" y="349"/>
                      <a:pt x="141" y="623"/>
                      <a:pt x="1" y="1168"/>
                    </a:cubicBezTo>
                    <a:cubicBezTo>
                      <a:pt x="87" y="1197"/>
                      <a:pt x="177" y="1210"/>
                      <a:pt x="267" y="1210"/>
                    </a:cubicBezTo>
                    <a:cubicBezTo>
                      <a:pt x="470" y="1210"/>
                      <a:pt x="677" y="1142"/>
                      <a:pt x="854" y="1038"/>
                    </a:cubicBezTo>
                    <a:cubicBezTo>
                      <a:pt x="1110" y="889"/>
                      <a:pt x="1316" y="670"/>
                      <a:pt x="1520" y="453"/>
                    </a:cubicBezTo>
                    <a:lnTo>
                      <a:pt x="1947" y="0"/>
                    </a:ln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9"/>
              <p:cNvSpPr/>
              <p:nvPr/>
            </p:nvSpPr>
            <p:spPr>
              <a:xfrm>
                <a:off x="9099438" y="2584205"/>
                <a:ext cx="442379" cy="170460"/>
              </a:xfrm>
              <a:custGeom>
                <a:avLst/>
                <a:gdLst/>
                <a:ahLst/>
                <a:cxnLst/>
                <a:rect l="l" t="t" r="r" b="b"/>
                <a:pathLst>
                  <a:path w="2167" h="835" extrusionOk="0">
                    <a:moveTo>
                      <a:pt x="1646" y="1"/>
                    </a:moveTo>
                    <a:cubicBezTo>
                      <a:pt x="1558" y="1"/>
                      <a:pt x="1470" y="5"/>
                      <a:pt x="1385" y="15"/>
                    </a:cubicBezTo>
                    <a:cubicBezTo>
                      <a:pt x="873" y="73"/>
                      <a:pt x="265" y="208"/>
                      <a:pt x="1" y="703"/>
                    </a:cubicBezTo>
                    <a:cubicBezTo>
                      <a:pt x="146" y="795"/>
                      <a:pt x="317" y="835"/>
                      <a:pt x="490" y="835"/>
                    </a:cubicBezTo>
                    <a:cubicBezTo>
                      <a:pt x="615" y="835"/>
                      <a:pt x="741" y="814"/>
                      <a:pt x="860" y="778"/>
                    </a:cubicBezTo>
                    <a:cubicBezTo>
                      <a:pt x="1145" y="693"/>
                      <a:pt x="1397" y="529"/>
                      <a:pt x="1644" y="366"/>
                    </a:cubicBezTo>
                    <a:lnTo>
                      <a:pt x="2166" y="26"/>
                    </a:lnTo>
                    <a:cubicBezTo>
                      <a:pt x="1996" y="16"/>
                      <a:pt x="1819" y="1"/>
                      <a:pt x="1646" y="1"/>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9"/>
              <p:cNvSpPr/>
              <p:nvPr/>
            </p:nvSpPr>
            <p:spPr>
              <a:xfrm>
                <a:off x="8790161" y="2814071"/>
                <a:ext cx="462385" cy="133306"/>
              </a:xfrm>
              <a:custGeom>
                <a:avLst/>
                <a:gdLst/>
                <a:ahLst/>
                <a:cxnLst/>
                <a:rect l="l" t="t" r="r" b="b"/>
                <a:pathLst>
                  <a:path w="2265" h="653" extrusionOk="0">
                    <a:moveTo>
                      <a:pt x="1015" y="1"/>
                    </a:moveTo>
                    <a:cubicBezTo>
                      <a:pt x="638" y="1"/>
                      <a:pt x="260" y="82"/>
                      <a:pt x="1" y="369"/>
                    </a:cubicBezTo>
                    <a:cubicBezTo>
                      <a:pt x="191" y="569"/>
                      <a:pt x="475" y="653"/>
                      <a:pt x="752" y="653"/>
                    </a:cubicBezTo>
                    <a:cubicBezTo>
                      <a:pt x="773" y="653"/>
                      <a:pt x="794" y="652"/>
                      <a:pt x="815" y="651"/>
                    </a:cubicBezTo>
                    <a:cubicBezTo>
                      <a:pt x="1110" y="638"/>
                      <a:pt x="1397" y="541"/>
                      <a:pt x="1677" y="444"/>
                    </a:cubicBezTo>
                    <a:lnTo>
                      <a:pt x="2264" y="241"/>
                    </a:lnTo>
                    <a:cubicBezTo>
                      <a:pt x="2020" y="164"/>
                      <a:pt x="1765" y="73"/>
                      <a:pt x="1510" y="38"/>
                    </a:cubicBezTo>
                    <a:cubicBezTo>
                      <a:pt x="1352" y="17"/>
                      <a:pt x="1184" y="1"/>
                      <a:pt x="1015" y="1"/>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9"/>
              <p:cNvSpPr/>
              <p:nvPr/>
            </p:nvSpPr>
            <p:spPr>
              <a:xfrm>
                <a:off x="9169867" y="2013012"/>
                <a:ext cx="153516" cy="462793"/>
              </a:xfrm>
              <a:custGeom>
                <a:avLst/>
                <a:gdLst/>
                <a:ahLst/>
                <a:cxnLst/>
                <a:rect l="l" t="t" r="r" b="b"/>
                <a:pathLst>
                  <a:path w="752" h="2267" extrusionOk="0">
                    <a:moveTo>
                      <a:pt x="290" y="0"/>
                    </a:moveTo>
                    <a:lnTo>
                      <a:pt x="142" y="606"/>
                    </a:lnTo>
                    <a:cubicBezTo>
                      <a:pt x="72" y="893"/>
                      <a:pt x="0" y="1186"/>
                      <a:pt x="15" y="1481"/>
                    </a:cubicBezTo>
                    <a:cubicBezTo>
                      <a:pt x="29" y="1776"/>
                      <a:pt x="139" y="2083"/>
                      <a:pt x="372" y="2267"/>
                    </a:cubicBezTo>
                    <a:cubicBezTo>
                      <a:pt x="752" y="1854"/>
                      <a:pt x="676" y="1233"/>
                      <a:pt x="561" y="732"/>
                    </a:cubicBezTo>
                    <a:cubicBezTo>
                      <a:pt x="504" y="483"/>
                      <a:pt x="391" y="237"/>
                      <a:pt x="290" y="0"/>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9"/>
              <p:cNvSpPr/>
              <p:nvPr/>
            </p:nvSpPr>
            <p:spPr>
              <a:xfrm>
                <a:off x="8976135" y="2241244"/>
                <a:ext cx="165560" cy="450136"/>
              </a:xfrm>
              <a:custGeom>
                <a:avLst/>
                <a:gdLst/>
                <a:ahLst/>
                <a:cxnLst/>
                <a:rect l="l" t="t" r="r" b="b"/>
                <a:pathLst>
                  <a:path w="811" h="2205" extrusionOk="0">
                    <a:moveTo>
                      <a:pt x="735" y="1"/>
                    </a:moveTo>
                    <a:lnTo>
                      <a:pt x="429" y="542"/>
                    </a:lnTo>
                    <a:cubicBezTo>
                      <a:pt x="283" y="800"/>
                      <a:pt x="135" y="1064"/>
                      <a:pt x="68" y="1352"/>
                    </a:cubicBezTo>
                    <a:cubicBezTo>
                      <a:pt x="1" y="1641"/>
                      <a:pt x="25" y="1964"/>
                      <a:pt x="199" y="2205"/>
                    </a:cubicBezTo>
                    <a:cubicBezTo>
                      <a:pt x="676" y="1909"/>
                      <a:pt x="772" y="1293"/>
                      <a:pt x="799" y="779"/>
                    </a:cubicBezTo>
                    <a:cubicBezTo>
                      <a:pt x="811" y="522"/>
                      <a:pt x="767" y="256"/>
                      <a:pt x="735" y="1"/>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9"/>
              <p:cNvSpPr/>
              <p:nvPr/>
            </p:nvSpPr>
            <p:spPr>
              <a:xfrm>
                <a:off x="8678290" y="2428240"/>
                <a:ext cx="287842" cy="373582"/>
              </a:xfrm>
              <a:custGeom>
                <a:avLst/>
                <a:gdLst/>
                <a:ahLst/>
                <a:cxnLst/>
                <a:rect l="l" t="t" r="r" b="b"/>
                <a:pathLst>
                  <a:path w="1410" h="1830" extrusionOk="0">
                    <a:moveTo>
                      <a:pt x="1409" y="0"/>
                    </a:moveTo>
                    <a:lnTo>
                      <a:pt x="919" y="382"/>
                    </a:lnTo>
                    <a:cubicBezTo>
                      <a:pt x="686" y="565"/>
                      <a:pt x="449" y="752"/>
                      <a:pt x="276" y="992"/>
                    </a:cubicBezTo>
                    <a:cubicBezTo>
                      <a:pt x="103" y="1233"/>
                      <a:pt x="0" y="1541"/>
                      <a:pt x="70" y="1830"/>
                    </a:cubicBezTo>
                    <a:cubicBezTo>
                      <a:pt x="623" y="1740"/>
                      <a:pt x="948" y="1208"/>
                      <a:pt x="1169" y="743"/>
                    </a:cubicBezTo>
                    <a:cubicBezTo>
                      <a:pt x="1280" y="512"/>
                      <a:pt x="1342" y="248"/>
                      <a:pt x="1409" y="0"/>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3" name="Google Shape;2093;p49"/>
              <p:cNvGrpSpPr/>
              <p:nvPr/>
            </p:nvGrpSpPr>
            <p:grpSpPr>
              <a:xfrm>
                <a:off x="8531511" y="1998926"/>
                <a:ext cx="1021738" cy="909255"/>
                <a:chOff x="5014118" y="1988289"/>
                <a:chExt cx="213513" cy="190008"/>
              </a:xfrm>
            </p:grpSpPr>
            <p:sp>
              <p:nvSpPr>
                <p:cNvPr id="2094" name="Google Shape;2094;p49"/>
                <p:cNvSpPr/>
                <p:nvPr/>
              </p:nvSpPr>
              <p:spPr>
                <a:xfrm>
                  <a:off x="5014118" y="1988289"/>
                  <a:ext cx="200929" cy="184547"/>
                </a:xfrm>
                <a:custGeom>
                  <a:avLst/>
                  <a:gdLst/>
                  <a:ahLst/>
                  <a:cxnLst/>
                  <a:rect l="l" t="t" r="r" b="b"/>
                  <a:pathLst>
                    <a:path w="4710" h="4326" extrusionOk="0">
                      <a:moveTo>
                        <a:pt x="4663" y="0"/>
                      </a:moveTo>
                      <a:cubicBezTo>
                        <a:pt x="4646" y="0"/>
                        <a:pt x="4629" y="10"/>
                        <a:pt x="4624" y="33"/>
                      </a:cubicBezTo>
                      <a:cubicBezTo>
                        <a:pt x="4413" y="1146"/>
                        <a:pt x="3651" y="2537"/>
                        <a:pt x="2928" y="3134"/>
                      </a:cubicBezTo>
                      <a:cubicBezTo>
                        <a:pt x="2200" y="3733"/>
                        <a:pt x="1043" y="4179"/>
                        <a:pt x="51" y="4244"/>
                      </a:cubicBezTo>
                      <a:cubicBezTo>
                        <a:pt x="0" y="4249"/>
                        <a:pt x="2" y="4324"/>
                        <a:pt x="53" y="4325"/>
                      </a:cubicBezTo>
                      <a:lnTo>
                        <a:pt x="55" y="4325"/>
                      </a:lnTo>
                      <a:cubicBezTo>
                        <a:pt x="1064" y="4258"/>
                        <a:pt x="2239" y="3805"/>
                        <a:pt x="2978" y="3195"/>
                      </a:cubicBezTo>
                      <a:cubicBezTo>
                        <a:pt x="3342" y="2896"/>
                        <a:pt x="3721" y="2404"/>
                        <a:pt x="4044" y="1808"/>
                      </a:cubicBezTo>
                      <a:cubicBezTo>
                        <a:pt x="4367" y="1219"/>
                        <a:pt x="4599" y="594"/>
                        <a:pt x="4704" y="48"/>
                      </a:cubicBezTo>
                      <a:cubicBezTo>
                        <a:pt x="4709" y="18"/>
                        <a:pt x="4686" y="0"/>
                        <a:pt x="4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9"/>
                <p:cNvSpPr/>
                <p:nvPr/>
              </p:nvSpPr>
              <p:spPr>
                <a:xfrm>
                  <a:off x="5156858" y="2025745"/>
                  <a:ext cx="70773" cy="77940"/>
                </a:xfrm>
                <a:custGeom>
                  <a:avLst/>
                  <a:gdLst/>
                  <a:ahLst/>
                  <a:cxnLst/>
                  <a:rect l="l" t="t" r="r" b="b"/>
                  <a:pathLst>
                    <a:path w="1659" h="1827" extrusionOk="0">
                      <a:moveTo>
                        <a:pt x="153" y="1"/>
                      </a:moveTo>
                      <a:cubicBezTo>
                        <a:pt x="130" y="2"/>
                        <a:pt x="112" y="20"/>
                        <a:pt x="112" y="43"/>
                      </a:cubicBezTo>
                      <a:cubicBezTo>
                        <a:pt x="118" y="593"/>
                        <a:pt x="68" y="1109"/>
                        <a:pt x="15" y="1653"/>
                      </a:cubicBezTo>
                      <a:lnTo>
                        <a:pt x="4" y="1781"/>
                      </a:lnTo>
                      <a:cubicBezTo>
                        <a:pt x="1" y="1805"/>
                        <a:pt x="18" y="1826"/>
                        <a:pt x="42" y="1826"/>
                      </a:cubicBezTo>
                      <a:cubicBezTo>
                        <a:pt x="47" y="1826"/>
                        <a:pt x="53" y="1825"/>
                        <a:pt x="56" y="1823"/>
                      </a:cubicBezTo>
                      <a:cubicBezTo>
                        <a:pt x="642" y="1614"/>
                        <a:pt x="1177" y="1286"/>
                        <a:pt x="1629" y="860"/>
                      </a:cubicBezTo>
                      <a:cubicBezTo>
                        <a:pt x="1659" y="831"/>
                        <a:pt x="1632" y="790"/>
                        <a:pt x="1600" y="790"/>
                      </a:cubicBezTo>
                      <a:cubicBezTo>
                        <a:pt x="1591" y="790"/>
                        <a:pt x="1581" y="793"/>
                        <a:pt x="1572" y="802"/>
                      </a:cubicBezTo>
                      <a:cubicBezTo>
                        <a:pt x="1144" y="1206"/>
                        <a:pt x="640" y="1520"/>
                        <a:pt x="89" y="1726"/>
                      </a:cubicBezTo>
                      <a:lnTo>
                        <a:pt x="94" y="1662"/>
                      </a:lnTo>
                      <a:cubicBezTo>
                        <a:pt x="148" y="1113"/>
                        <a:pt x="197" y="596"/>
                        <a:pt x="191" y="41"/>
                      </a:cubicBezTo>
                      <a:cubicBezTo>
                        <a:pt x="191" y="19"/>
                        <a:pt x="174" y="1"/>
                        <a:pt x="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9"/>
                <p:cNvSpPr/>
                <p:nvPr/>
              </p:nvSpPr>
              <p:spPr>
                <a:xfrm>
                  <a:off x="5109292" y="2080392"/>
                  <a:ext cx="86813" cy="64673"/>
                </a:xfrm>
                <a:custGeom>
                  <a:avLst/>
                  <a:gdLst/>
                  <a:ahLst/>
                  <a:cxnLst/>
                  <a:rect l="l" t="t" r="r" b="b"/>
                  <a:pathLst>
                    <a:path w="2035" h="1516" extrusionOk="0">
                      <a:moveTo>
                        <a:pt x="501" y="0"/>
                      </a:moveTo>
                      <a:cubicBezTo>
                        <a:pt x="484" y="0"/>
                        <a:pt x="467" y="10"/>
                        <a:pt x="462" y="32"/>
                      </a:cubicBezTo>
                      <a:lnTo>
                        <a:pt x="456" y="62"/>
                      </a:lnTo>
                      <a:cubicBezTo>
                        <a:pt x="352" y="536"/>
                        <a:pt x="245" y="1028"/>
                        <a:pt x="15" y="1458"/>
                      </a:cubicBezTo>
                      <a:cubicBezTo>
                        <a:pt x="0" y="1483"/>
                        <a:pt x="20" y="1516"/>
                        <a:pt x="49" y="1516"/>
                      </a:cubicBezTo>
                      <a:lnTo>
                        <a:pt x="118" y="1516"/>
                      </a:lnTo>
                      <a:cubicBezTo>
                        <a:pt x="777" y="1516"/>
                        <a:pt x="1426" y="1341"/>
                        <a:pt x="1995" y="1009"/>
                      </a:cubicBezTo>
                      <a:cubicBezTo>
                        <a:pt x="2034" y="986"/>
                        <a:pt x="2012" y="934"/>
                        <a:pt x="1976" y="934"/>
                      </a:cubicBezTo>
                      <a:cubicBezTo>
                        <a:pt x="1970" y="934"/>
                        <a:pt x="1962" y="936"/>
                        <a:pt x="1955" y="940"/>
                      </a:cubicBezTo>
                      <a:cubicBezTo>
                        <a:pt x="1397" y="1265"/>
                        <a:pt x="764" y="1437"/>
                        <a:pt x="118" y="1437"/>
                      </a:cubicBezTo>
                      <a:lnTo>
                        <a:pt x="115" y="1437"/>
                      </a:lnTo>
                      <a:cubicBezTo>
                        <a:pt x="330" y="1013"/>
                        <a:pt x="434" y="538"/>
                        <a:pt x="534" y="78"/>
                      </a:cubicBezTo>
                      <a:lnTo>
                        <a:pt x="541" y="49"/>
                      </a:lnTo>
                      <a:cubicBezTo>
                        <a:pt x="547" y="18"/>
                        <a:pt x="524" y="0"/>
                        <a:pt x="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9"/>
                <p:cNvSpPr/>
                <p:nvPr/>
              </p:nvSpPr>
              <p:spPr>
                <a:xfrm>
                  <a:off x="5044535" y="2103130"/>
                  <a:ext cx="44366" cy="63947"/>
                </a:xfrm>
                <a:custGeom>
                  <a:avLst/>
                  <a:gdLst/>
                  <a:ahLst/>
                  <a:cxnLst/>
                  <a:rect l="l" t="t" r="r" b="b"/>
                  <a:pathLst>
                    <a:path w="1040" h="1499" extrusionOk="0">
                      <a:moveTo>
                        <a:pt x="982" y="1"/>
                      </a:moveTo>
                      <a:cubicBezTo>
                        <a:pt x="972" y="1"/>
                        <a:pt x="962" y="5"/>
                        <a:pt x="953" y="15"/>
                      </a:cubicBezTo>
                      <a:cubicBezTo>
                        <a:pt x="589" y="421"/>
                        <a:pt x="176" y="880"/>
                        <a:pt x="8" y="1447"/>
                      </a:cubicBezTo>
                      <a:cubicBezTo>
                        <a:pt x="0" y="1472"/>
                        <a:pt x="19" y="1499"/>
                        <a:pt x="46" y="1499"/>
                      </a:cubicBezTo>
                      <a:cubicBezTo>
                        <a:pt x="64" y="1499"/>
                        <a:pt x="79" y="1487"/>
                        <a:pt x="85" y="1469"/>
                      </a:cubicBezTo>
                      <a:cubicBezTo>
                        <a:pt x="249" y="920"/>
                        <a:pt x="655" y="468"/>
                        <a:pt x="1013" y="69"/>
                      </a:cubicBezTo>
                      <a:cubicBezTo>
                        <a:pt x="1039" y="39"/>
                        <a:pt x="1013" y="1"/>
                        <a:pt x="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9"/>
                <p:cNvSpPr/>
                <p:nvPr/>
              </p:nvSpPr>
              <p:spPr>
                <a:xfrm>
                  <a:off x="5049995" y="2163110"/>
                  <a:ext cx="73589" cy="15187"/>
                </a:xfrm>
                <a:custGeom>
                  <a:avLst/>
                  <a:gdLst/>
                  <a:ahLst/>
                  <a:cxnLst/>
                  <a:rect l="l" t="t" r="r" b="b"/>
                  <a:pathLst>
                    <a:path w="1725" h="356" extrusionOk="0">
                      <a:moveTo>
                        <a:pt x="58" y="1"/>
                      </a:moveTo>
                      <a:cubicBezTo>
                        <a:pt x="23" y="1"/>
                        <a:pt x="0" y="52"/>
                        <a:pt x="38" y="76"/>
                      </a:cubicBezTo>
                      <a:cubicBezTo>
                        <a:pt x="196" y="175"/>
                        <a:pt x="431" y="293"/>
                        <a:pt x="621" y="324"/>
                      </a:cubicBezTo>
                      <a:cubicBezTo>
                        <a:pt x="743" y="345"/>
                        <a:pt x="865" y="355"/>
                        <a:pt x="989" y="355"/>
                      </a:cubicBezTo>
                      <a:cubicBezTo>
                        <a:pt x="1159" y="355"/>
                        <a:pt x="1381" y="336"/>
                        <a:pt x="1679" y="273"/>
                      </a:cubicBezTo>
                      <a:cubicBezTo>
                        <a:pt x="1725" y="260"/>
                        <a:pt x="1714" y="195"/>
                        <a:pt x="1670" y="195"/>
                      </a:cubicBezTo>
                      <a:cubicBezTo>
                        <a:pt x="1668" y="195"/>
                        <a:pt x="1665" y="195"/>
                        <a:pt x="1663" y="196"/>
                      </a:cubicBezTo>
                      <a:cubicBezTo>
                        <a:pt x="1372" y="257"/>
                        <a:pt x="1157" y="275"/>
                        <a:pt x="994" y="275"/>
                      </a:cubicBezTo>
                      <a:cubicBezTo>
                        <a:pt x="834" y="275"/>
                        <a:pt x="722" y="257"/>
                        <a:pt x="634" y="243"/>
                      </a:cubicBezTo>
                      <a:cubicBezTo>
                        <a:pt x="457" y="215"/>
                        <a:pt x="231" y="103"/>
                        <a:pt x="81" y="8"/>
                      </a:cubicBezTo>
                      <a:cubicBezTo>
                        <a:pt x="73" y="3"/>
                        <a:pt x="65" y="1"/>
                        <a:pt x="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99" name="Google Shape;2099;p49"/>
            <p:cNvGrpSpPr/>
            <p:nvPr/>
          </p:nvGrpSpPr>
          <p:grpSpPr>
            <a:xfrm>
              <a:off x="6402521" y="1339442"/>
              <a:ext cx="1226902" cy="1146469"/>
              <a:chOff x="10490471" y="1532254"/>
              <a:chExt cx="1226902" cy="1146469"/>
            </a:xfrm>
          </p:grpSpPr>
          <p:sp>
            <p:nvSpPr>
              <p:cNvPr id="2100" name="Google Shape;2100;p49"/>
              <p:cNvSpPr/>
              <p:nvPr/>
            </p:nvSpPr>
            <p:spPr>
              <a:xfrm>
                <a:off x="10657460" y="1532254"/>
                <a:ext cx="177809" cy="464222"/>
              </a:xfrm>
              <a:custGeom>
                <a:avLst/>
                <a:gdLst/>
                <a:ahLst/>
                <a:cxnLst/>
                <a:rect l="l" t="t" r="r" b="b"/>
                <a:pathLst>
                  <a:path w="871" h="2274" extrusionOk="0">
                    <a:moveTo>
                      <a:pt x="1" y="1"/>
                    </a:moveTo>
                    <a:lnTo>
                      <a:pt x="29" y="655"/>
                    </a:lnTo>
                    <a:cubicBezTo>
                      <a:pt x="43" y="968"/>
                      <a:pt x="57" y="1286"/>
                      <a:pt x="157" y="1581"/>
                    </a:cubicBezTo>
                    <a:cubicBezTo>
                      <a:pt x="259" y="1878"/>
                      <a:pt x="460" y="2155"/>
                      <a:pt x="749" y="2273"/>
                    </a:cubicBezTo>
                    <a:cubicBezTo>
                      <a:pt x="796" y="2182"/>
                      <a:pt x="870" y="1884"/>
                      <a:pt x="864" y="1783"/>
                    </a:cubicBezTo>
                    <a:cubicBezTo>
                      <a:pt x="837" y="1356"/>
                      <a:pt x="699" y="1035"/>
                      <a:pt x="491" y="663"/>
                    </a:cubicBezTo>
                    <a:cubicBezTo>
                      <a:pt x="360" y="426"/>
                      <a:pt x="172" y="209"/>
                      <a:pt x="1" y="1"/>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9"/>
              <p:cNvSpPr/>
              <p:nvPr/>
            </p:nvSpPr>
            <p:spPr>
              <a:xfrm>
                <a:off x="10490471" y="1968101"/>
                <a:ext cx="418902" cy="260487"/>
              </a:xfrm>
              <a:custGeom>
                <a:avLst/>
                <a:gdLst/>
                <a:ahLst/>
                <a:cxnLst/>
                <a:rect l="l" t="t" r="r" b="b"/>
                <a:pathLst>
                  <a:path w="2052" h="1276" extrusionOk="0">
                    <a:moveTo>
                      <a:pt x="0" y="1"/>
                    </a:moveTo>
                    <a:lnTo>
                      <a:pt x="0" y="1"/>
                    </a:lnTo>
                    <a:cubicBezTo>
                      <a:pt x="151" y="159"/>
                      <a:pt x="301" y="319"/>
                      <a:pt x="450" y="478"/>
                    </a:cubicBezTo>
                    <a:cubicBezTo>
                      <a:pt x="665" y="706"/>
                      <a:pt x="883" y="937"/>
                      <a:pt x="1153" y="1096"/>
                    </a:cubicBezTo>
                    <a:cubicBezTo>
                      <a:pt x="1340" y="1205"/>
                      <a:pt x="1557" y="1276"/>
                      <a:pt x="1772" y="1276"/>
                    </a:cubicBezTo>
                    <a:cubicBezTo>
                      <a:pt x="1867" y="1276"/>
                      <a:pt x="1961" y="1262"/>
                      <a:pt x="2052" y="1231"/>
                    </a:cubicBezTo>
                    <a:cubicBezTo>
                      <a:pt x="1906" y="657"/>
                      <a:pt x="1315" y="368"/>
                      <a:pt x="805" y="181"/>
                    </a:cubicBezTo>
                    <a:cubicBezTo>
                      <a:pt x="550" y="87"/>
                      <a:pt x="269" y="47"/>
                      <a:pt x="0" y="1"/>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9"/>
              <p:cNvSpPr/>
              <p:nvPr/>
            </p:nvSpPr>
            <p:spPr>
              <a:xfrm>
                <a:off x="10651132" y="2295342"/>
                <a:ext cx="466264" cy="179850"/>
              </a:xfrm>
              <a:custGeom>
                <a:avLst/>
                <a:gdLst/>
                <a:ahLst/>
                <a:cxnLst/>
                <a:rect l="l" t="t" r="r" b="b"/>
                <a:pathLst>
                  <a:path w="2284" h="881" extrusionOk="0">
                    <a:moveTo>
                      <a:pt x="551" y="1"/>
                    </a:moveTo>
                    <a:cubicBezTo>
                      <a:pt x="367" y="1"/>
                      <a:pt x="180" y="17"/>
                      <a:pt x="0" y="29"/>
                    </a:cubicBezTo>
                    <a:lnTo>
                      <a:pt x="549" y="387"/>
                    </a:lnTo>
                    <a:cubicBezTo>
                      <a:pt x="810" y="559"/>
                      <a:pt x="1077" y="732"/>
                      <a:pt x="1377" y="821"/>
                    </a:cubicBezTo>
                    <a:cubicBezTo>
                      <a:pt x="1502" y="859"/>
                      <a:pt x="1635" y="881"/>
                      <a:pt x="1767" y="881"/>
                    </a:cubicBezTo>
                    <a:cubicBezTo>
                      <a:pt x="1950" y="881"/>
                      <a:pt x="2130" y="839"/>
                      <a:pt x="2283" y="742"/>
                    </a:cubicBezTo>
                    <a:cubicBezTo>
                      <a:pt x="2006" y="220"/>
                      <a:pt x="1363" y="77"/>
                      <a:pt x="824" y="16"/>
                    </a:cubicBezTo>
                    <a:cubicBezTo>
                      <a:pt x="734" y="5"/>
                      <a:pt x="643" y="1"/>
                      <a:pt x="551" y="1"/>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9"/>
              <p:cNvSpPr/>
              <p:nvPr/>
            </p:nvSpPr>
            <p:spPr>
              <a:xfrm>
                <a:off x="10956122" y="2538069"/>
                <a:ext cx="487903" cy="140655"/>
              </a:xfrm>
              <a:custGeom>
                <a:avLst/>
                <a:gdLst/>
                <a:ahLst/>
                <a:cxnLst/>
                <a:rect l="l" t="t" r="r" b="b"/>
                <a:pathLst>
                  <a:path w="2390" h="689" extrusionOk="0">
                    <a:moveTo>
                      <a:pt x="1319" y="0"/>
                    </a:moveTo>
                    <a:cubicBezTo>
                      <a:pt x="1141" y="0"/>
                      <a:pt x="963" y="17"/>
                      <a:pt x="797" y="39"/>
                    </a:cubicBezTo>
                    <a:cubicBezTo>
                      <a:pt x="527" y="75"/>
                      <a:pt x="259" y="172"/>
                      <a:pt x="1" y="254"/>
                    </a:cubicBezTo>
                    <a:lnTo>
                      <a:pt x="621" y="467"/>
                    </a:lnTo>
                    <a:cubicBezTo>
                      <a:pt x="916" y="570"/>
                      <a:pt x="1217" y="673"/>
                      <a:pt x="1529" y="686"/>
                    </a:cubicBezTo>
                    <a:cubicBezTo>
                      <a:pt x="1552" y="688"/>
                      <a:pt x="1575" y="688"/>
                      <a:pt x="1597" y="688"/>
                    </a:cubicBezTo>
                    <a:cubicBezTo>
                      <a:pt x="1890" y="688"/>
                      <a:pt x="2189" y="598"/>
                      <a:pt x="2389" y="388"/>
                    </a:cubicBezTo>
                    <a:cubicBezTo>
                      <a:pt x="2115" y="85"/>
                      <a:pt x="1717" y="0"/>
                      <a:pt x="1319" y="0"/>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9"/>
              <p:cNvSpPr/>
              <p:nvPr/>
            </p:nvSpPr>
            <p:spPr>
              <a:xfrm>
                <a:off x="10881201" y="1692711"/>
                <a:ext cx="161886" cy="488515"/>
              </a:xfrm>
              <a:custGeom>
                <a:avLst/>
                <a:gdLst/>
                <a:ahLst/>
                <a:cxnLst/>
                <a:rect l="l" t="t" r="r" b="b"/>
                <a:pathLst>
                  <a:path w="793" h="2393" extrusionOk="0">
                    <a:moveTo>
                      <a:pt x="488" y="0"/>
                    </a:moveTo>
                    <a:cubicBezTo>
                      <a:pt x="383" y="251"/>
                      <a:pt x="262" y="509"/>
                      <a:pt x="202" y="774"/>
                    </a:cubicBezTo>
                    <a:cubicBezTo>
                      <a:pt x="80" y="1302"/>
                      <a:pt x="1" y="1957"/>
                      <a:pt x="402" y="2392"/>
                    </a:cubicBezTo>
                    <a:cubicBezTo>
                      <a:pt x="648" y="2197"/>
                      <a:pt x="763" y="1876"/>
                      <a:pt x="778" y="1563"/>
                    </a:cubicBezTo>
                    <a:cubicBezTo>
                      <a:pt x="793" y="1252"/>
                      <a:pt x="718" y="943"/>
                      <a:pt x="643" y="639"/>
                    </a:cubicBezTo>
                    <a:cubicBezTo>
                      <a:pt x="593" y="427"/>
                      <a:pt x="541" y="214"/>
                      <a:pt x="488" y="0"/>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9"/>
              <p:cNvSpPr/>
              <p:nvPr/>
            </p:nvSpPr>
            <p:spPr>
              <a:xfrm>
                <a:off x="11073096" y="1933396"/>
                <a:ext cx="174338" cy="475246"/>
              </a:xfrm>
              <a:custGeom>
                <a:avLst/>
                <a:gdLst/>
                <a:ahLst/>
                <a:cxnLst/>
                <a:rect l="l" t="t" r="r" b="b"/>
                <a:pathLst>
                  <a:path w="854" h="2328" extrusionOk="0">
                    <a:moveTo>
                      <a:pt x="81" y="1"/>
                    </a:moveTo>
                    <a:cubicBezTo>
                      <a:pt x="46" y="271"/>
                      <a:pt x="0" y="553"/>
                      <a:pt x="14" y="823"/>
                    </a:cubicBezTo>
                    <a:cubicBezTo>
                      <a:pt x="40" y="1365"/>
                      <a:pt x="142" y="2016"/>
                      <a:pt x="646" y="2327"/>
                    </a:cubicBezTo>
                    <a:cubicBezTo>
                      <a:pt x="829" y="2074"/>
                      <a:pt x="853" y="1732"/>
                      <a:pt x="783" y="1427"/>
                    </a:cubicBezTo>
                    <a:cubicBezTo>
                      <a:pt x="712" y="1122"/>
                      <a:pt x="556" y="845"/>
                      <a:pt x="403" y="574"/>
                    </a:cubicBezTo>
                    <a:lnTo>
                      <a:pt x="81" y="1"/>
                    </a:ln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9"/>
              <p:cNvSpPr/>
              <p:nvPr/>
            </p:nvSpPr>
            <p:spPr>
              <a:xfrm>
                <a:off x="11258458" y="2130803"/>
                <a:ext cx="303357" cy="394405"/>
              </a:xfrm>
              <a:custGeom>
                <a:avLst/>
                <a:gdLst/>
                <a:ahLst/>
                <a:cxnLst/>
                <a:rect l="l" t="t" r="r" b="b"/>
                <a:pathLst>
                  <a:path w="1486" h="1932" extrusionOk="0">
                    <a:moveTo>
                      <a:pt x="0" y="0"/>
                    </a:moveTo>
                    <a:lnTo>
                      <a:pt x="0" y="0"/>
                    </a:lnTo>
                    <a:cubicBezTo>
                      <a:pt x="72" y="261"/>
                      <a:pt x="138" y="540"/>
                      <a:pt x="254" y="785"/>
                    </a:cubicBezTo>
                    <a:cubicBezTo>
                      <a:pt x="486" y="1275"/>
                      <a:pt x="828" y="1837"/>
                      <a:pt x="1413" y="1931"/>
                    </a:cubicBezTo>
                    <a:cubicBezTo>
                      <a:pt x="1486" y="1627"/>
                      <a:pt x="1377" y="1302"/>
                      <a:pt x="1195" y="1047"/>
                    </a:cubicBezTo>
                    <a:cubicBezTo>
                      <a:pt x="1013" y="794"/>
                      <a:pt x="762" y="597"/>
                      <a:pt x="516" y="404"/>
                    </a:cubicBezTo>
                    <a:lnTo>
                      <a:pt x="0" y="0"/>
                    </a:ln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7" name="Google Shape;2107;p49"/>
              <p:cNvGrpSpPr/>
              <p:nvPr/>
            </p:nvGrpSpPr>
            <p:grpSpPr>
              <a:xfrm>
                <a:off x="10638679" y="1677809"/>
                <a:ext cx="1078694" cy="959474"/>
                <a:chOff x="5454454" y="1921185"/>
                <a:chExt cx="225415" cy="200502"/>
              </a:xfrm>
            </p:grpSpPr>
            <p:sp>
              <p:nvSpPr>
                <p:cNvPr id="2108" name="Google Shape;2108;p49"/>
                <p:cNvSpPr/>
                <p:nvPr/>
              </p:nvSpPr>
              <p:spPr>
                <a:xfrm>
                  <a:off x="5467722" y="1921185"/>
                  <a:ext cx="212148" cy="194700"/>
                </a:xfrm>
                <a:custGeom>
                  <a:avLst/>
                  <a:gdLst/>
                  <a:ahLst/>
                  <a:cxnLst/>
                  <a:rect l="l" t="t" r="r" b="b"/>
                  <a:pathLst>
                    <a:path w="4973" h="4564" extrusionOk="0">
                      <a:moveTo>
                        <a:pt x="50" y="1"/>
                      </a:moveTo>
                      <a:cubicBezTo>
                        <a:pt x="25" y="1"/>
                        <a:pt x="1" y="20"/>
                        <a:pt x="7" y="51"/>
                      </a:cubicBezTo>
                      <a:cubicBezTo>
                        <a:pt x="117" y="627"/>
                        <a:pt x="363" y="1287"/>
                        <a:pt x="702" y="1908"/>
                      </a:cubicBezTo>
                      <a:cubicBezTo>
                        <a:pt x="1045" y="2537"/>
                        <a:pt x="1444" y="3056"/>
                        <a:pt x="1828" y="3372"/>
                      </a:cubicBezTo>
                      <a:cubicBezTo>
                        <a:pt x="2609" y="4015"/>
                        <a:pt x="3848" y="4493"/>
                        <a:pt x="4911" y="4563"/>
                      </a:cubicBezTo>
                      <a:lnTo>
                        <a:pt x="4914" y="4563"/>
                      </a:lnTo>
                      <a:cubicBezTo>
                        <a:pt x="4915" y="4563"/>
                        <a:pt x="4915" y="4563"/>
                        <a:pt x="4916" y="4563"/>
                      </a:cubicBezTo>
                      <a:cubicBezTo>
                        <a:pt x="4971" y="4563"/>
                        <a:pt x="4972" y="4481"/>
                        <a:pt x="4917" y="4478"/>
                      </a:cubicBezTo>
                      <a:cubicBezTo>
                        <a:pt x="3869" y="4410"/>
                        <a:pt x="2649" y="3939"/>
                        <a:pt x="1881" y="3306"/>
                      </a:cubicBezTo>
                      <a:cubicBezTo>
                        <a:pt x="1507" y="2998"/>
                        <a:pt x="1115" y="2486"/>
                        <a:pt x="776" y="1867"/>
                      </a:cubicBezTo>
                      <a:cubicBezTo>
                        <a:pt x="442" y="1253"/>
                        <a:pt x="198" y="603"/>
                        <a:pt x="90" y="36"/>
                      </a:cubicBezTo>
                      <a:cubicBezTo>
                        <a:pt x="86" y="12"/>
                        <a:pt x="68" y="1"/>
                        <a:pt x="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9"/>
                <p:cNvSpPr/>
                <p:nvPr/>
              </p:nvSpPr>
              <p:spPr>
                <a:xfrm>
                  <a:off x="5454454" y="1960731"/>
                  <a:ext cx="74570" cy="82206"/>
                </a:xfrm>
                <a:custGeom>
                  <a:avLst/>
                  <a:gdLst/>
                  <a:ahLst/>
                  <a:cxnLst/>
                  <a:rect l="l" t="t" r="r" b="b"/>
                  <a:pathLst>
                    <a:path w="1748" h="1927" extrusionOk="0">
                      <a:moveTo>
                        <a:pt x="1590" y="1"/>
                      </a:moveTo>
                      <a:cubicBezTo>
                        <a:pt x="1566" y="1"/>
                        <a:pt x="1548" y="20"/>
                        <a:pt x="1547" y="44"/>
                      </a:cubicBezTo>
                      <a:cubicBezTo>
                        <a:pt x="1541" y="629"/>
                        <a:pt x="1594" y="1176"/>
                        <a:pt x="1650" y="1753"/>
                      </a:cubicBezTo>
                      <a:lnTo>
                        <a:pt x="1657" y="1822"/>
                      </a:lnTo>
                      <a:cubicBezTo>
                        <a:pt x="1075" y="1604"/>
                        <a:pt x="542" y="1273"/>
                        <a:pt x="91" y="846"/>
                      </a:cubicBezTo>
                      <a:cubicBezTo>
                        <a:pt x="82" y="838"/>
                        <a:pt x="72" y="834"/>
                        <a:pt x="62" y="834"/>
                      </a:cubicBezTo>
                      <a:cubicBezTo>
                        <a:pt x="28" y="834"/>
                        <a:pt x="1" y="878"/>
                        <a:pt x="33" y="908"/>
                      </a:cubicBezTo>
                      <a:cubicBezTo>
                        <a:pt x="509" y="1358"/>
                        <a:pt x="1074" y="1704"/>
                        <a:pt x="1691" y="1923"/>
                      </a:cubicBezTo>
                      <a:cubicBezTo>
                        <a:pt x="1696" y="1925"/>
                        <a:pt x="1700" y="1926"/>
                        <a:pt x="1706" y="1926"/>
                      </a:cubicBezTo>
                      <a:cubicBezTo>
                        <a:pt x="1715" y="1926"/>
                        <a:pt x="1724" y="1923"/>
                        <a:pt x="1732" y="1917"/>
                      </a:cubicBezTo>
                      <a:cubicBezTo>
                        <a:pt x="1742" y="1908"/>
                        <a:pt x="1748" y="1893"/>
                        <a:pt x="1746" y="1880"/>
                      </a:cubicBezTo>
                      <a:lnTo>
                        <a:pt x="1735" y="1746"/>
                      </a:lnTo>
                      <a:cubicBezTo>
                        <a:pt x="1678" y="1170"/>
                        <a:pt x="1626" y="626"/>
                        <a:pt x="1632" y="44"/>
                      </a:cubicBezTo>
                      <a:cubicBezTo>
                        <a:pt x="1632" y="20"/>
                        <a:pt x="1614" y="2"/>
                        <a:pt x="15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9"/>
                <p:cNvSpPr/>
                <p:nvPr/>
              </p:nvSpPr>
              <p:spPr>
                <a:xfrm>
                  <a:off x="5487729" y="2018322"/>
                  <a:ext cx="91634" cy="68299"/>
                </a:xfrm>
                <a:custGeom>
                  <a:avLst/>
                  <a:gdLst/>
                  <a:ahLst/>
                  <a:cxnLst/>
                  <a:rect l="l" t="t" r="r" b="b"/>
                  <a:pathLst>
                    <a:path w="2148" h="1601" extrusionOk="0">
                      <a:moveTo>
                        <a:pt x="1620" y="0"/>
                      </a:moveTo>
                      <a:cubicBezTo>
                        <a:pt x="1595" y="0"/>
                        <a:pt x="1570" y="20"/>
                        <a:pt x="1578" y="51"/>
                      </a:cubicBezTo>
                      <a:lnTo>
                        <a:pt x="1584" y="82"/>
                      </a:lnTo>
                      <a:cubicBezTo>
                        <a:pt x="1691" y="569"/>
                        <a:pt x="1800" y="1068"/>
                        <a:pt x="2027" y="1515"/>
                      </a:cubicBezTo>
                      <a:lnTo>
                        <a:pt x="2024" y="1515"/>
                      </a:lnTo>
                      <a:cubicBezTo>
                        <a:pt x="1342" y="1515"/>
                        <a:pt x="673" y="1335"/>
                        <a:pt x="85" y="992"/>
                      </a:cubicBezTo>
                      <a:cubicBezTo>
                        <a:pt x="77" y="987"/>
                        <a:pt x="69" y="985"/>
                        <a:pt x="62" y="985"/>
                      </a:cubicBezTo>
                      <a:cubicBezTo>
                        <a:pt x="24" y="985"/>
                        <a:pt x="1" y="1041"/>
                        <a:pt x="42" y="1065"/>
                      </a:cubicBezTo>
                      <a:cubicBezTo>
                        <a:pt x="643" y="1416"/>
                        <a:pt x="1327" y="1600"/>
                        <a:pt x="2022" y="1600"/>
                      </a:cubicBezTo>
                      <a:cubicBezTo>
                        <a:pt x="2048" y="1600"/>
                        <a:pt x="2071" y="1600"/>
                        <a:pt x="2095" y="1599"/>
                      </a:cubicBezTo>
                      <a:cubicBezTo>
                        <a:pt x="2128" y="1599"/>
                        <a:pt x="2148" y="1565"/>
                        <a:pt x="2133" y="1536"/>
                      </a:cubicBezTo>
                      <a:cubicBezTo>
                        <a:pt x="1891" y="1085"/>
                        <a:pt x="1776" y="566"/>
                        <a:pt x="1667" y="65"/>
                      </a:cubicBezTo>
                      <a:lnTo>
                        <a:pt x="1660" y="33"/>
                      </a:lnTo>
                      <a:cubicBezTo>
                        <a:pt x="1655" y="10"/>
                        <a:pt x="1637" y="0"/>
                        <a:pt x="1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9"/>
                <p:cNvSpPr/>
                <p:nvPr/>
              </p:nvSpPr>
              <p:spPr>
                <a:xfrm>
                  <a:off x="5600608" y="2042254"/>
                  <a:ext cx="47011" cy="67573"/>
                </a:xfrm>
                <a:custGeom>
                  <a:avLst/>
                  <a:gdLst/>
                  <a:ahLst/>
                  <a:cxnLst/>
                  <a:rect l="l" t="t" r="r" b="b"/>
                  <a:pathLst>
                    <a:path w="1102" h="1584" extrusionOk="0">
                      <a:moveTo>
                        <a:pt x="64" y="1"/>
                      </a:moveTo>
                      <a:cubicBezTo>
                        <a:pt x="31" y="1"/>
                        <a:pt x="1" y="44"/>
                        <a:pt x="34" y="75"/>
                      </a:cubicBezTo>
                      <a:cubicBezTo>
                        <a:pt x="411" y="497"/>
                        <a:pt x="841" y="974"/>
                        <a:pt x="1014" y="1554"/>
                      </a:cubicBezTo>
                      <a:cubicBezTo>
                        <a:pt x="1018" y="1572"/>
                        <a:pt x="1034" y="1584"/>
                        <a:pt x="1054" y="1584"/>
                      </a:cubicBezTo>
                      <a:cubicBezTo>
                        <a:pt x="1058" y="1584"/>
                        <a:pt x="1063" y="1582"/>
                        <a:pt x="1066" y="1582"/>
                      </a:cubicBezTo>
                      <a:cubicBezTo>
                        <a:pt x="1088" y="1575"/>
                        <a:pt x="1102" y="1551"/>
                        <a:pt x="1094" y="1529"/>
                      </a:cubicBezTo>
                      <a:cubicBezTo>
                        <a:pt x="917" y="932"/>
                        <a:pt x="481" y="447"/>
                        <a:pt x="96" y="20"/>
                      </a:cubicBezTo>
                      <a:cubicBezTo>
                        <a:pt x="87" y="6"/>
                        <a:pt x="75"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9"/>
                <p:cNvSpPr/>
                <p:nvPr/>
              </p:nvSpPr>
              <p:spPr>
                <a:xfrm>
                  <a:off x="5564133" y="2105689"/>
                  <a:ext cx="77812" cy="15997"/>
                </a:xfrm>
                <a:custGeom>
                  <a:avLst/>
                  <a:gdLst/>
                  <a:ahLst/>
                  <a:cxnLst/>
                  <a:rect l="l" t="t" r="r" b="b"/>
                  <a:pathLst>
                    <a:path w="1824" h="375" extrusionOk="0">
                      <a:moveTo>
                        <a:pt x="1762" y="0"/>
                      </a:moveTo>
                      <a:cubicBezTo>
                        <a:pt x="1755" y="0"/>
                        <a:pt x="1747" y="2"/>
                        <a:pt x="1739" y="7"/>
                      </a:cubicBezTo>
                      <a:cubicBezTo>
                        <a:pt x="1579" y="107"/>
                        <a:pt x="1341" y="226"/>
                        <a:pt x="1154" y="256"/>
                      </a:cubicBezTo>
                      <a:cubicBezTo>
                        <a:pt x="1061" y="272"/>
                        <a:pt x="944" y="291"/>
                        <a:pt x="777" y="291"/>
                      </a:cubicBezTo>
                      <a:cubicBezTo>
                        <a:pt x="604" y="291"/>
                        <a:pt x="379" y="271"/>
                        <a:pt x="70" y="206"/>
                      </a:cubicBezTo>
                      <a:cubicBezTo>
                        <a:pt x="66" y="205"/>
                        <a:pt x="63" y="204"/>
                        <a:pt x="60" y="204"/>
                      </a:cubicBezTo>
                      <a:cubicBezTo>
                        <a:pt x="13" y="204"/>
                        <a:pt x="1" y="276"/>
                        <a:pt x="52" y="288"/>
                      </a:cubicBezTo>
                      <a:cubicBezTo>
                        <a:pt x="365" y="355"/>
                        <a:pt x="601" y="374"/>
                        <a:pt x="779" y="374"/>
                      </a:cubicBezTo>
                      <a:cubicBezTo>
                        <a:pt x="910" y="374"/>
                        <a:pt x="1041" y="362"/>
                        <a:pt x="1169" y="340"/>
                      </a:cubicBezTo>
                      <a:cubicBezTo>
                        <a:pt x="1368" y="308"/>
                        <a:pt x="1618" y="185"/>
                        <a:pt x="1784" y="79"/>
                      </a:cubicBezTo>
                      <a:cubicBezTo>
                        <a:pt x="1823" y="54"/>
                        <a:pt x="1799" y="0"/>
                        <a:pt x="17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13" name="Google Shape;2113;p49"/>
            <p:cNvSpPr/>
            <p:nvPr/>
          </p:nvSpPr>
          <p:spPr>
            <a:xfrm>
              <a:off x="5650643" y="457951"/>
              <a:ext cx="46137" cy="46137"/>
            </a:xfrm>
            <a:custGeom>
              <a:avLst/>
              <a:gdLst/>
              <a:ahLst/>
              <a:cxnLst/>
              <a:rect l="l" t="t" r="r" b="b"/>
              <a:pathLst>
                <a:path w="226" h="226" extrusionOk="0">
                  <a:moveTo>
                    <a:pt x="112" y="0"/>
                  </a:moveTo>
                  <a:cubicBezTo>
                    <a:pt x="51" y="0"/>
                    <a:pt x="0" y="51"/>
                    <a:pt x="0" y="113"/>
                  </a:cubicBezTo>
                  <a:cubicBezTo>
                    <a:pt x="0" y="175"/>
                    <a:pt x="51" y="225"/>
                    <a:pt x="112" y="225"/>
                  </a:cubicBezTo>
                  <a:cubicBezTo>
                    <a:pt x="175" y="225"/>
                    <a:pt x="225" y="175"/>
                    <a:pt x="225" y="113"/>
                  </a:cubicBezTo>
                  <a:cubicBezTo>
                    <a:pt x="225" y="51"/>
                    <a:pt x="175" y="0"/>
                    <a:pt x="1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9"/>
            <p:cNvSpPr/>
            <p:nvPr/>
          </p:nvSpPr>
          <p:spPr>
            <a:xfrm>
              <a:off x="2968939" y="454691"/>
              <a:ext cx="52669" cy="52669"/>
            </a:xfrm>
            <a:custGeom>
              <a:avLst/>
              <a:gdLst/>
              <a:ahLst/>
              <a:cxnLst/>
              <a:rect l="l" t="t" r="r" b="b"/>
              <a:pathLst>
                <a:path w="258" h="258" extrusionOk="0">
                  <a:moveTo>
                    <a:pt x="129" y="1"/>
                  </a:moveTo>
                  <a:cubicBezTo>
                    <a:pt x="58" y="1"/>
                    <a:pt x="1" y="59"/>
                    <a:pt x="1" y="129"/>
                  </a:cubicBezTo>
                  <a:cubicBezTo>
                    <a:pt x="1" y="201"/>
                    <a:pt x="58" y="257"/>
                    <a:pt x="129" y="257"/>
                  </a:cubicBezTo>
                  <a:cubicBezTo>
                    <a:pt x="199" y="257"/>
                    <a:pt x="257" y="201"/>
                    <a:pt x="257" y="129"/>
                  </a:cubicBezTo>
                  <a:cubicBezTo>
                    <a:pt x="257" y="59"/>
                    <a:pt x="199" y="1"/>
                    <a:pt x="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9"/>
            <p:cNvSpPr/>
            <p:nvPr/>
          </p:nvSpPr>
          <p:spPr>
            <a:xfrm>
              <a:off x="6022294" y="4226551"/>
              <a:ext cx="46137" cy="39604"/>
            </a:xfrm>
            <a:custGeom>
              <a:avLst/>
              <a:gdLst/>
              <a:ahLst/>
              <a:cxnLst/>
              <a:rect l="l" t="t" r="r" b="b"/>
              <a:pathLst>
                <a:path w="226" h="194" extrusionOk="0">
                  <a:moveTo>
                    <a:pt x="130" y="0"/>
                  </a:moveTo>
                  <a:cubicBezTo>
                    <a:pt x="43" y="0"/>
                    <a:pt x="0" y="105"/>
                    <a:pt x="61" y="166"/>
                  </a:cubicBezTo>
                  <a:cubicBezTo>
                    <a:pt x="81" y="185"/>
                    <a:pt x="105" y="194"/>
                    <a:pt x="129" y="194"/>
                  </a:cubicBezTo>
                  <a:cubicBezTo>
                    <a:pt x="178" y="194"/>
                    <a:pt x="225" y="156"/>
                    <a:pt x="225" y="97"/>
                  </a:cubicBezTo>
                  <a:cubicBezTo>
                    <a:pt x="225" y="44"/>
                    <a:pt x="182" y="0"/>
                    <a:pt x="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9"/>
            <p:cNvSpPr/>
            <p:nvPr/>
          </p:nvSpPr>
          <p:spPr>
            <a:xfrm>
              <a:off x="2574033" y="3488047"/>
              <a:ext cx="69409" cy="59202"/>
            </a:xfrm>
            <a:custGeom>
              <a:avLst/>
              <a:gdLst/>
              <a:ahLst/>
              <a:cxnLst/>
              <a:rect l="l" t="t" r="r" b="b"/>
              <a:pathLst>
                <a:path w="340" h="290" extrusionOk="0">
                  <a:moveTo>
                    <a:pt x="195" y="0"/>
                  </a:moveTo>
                  <a:cubicBezTo>
                    <a:pt x="65" y="0"/>
                    <a:pt x="1" y="155"/>
                    <a:pt x="92" y="246"/>
                  </a:cubicBezTo>
                  <a:cubicBezTo>
                    <a:pt x="121" y="276"/>
                    <a:pt x="158" y="289"/>
                    <a:pt x="194" y="289"/>
                  </a:cubicBezTo>
                  <a:cubicBezTo>
                    <a:pt x="268" y="289"/>
                    <a:pt x="339" y="231"/>
                    <a:pt x="339" y="145"/>
                  </a:cubicBezTo>
                  <a:cubicBezTo>
                    <a:pt x="339" y="64"/>
                    <a:pt x="274" y="0"/>
                    <a:pt x="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9"/>
            <p:cNvSpPr/>
            <p:nvPr/>
          </p:nvSpPr>
          <p:spPr>
            <a:xfrm>
              <a:off x="6477379" y="2548782"/>
              <a:ext cx="46137" cy="45933"/>
            </a:xfrm>
            <a:custGeom>
              <a:avLst/>
              <a:gdLst/>
              <a:ahLst/>
              <a:cxnLst/>
              <a:rect l="l" t="t" r="r" b="b"/>
              <a:pathLst>
                <a:path w="226" h="225" extrusionOk="0">
                  <a:moveTo>
                    <a:pt x="112" y="1"/>
                  </a:moveTo>
                  <a:cubicBezTo>
                    <a:pt x="51" y="1"/>
                    <a:pt x="1" y="50"/>
                    <a:pt x="1" y="113"/>
                  </a:cubicBezTo>
                  <a:cubicBezTo>
                    <a:pt x="1" y="175"/>
                    <a:pt x="51" y="224"/>
                    <a:pt x="112" y="224"/>
                  </a:cubicBezTo>
                  <a:cubicBezTo>
                    <a:pt x="175" y="224"/>
                    <a:pt x="226" y="175"/>
                    <a:pt x="226" y="113"/>
                  </a:cubicBezTo>
                  <a:cubicBezTo>
                    <a:pt x="226" y="50"/>
                    <a:pt x="175" y="1"/>
                    <a:pt x="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ZoneTexte 1">
            <a:extLst>
              <a:ext uri="{FF2B5EF4-FFF2-40B4-BE49-F238E27FC236}">
                <a16:creationId xmlns:a16="http://schemas.microsoft.com/office/drawing/2014/main" id="{1336E758-41B6-C928-C423-E084B0CE7EA5}"/>
              </a:ext>
            </a:extLst>
          </p:cNvPr>
          <p:cNvSpPr txBox="1"/>
          <p:nvPr/>
        </p:nvSpPr>
        <p:spPr>
          <a:xfrm>
            <a:off x="8701548" y="4807974"/>
            <a:ext cx="396262" cy="307777"/>
          </a:xfrm>
          <a:prstGeom prst="rect">
            <a:avLst/>
          </a:prstGeom>
          <a:noFill/>
        </p:spPr>
        <p:txBody>
          <a:bodyPr wrap="none" rtlCol="0">
            <a:spAutoFit/>
          </a:bodyPr>
          <a:lstStyle/>
          <a:p>
            <a:r>
              <a:rPr lang="en-US" dirty="0">
                <a:solidFill>
                  <a:schemeClr val="accent6"/>
                </a:solidFill>
                <a:latin typeface="Libre Baskerville" panose="02000000000000000000" pitchFamily="2" charset="0"/>
              </a:rPr>
              <a:t>44</a:t>
            </a:r>
          </a:p>
        </p:txBody>
      </p:sp>
    </p:spTree>
    <p:extLst>
      <p:ext uri="{BB962C8B-B14F-4D97-AF65-F5344CB8AC3E}">
        <p14:creationId xmlns:p14="http://schemas.microsoft.com/office/powerpoint/2010/main" val="33504412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2" name="Google Shape;7250;p66">
            <a:extLst>
              <a:ext uri="{FF2B5EF4-FFF2-40B4-BE49-F238E27FC236}">
                <a16:creationId xmlns:a16="http://schemas.microsoft.com/office/drawing/2014/main" id="{403178F3-B9CB-D7ED-62C8-0A2B50635CCA}"/>
              </a:ext>
            </a:extLst>
          </p:cNvPr>
          <p:cNvSpPr txBox="1">
            <a:spLocks/>
          </p:cNvSpPr>
          <p:nvPr/>
        </p:nvSpPr>
        <p:spPr>
          <a:xfrm>
            <a:off x="4343400" y="603150"/>
            <a:ext cx="4081200" cy="99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700"/>
              <a:buFont typeface="Montserrat ExtraBold"/>
              <a:buNone/>
              <a:defRPr sz="2800" b="0" i="0" u="none" strike="noStrike" cap="none">
                <a:solidFill>
                  <a:schemeClr val="dk1"/>
                </a:solidFill>
                <a:highlight>
                  <a:schemeClr val="accent3"/>
                </a:highlight>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700"/>
              <a:buFont typeface="Montserrat ExtraBold"/>
              <a:buNone/>
              <a:defRPr sz="2700" b="0" i="0" u="none" strike="noStrike" cap="none">
                <a:solidFill>
                  <a:schemeClr val="dk1"/>
                </a:solidFill>
                <a:highlight>
                  <a:schemeClr val="accent3"/>
                </a:highlight>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dk1"/>
              </a:buClr>
              <a:buSzPts val="2700"/>
              <a:buFont typeface="Montserrat ExtraBold"/>
              <a:buNone/>
              <a:defRPr sz="2700" b="0" i="0" u="none" strike="noStrike" cap="none">
                <a:solidFill>
                  <a:schemeClr val="dk1"/>
                </a:solidFill>
                <a:highlight>
                  <a:schemeClr val="accent3"/>
                </a:highlight>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dk1"/>
              </a:buClr>
              <a:buSzPts val="2700"/>
              <a:buFont typeface="Montserrat ExtraBold"/>
              <a:buNone/>
              <a:defRPr sz="2700" b="0" i="0" u="none" strike="noStrike" cap="none">
                <a:solidFill>
                  <a:schemeClr val="dk1"/>
                </a:solidFill>
                <a:highlight>
                  <a:schemeClr val="accent3"/>
                </a:highlight>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dk1"/>
              </a:buClr>
              <a:buSzPts val="2700"/>
              <a:buFont typeface="Montserrat ExtraBold"/>
              <a:buNone/>
              <a:defRPr sz="2700" b="0" i="0" u="none" strike="noStrike" cap="none">
                <a:solidFill>
                  <a:schemeClr val="dk1"/>
                </a:solidFill>
                <a:highlight>
                  <a:schemeClr val="accent3"/>
                </a:highlight>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dk1"/>
              </a:buClr>
              <a:buSzPts val="2700"/>
              <a:buFont typeface="Montserrat ExtraBold"/>
              <a:buNone/>
              <a:defRPr sz="2700" b="0" i="0" u="none" strike="noStrike" cap="none">
                <a:solidFill>
                  <a:schemeClr val="dk1"/>
                </a:solidFill>
                <a:highlight>
                  <a:schemeClr val="accent3"/>
                </a:highlight>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dk1"/>
              </a:buClr>
              <a:buSzPts val="2700"/>
              <a:buFont typeface="Montserrat ExtraBold"/>
              <a:buNone/>
              <a:defRPr sz="2700" b="0" i="0" u="none" strike="noStrike" cap="none">
                <a:solidFill>
                  <a:schemeClr val="dk1"/>
                </a:solidFill>
                <a:highlight>
                  <a:schemeClr val="accent3"/>
                </a:highlight>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dk1"/>
              </a:buClr>
              <a:buSzPts val="2700"/>
              <a:buFont typeface="Montserrat ExtraBold"/>
              <a:buNone/>
              <a:defRPr sz="2700" b="0" i="0" u="none" strike="noStrike" cap="none">
                <a:solidFill>
                  <a:schemeClr val="dk1"/>
                </a:solidFill>
                <a:highlight>
                  <a:schemeClr val="accent3"/>
                </a:highlight>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dk1"/>
              </a:buClr>
              <a:buSzPts val="2700"/>
              <a:buFont typeface="Montserrat ExtraBold"/>
              <a:buNone/>
              <a:defRPr sz="2700" b="0" i="0" u="none" strike="noStrike" cap="none">
                <a:solidFill>
                  <a:schemeClr val="dk1"/>
                </a:solidFill>
                <a:highlight>
                  <a:schemeClr val="accent3"/>
                </a:highlight>
                <a:latin typeface="Montserrat ExtraBold"/>
                <a:ea typeface="Montserrat ExtraBold"/>
                <a:cs typeface="Montserrat ExtraBold"/>
                <a:sym typeface="Montserrat ExtraBold"/>
              </a:defRPr>
            </a:lvl9pPr>
          </a:lstStyle>
          <a:p>
            <a:pPr algn="ctr"/>
            <a:r>
              <a:rPr lang="fr-FR"/>
              <a:t>THANKS!</a:t>
            </a:r>
          </a:p>
        </p:txBody>
      </p:sp>
      <p:sp>
        <p:nvSpPr>
          <p:cNvPr id="3" name="Google Shape;7251;p66">
            <a:extLst>
              <a:ext uri="{FF2B5EF4-FFF2-40B4-BE49-F238E27FC236}">
                <a16:creationId xmlns:a16="http://schemas.microsoft.com/office/drawing/2014/main" id="{06127F70-C062-77E8-DABF-793322CF6470}"/>
              </a:ext>
            </a:extLst>
          </p:cNvPr>
          <p:cNvSpPr txBox="1">
            <a:spLocks/>
          </p:cNvSpPr>
          <p:nvPr/>
        </p:nvSpPr>
        <p:spPr>
          <a:xfrm>
            <a:off x="4947900" y="2055863"/>
            <a:ext cx="3120210" cy="1355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fr-FR" sz="1800" dirty="0">
                <a:latin typeface="Montserrat ExtraBold"/>
                <a:ea typeface="Montserrat ExtraBold"/>
                <a:cs typeface="Montserrat ExtraBold"/>
                <a:sym typeface="Montserrat ExtraBold"/>
              </a:rPr>
              <a:t>DO YOU HAVE ANY QUESTIONS?</a:t>
            </a:r>
          </a:p>
          <a:p>
            <a:pPr algn="ctr">
              <a:spcBef>
                <a:spcPts val="1000"/>
              </a:spcBef>
              <a:buClr>
                <a:schemeClr val="dk1"/>
              </a:buClr>
              <a:buSzPts val="1100"/>
            </a:pPr>
            <a:r>
              <a:rPr lang="fr-FR" dirty="0" err="1"/>
              <a:t>pragassam.stephanie@gmail.com</a:t>
            </a:r>
            <a:endParaRPr lang="fr-FR" dirty="0"/>
          </a:p>
        </p:txBody>
      </p:sp>
      <p:sp>
        <p:nvSpPr>
          <p:cNvPr id="1587" name="Google Shape;7363;p66">
            <a:extLst>
              <a:ext uri="{FF2B5EF4-FFF2-40B4-BE49-F238E27FC236}">
                <a16:creationId xmlns:a16="http://schemas.microsoft.com/office/drawing/2014/main" id="{EE0538B4-A7C8-0488-0DD3-03DAE91D1257}"/>
              </a:ext>
            </a:extLst>
          </p:cNvPr>
          <p:cNvSpPr/>
          <p:nvPr/>
        </p:nvSpPr>
        <p:spPr>
          <a:xfrm>
            <a:off x="5961900" y="1824388"/>
            <a:ext cx="844200" cy="102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8" name="Google Shape;7364;p66">
            <a:extLst>
              <a:ext uri="{FF2B5EF4-FFF2-40B4-BE49-F238E27FC236}">
                <a16:creationId xmlns:a16="http://schemas.microsoft.com/office/drawing/2014/main" id="{6DC642E8-4790-7840-5968-7BCB9FE750B5}"/>
              </a:ext>
            </a:extLst>
          </p:cNvPr>
          <p:cNvGrpSpPr/>
          <p:nvPr/>
        </p:nvGrpSpPr>
        <p:grpSpPr>
          <a:xfrm>
            <a:off x="212866" y="626671"/>
            <a:ext cx="407391" cy="407391"/>
            <a:chOff x="5012603" y="2571753"/>
            <a:chExt cx="417024" cy="417024"/>
          </a:xfrm>
        </p:grpSpPr>
        <p:sp>
          <p:nvSpPr>
            <p:cNvPr id="1589" name="Google Shape;7365;p66">
              <a:extLst>
                <a:ext uri="{FF2B5EF4-FFF2-40B4-BE49-F238E27FC236}">
                  <a16:creationId xmlns:a16="http://schemas.microsoft.com/office/drawing/2014/main" id="{9688898B-8582-D2B7-D641-C7FBB3376418}"/>
                </a:ext>
              </a:extLst>
            </p:cNvPr>
            <p:cNvSpPr/>
            <p:nvPr/>
          </p:nvSpPr>
          <p:spPr>
            <a:xfrm>
              <a:off x="5133124" y="2631210"/>
              <a:ext cx="180818" cy="300048"/>
            </a:xfrm>
            <a:custGeom>
              <a:avLst/>
              <a:gdLst/>
              <a:ahLst/>
              <a:cxnLst/>
              <a:rect l="l" t="t" r="r" b="b"/>
              <a:pathLst>
                <a:path w="8664" h="14377" extrusionOk="0">
                  <a:moveTo>
                    <a:pt x="4683" y="1171"/>
                  </a:moveTo>
                  <a:lnTo>
                    <a:pt x="4683" y="3395"/>
                  </a:lnTo>
                  <a:cubicBezTo>
                    <a:pt x="4683" y="3719"/>
                    <a:pt x="4945" y="3980"/>
                    <a:pt x="5269" y="3980"/>
                  </a:cubicBezTo>
                  <a:lnTo>
                    <a:pt x="7493" y="3980"/>
                  </a:lnTo>
                  <a:lnTo>
                    <a:pt x="7493" y="5620"/>
                  </a:lnTo>
                  <a:lnTo>
                    <a:pt x="5269" y="5620"/>
                  </a:lnTo>
                  <a:cubicBezTo>
                    <a:pt x="4945" y="5620"/>
                    <a:pt x="4683" y="5882"/>
                    <a:pt x="4683" y="6206"/>
                  </a:cubicBezTo>
                  <a:lnTo>
                    <a:pt x="4683" y="9859"/>
                  </a:lnTo>
                  <a:cubicBezTo>
                    <a:pt x="4683" y="10227"/>
                    <a:pt x="4706" y="10648"/>
                    <a:pt x="4975" y="10986"/>
                  </a:cubicBezTo>
                  <a:cubicBezTo>
                    <a:pt x="5327" y="11423"/>
                    <a:pt x="5899" y="11474"/>
                    <a:pt x="6299" y="11474"/>
                  </a:cubicBezTo>
                  <a:lnTo>
                    <a:pt x="7494" y="11474"/>
                  </a:lnTo>
                  <a:lnTo>
                    <a:pt x="7494" y="13158"/>
                  </a:lnTo>
                  <a:cubicBezTo>
                    <a:pt x="7137" y="13183"/>
                    <a:pt x="6635" y="13207"/>
                    <a:pt x="6113" y="13207"/>
                  </a:cubicBezTo>
                  <a:cubicBezTo>
                    <a:pt x="3848" y="13207"/>
                    <a:pt x="3044" y="11806"/>
                    <a:pt x="3044" y="10607"/>
                  </a:cubicBezTo>
                  <a:lnTo>
                    <a:pt x="3044" y="6206"/>
                  </a:lnTo>
                  <a:cubicBezTo>
                    <a:pt x="3044" y="5882"/>
                    <a:pt x="2782" y="5620"/>
                    <a:pt x="2460" y="5620"/>
                  </a:cubicBezTo>
                  <a:lnTo>
                    <a:pt x="1172" y="5620"/>
                  </a:lnTo>
                  <a:lnTo>
                    <a:pt x="1172" y="4090"/>
                  </a:lnTo>
                  <a:cubicBezTo>
                    <a:pt x="2035" y="3913"/>
                    <a:pt x="2690" y="3487"/>
                    <a:pt x="3120" y="2820"/>
                  </a:cubicBezTo>
                  <a:cubicBezTo>
                    <a:pt x="3463" y="2289"/>
                    <a:pt x="3608" y="1697"/>
                    <a:pt x="3703" y="1171"/>
                  </a:cubicBezTo>
                  <a:close/>
                  <a:moveTo>
                    <a:pt x="3208" y="0"/>
                  </a:moveTo>
                  <a:cubicBezTo>
                    <a:pt x="2922" y="0"/>
                    <a:pt x="2677" y="207"/>
                    <a:pt x="2631" y="490"/>
                  </a:cubicBezTo>
                  <a:cubicBezTo>
                    <a:pt x="2409" y="1822"/>
                    <a:pt x="2209" y="2861"/>
                    <a:pt x="537" y="3000"/>
                  </a:cubicBezTo>
                  <a:cubicBezTo>
                    <a:pt x="234" y="3025"/>
                    <a:pt x="1" y="3278"/>
                    <a:pt x="1" y="3582"/>
                  </a:cubicBezTo>
                  <a:lnTo>
                    <a:pt x="1" y="6206"/>
                  </a:lnTo>
                  <a:cubicBezTo>
                    <a:pt x="1" y="6529"/>
                    <a:pt x="263" y="6791"/>
                    <a:pt x="586" y="6791"/>
                  </a:cubicBezTo>
                  <a:lnTo>
                    <a:pt x="1874" y="6791"/>
                  </a:lnTo>
                  <a:lnTo>
                    <a:pt x="1874" y="10607"/>
                  </a:lnTo>
                  <a:cubicBezTo>
                    <a:pt x="1874" y="12618"/>
                    <a:pt x="3355" y="14377"/>
                    <a:pt x="6111" y="14377"/>
                  </a:cubicBezTo>
                  <a:cubicBezTo>
                    <a:pt x="7158" y="14377"/>
                    <a:pt x="8098" y="14285"/>
                    <a:pt x="8137" y="14281"/>
                  </a:cubicBezTo>
                  <a:cubicBezTo>
                    <a:pt x="8436" y="14251"/>
                    <a:pt x="8664" y="14000"/>
                    <a:pt x="8664" y="13699"/>
                  </a:cubicBezTo>
                  <a:lnTo>
                    <a:pt x="8664" y="10888"/>
                  </a:lnTo>
                  <a:cubicBezTo>
                    <a:pt x="8664" y="10565"/>
                    <a:pt x="8402" y="10303"/>
                    <a:pt x="8078" y="10303"/>
                  </a:cubicBezTo>
                  <a:lnTo>
                    <a:pt x="6299" y="10303"/>
                  </a:lnTo>
                  <a:cubicBezTo>
                    <a:pt x="5828" y="10303"/>
                    <a:pt x="5855" y="10292"/>
                    <a:pt x="5855" y="9859"/>
                  </a:cubicBezTo>
                  <a:lnTo>
                    <a:pt x="5855" y="6791"/>
                  </a:lnTo>
                  <a:lnTo>
                    <a:pt x="8078" y="6791"/>
                  </a:lnTo>
                  <a:cubicBezTo>
                    <a:pt x="8402" y="6791"/>
                    <a:pt x="8664" y="6529"/>
                    <a:pt x="8664" y="6206"/>
                  </a:cubicBezTo>
                  <a:lnTo>
                    <a:pt x="8664" y="3397"/>
                  </a:lnTo>
                  <a:cubicBezTo>
                    <a:pt x="8664" y="3073"/>
                    <a:pt x="8402" y="2811"/>
                    <a:pt x="8078" y="2811"/>
                  </a:cubicBezTo>
                  <a:lnTo>
                    <a:pt x="5855" y="2811"/>
                  </a:lnTo>
                  <a:lnTo>
                    <a:pt x="5855" y="586"/>
                  </a:lnTo>
                  <a:cubicBezTo>
                    <a:pt x="5855" y="262"/>
                    <a:pt x="5593" y="0"/>
                    <a:pt x="5269" y="0"/>
                  </a:cubicBezTo>
                  <a:close/>
                </a:path>
              </a:pathLst>
            </a:custGeom>
            <a:solidFill>
              <a:srgbClr val="A48EFD">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7366;p66">
              <a:extLst>
                <a:ext uri="{FF2B5EF4-FFF2-40B4-BE49-F238E27FC236}">
                  <a16:creationId xmlns:a16="http://schemas.microsoft.com/office/drawing/2014/main" id="{4B2AA5BF-C160-55B1-BC91-2C81422299A8}"/>
                </a:ext>
              </a:extLst>
            </p:cNvPr>
            <p:cNvSpPr/>
            <p:nvPr/>
          </p:nvSpPr>
          <p:spPr>
            <a:xfrm>
              <a:off x="5012603" y="2571753"/>
              <a:ext cx="417024" cy="417024"/>
            </a:xfrm>
            <a:custGeom>
              <a:avLst/>
              <a:gdLst/>
              <a:ahLst/>
              <a:cxnLst/>
              <a:rect l="l" t="t" r="r" b="b"/>
              <a:pathLst>
                <a:path w="19982" h="19982" extrusionOk="0">
                  <a:moveTo>
                    <a:pt x="17053" y="1172"/>
                  </a:moveTo>
                  <a:cubicBezTo>
                    <a:pt x="18007" y="1172"/>
                    <a:pt x="18810" y="1993"/>
                    <a:pt x="18810" y="2966"/>
                  </a:cubicBezTo>
                  <a:lnTo>
                    <a:pt x="18810" y="17017"/>
                  </a:lnTo>
                  <a:cubicBezTo>
                    <a:pt x="18810" y="17990"/>
                    <a:pt x="18007" y="18811"/>
                    <a:pt x="17053" y="18811"/>
                  </a:cubicBezTo>
                  <a:lnTo>
                    <a:pt x="2965" y="18811"/>
                  </a:lnTo>
                  <a:cubicBezTo>
                    <a:pt x="1992" y="18811"/>
                    <a:pt x="1169" y="17990"/>
                    <a:pt x="1169" y="17017"/>
                  </a:cubicBezTo>
                  <a:lnTo>
                    <a:pt x="1169" y="2966"/>
                  </a:lnTo>
                  <a:cubicBezTo>
                    <a:pt x="1169" y="1993"/>
                    <a:pt x="1992" y="1172"/>
                    <a:pt x="2965" y="1172"/>
                  </a:cubicBezTo>
                  <a:close/>
                  <a:moveTo>
                    <a:pt x="2965" y="1"/>
                  </a:moveTo>
                  <a:cubicBezTo>
                    <a:pt x="1346" y="1"/>
                    <a:pt x="0" y="1349"/>
                    <a:pt x="0" y="2966"/>
                  </a:cubicBezTo>
                  <a:lnTo>
                    <a:pt x="0" y="17015"/>
                  </a:lnTo>
                  <a:cubicBezTo>
                    <a:pt x="0" y="18636"/>
                    <a:pt x="1348" y="19982"/>
                    <a:pt x="2965" y="19982"/>
                  </a:cubicBezTo>
                  <a:lnTo>
                    <a:pt x="17053" y="19982"/>
                  </a:lnTo>
                  <a:cubicBezTo>
                    <a:pt x="18672" y="19982"/>
                    <a:pt x="19981" y="18634"/>
                    <a:pt x="19981" y="17015"/>
                  </a:cubicBezTo>
                  <a:lnTo>
                    <a:pt x="19981" y="2966"/>
                  </a:lnTo>
                  <a:cubicBezTo>
                    <a:pt x="19981" y="1349"/>
                    <a:pt x="18672" y="1"/>
                    <a:pt x="17053" y="1"/>
                  </a:cubicBezTo>
                  <a:close/>
                </a:path>
              </a:pathLst>
            </a:custGeom>
            <a:solidFill>
              <a:srgbClr val="A48EFD">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3" name="Google Shape;7367;p66">
            <a:extLst>
              <a:ext uri="{FF2B5EF4-FFF2-40B4-BE49-F238E27FC236}">
                <a16:creationId xmlns:a16="http://schemas.microsoft.com/office/drawing/2014/main" id="{8731637D-CE55-1ED3-682A-894C29921753}"/>
              </a:ext>
            </a:extLst>
          </p:cNvPr>
          <p:cNvSpPr/>
          <p:nvPr/>
        </p:nvSpPr>
        <p:spPr>
          <a:xfrm>
            <a:off x="1158812" y="4079158"/>
            <a:ext cx="407383" cy="407383"/>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rgbClr val="A48EFD">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4" name="Google Shape;7368;p66">
            <a:extLst>
              <a:ext uri="{FF2B5EF4-FFF2-40B4-BE49-F238E27FC236}">
                <a16:creationId xmlns:a16="http://schemas.microsoft.com/office/drawing/2014/main" id="{BD00561C-D8CD-5FEA-9907-0D7A43977098}"/>
              </a:ext>
            </a:extLst>
          </p:cNvPr>
          <p:cNvGrpSpPr/>
          <p:nvPr/>
        </p:nvGrpSpPr>
        <p:grpSpPr>
          <a:xfrm>
            <a:off x="3645712" y="399454"/>
            <a:ext cx="407432" cy="407391"/>
            <a:chOff x="812101" y="2571761"/>
            <a:chExt cx="417066" cy="417024"/>
          </a:xfrm>
        </p:grpSpPr>
        <p:sp>
          <p:nvSpPr>
            <p:cNvPr id="1595" name="Google Shape;7369;p66">
              <a:extLst>
                <a:ext uri="{FF2B5EF4-FFF2-40B4-BE49-F238E27FC236}">
                  <a16:creationId xmlns:a16="http://schemas.microsoft.com/office/drawing/2014/main" id="{C7268BAE-7539-081B-00D5-0D828C3975EA}"/>
                </a:ext>
              </a:extLst>
            </p:cNvPr>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rgbClr val="A48EFD">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7370;p66">
              <a:extLst>
                <a:ext uri="{FF2B5EF4-FFF2-40B4-BE49-F238E27FC236}">
                  <a16:creationId xmlns:a16="http://schemas.microsoft.com/office/drawing/2014/main" id="{F63E1D68-E363-21F4-5DDB-270CB3117C39}"/>
                </a:ext>
              </a:extLst>
            </p:cNvPr>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rgbClr val="A48EFD">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7371;p66">
              <a:extLst>
                <a:ext uri="{FF2B5EF4-FFF2-40B4-BE49-F238E27FC236}">
                  <a16:creationId xmlns:a16="http://schemas.microsoft.com/office/drawing/2014/main" id="{91E390A6-8699-D04B-276E-3504BB06E9B3}"/>
                </a:ext>
              </a:extLst>
            </p:cNvPr>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rgbClr val="A48EFD">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7372;p66">
              <a:extLst>
                <a:ext uri="{FF2B5EF4-FFF2-40B4-BE49-F238E27FC236}">
                  <a16:creationId xmlns:a16="http://schemas.microsoft.com/office/drawing/2014/main" id="{90D6BE30-82FC-1341-802D-971E3EBAF707}"/>
                </a:ext>
              </a:extLst>
            </p:cNvPr>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rgbClr val="A48EFD">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9" name="Google Shape;7373;p66">
            <a:extLst>
              <a:ext uri="{FF2B5EF4-FFF2-40B4-BE49-F238E27FC236}">
                <a16:creationId xmlns:a16="http://schemas.microsoft.com/office/drawing/2014/main" id="{105F58DE-FE4B-7126-8296-333B233AC512}"/>
              </a:ext>
            </a:extLst>
          </p:cNvPr>
          <p:cNvGrpSpPr/>
          <p:nvPr/>
        </p:nvGrpSpPr>
        <p:grpSpPr>
          <a:xfrm>
            <a:off x="3442022" y="3541999"/>
            <a:ext cx="407391" cy="407391"/>
            <a:chOff x="1323129" y="2571761"/>
            <a:chExt cx="417024" cy="417024"/>
          </a:xfrm>
        </p:grpSpPr>
        <p:sp>
          <p:nvSpPr>
            <p:cNvPr id="1600" name="Google Shape;7374;p66">
              <a:extLst>
                <a:ext uri="{FF2B5EF4-FFF2-40B4-BE49-F238E27FC236}">
                  <a16:creationId xmlns:a16="http://schemas.microsoft.com/office/drawing/2014/main" id="{22F3BEC6-0CD3-A224-8CA2-FDB8202BA8F2}"/>
                </a:ext>
              </a:extLst>
            </p:cNvPr>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rgbClr val="A48EFD">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7375;p66">
              <a:extLst>
                <a:ext uri="{FF2B5EF4-FFF2-40B4-BE49-F238E27FC236}">
                  <a16:creationId xmlns:a16="http://schemas.microsoft.com/office/drawing/2014/main" id="{F6FEDC65-40C9-92F1-5027-39ED949C3D92}"/>
                </a:ext>
              </a:extLst>
            </p:cNvPr>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rgbClr val="A48EFD">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7376;p66">
              <a:extLst>
                <a:ext uri="{FF2B5EF4-FFF2-40B4-BE49-F238E27FC236}">
                  <a16:creationId xmlns:a16="http://schemas.microsoft.com/office/drawing/2014/main" id="{84DD8752-B257-AE21-65E5-E99C8D9A5429}"/>
                </a:ext>
              </a:extLst>
            </p:cNvPr>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rgbClr val="A48EFD">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7377;p66">
              <a:extLst>
                <a:ext uri="{FF2B5EF4-FFF2-40B4-BE49-F238E27FC236}">
                  <a16:creationId xmlns:a16="http://schemas.microsoft.com/office/drawing/2014/main" id="{4C821B3F-6618-94CE-C07C-BF18F3E3A4AD}"/>
                </a:ext>
              </a:extLst>
            </p:cNvPr>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rgbClr val="A48EFD">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86" name="Google Shape;1775;p44">
            <a:extLst>
              <a:ext uri="{FF2B5EF4-FFF2-40B4-BE49-F238E27FC236}">
                <a16:creationId xmlns:a16="http://schemas.microsoft.com/office/drawing/2014/main" id="{A1503038-F220-2DF1-19F0-976990224506}"/>
              </a:ext>
            </a:extLst>
          </p:cNvPr>
          <p:cNvPicPr preferRelativeResize="0"/>
          <p:nvPr/>
        </p:nvPicPr>
        <p:blipFill rotWithShape="1">
          <a:blip r:embed="rId3">
            <a:alphaModFix/>
          </a:blip>
          <a:srcRect l="1260" r="58839"/>
          <a:stretch/>
        </p:blipFill>
        <p:spPr>
          <a:xfrm>
            <a:off x="847826" y="586189"/>
            <a:ext cx="2385643" cy="3363201"/>
          </a:xfrm>
          <a:prstGeom prst="rect">
            <a:avLst/>
          </a:prstGeom>
          <a:noFill/>
          <a:ln w="76200" cap="flat" cmpd="sng">
            <a:solidFill>
              <a:schemeClr val="accent3"/>
            </a:solidFill>
            <a:prstDash val="solid"/>
            <a:miter lim="8000"/>
            <a:headEnd type="none" w="sm" len="sm"/>
            <a:tailEnd type="none" w="sm" len="sm"/>
          </a:ln>
        </p:spPr>
      </p:pic>
      <p:sp>
        <p:nvSpPr>
          <p:cNvPr id="4" name="ZoneTexte 3">
            <a:extLst>
              <a:ext uri="{FF2B5EF4-FFF2-40B4-BE49-F238E27FC236}">
                <a16:creationId xmlns:a16="http://schemas.microsoft.com/office/drawing/2014/main" id="{70A04D1C-3948-36B0-9C30-850F6B1F0DD8}"/>
              </a:ext>
            </a:extLst>
          </p:cNvPr>
          <p:cNvSpPr txBox="1"/>
          <p:nvPr/>
        </p:nvSpPr>
        <p:spPr>
          <a:xfrm>
            <a:off x="8701548" y="4807974"/>
            <a:ext cx="393056" cy="307777"/>
          </a:xfrm>
          <a:prstGeom prst="rect">
            <a:avLst/>
          </a:prstGeom>
          <a:noFill/>
        </p:spPr>
        <p:txBody>
          <a:bodyPr wrap="none" rtlCol="0">
            <a:spAutoFit/>
          </a:bodyPr>
          <a:lstStyle/>
          <a:p>
            <a:r>
              <a:rPr lang="en-US" dirty="0">
                <a:solidFill>
                  <a:schemeClr val="accent6"/>
                </a:solidFill>
                <a:latin typeface="Libre Baskerville" panose="02000000000000000000" pitchFamily="2" charset="0"/>
              </a:rPr>
              <a:t>45</a:t>
            </a:r>
          </a:p>
        </p:txBody>
      </p:sp>
    </p:spTree>
    <p:extLst>
      <p:ext uri="{BB962C8B-B14F-4D97-AF65-F5344CB8AC3E}">
        <p14:creationId xmlns:p14="http://schemas.microsoft.com/office/powerpoint/2010/main" val="2061870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01" name="Google Shape;1601;p42"/>
          <p:cNvSpPr txBox="1">
            <a:spLocks noGrp="1"/>
          </p:cNvSpPr>
          <p:nvPr>
            <p:ph type="title"/>
          </p:nvPr>
        </p:nvSpPr>
        <p:spPr>
          <a:xfrm>
            <a:off x="1667970" y="952309"/>
            <a:ext cx="5998500" cy="13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Goals </a:t>
            </a:r>
            <a:br>
              <a:rPr lang="en" dirty="0"/>
            </a:br>
            <a:r>
              <a:rPr lang="en" dirty="0"/>
              <a:t>&amp; Project Planning</a:t>
            </a:r>
            <a:endParaRPr dirty="0"/>
          </a:p>
        </p:txBody>
      </p:sp>
      <p:grpSp>
        <p:nvGrpSpPr>
          <p:cNvPr id="4" name="Google Shape;7419;p67">
            <a:extLst>
              <a:ext uri="{FF2B5EF4-FFF2-40B4-BE49-F238E27FC236}">
                <a16:creationId xmlns:a16="http://schemas.microsoft.com/office/drawing/2014/main" id="{BCDDF78B-9F1B-8E15-BB5A-2F4773AC2BAA}"/>
              </a:ext>
            </a:extLst>
          </p:cNvPr>
          <p:cNvGrpSpPr/>
          <p:nvPr/>
        </p:nvGrpSpPr>
        <p:grpSpPr>
          <a:xfrm>
            <a:off x="3138303" y="2571750"/>
            <a:ext cx="2867394" cy="2044927"/>
            <a:chOff x="9634125" y="3061813"/>
            <a:chExt cx="1300150" cy="901375"/>
          </a:xfrm>
        </p:grpSpPr>
        <p:sp>
          <p:nvSpPr>
            <p:cNvPr id="5" name="Google Shape;7420;p67">
              <a:extLst>
                <a:ext uri="{FF2B5EF4-FFF2-40B4-BE49-F238E27FC236}">
                  <a16:creationId xmlns:a16="http://schemas.microsoft.com/office/drawing/2014/main" id="{1844044A-A005-2A41-7A3D-AC6A8DE92F2A}"/>
                </a:ext>
              </a:extLst>
            </p:cNvPr>
            <p:cNvSpPr/>
            <p:nvPr/>
          </p:nvSpPr>
          <p:spPr>
            <a:xfrm>
              <a:off x="10256425" y="3812263"/>
              <a:ext cx="50575" cy="92650"/>
            </a:xfrm>
            <a:custGeom>
              <a:avLst/>
              <a:gdLst/>
              <a:ahLst/>
              <a:cxnLst/>
              <a:rect l="l" t="t" r="r" b="b"/>
              <a:pathLst>
                <a:path w="2023" h="3706" extrusionOk="0">
                  <a:moveTo>
                    <a:pt x="1" y="0"/>
                  </a:moveTo>
                  <a:lnTo>
                    <a:pt x="1" y="3706"/>
                  </a:lnTo>
                  <a:lnTo>
                    <a:pt x="2023" y="3706"/>
                  </a:lnTo>
                  <a:lnTo>
                    <a:pt x="2023" y="0"/>
                  </a:lnTo>
                  <a:close/>
                </a:path>
              </a:pathLst>
            </a:custGeom>
            <a:solidFill>
              <a:srgbClr val="5344BB">
                <a:alpha val="7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421;p67">
              <a:extLst>
                <a:ext uri="{FF2B5EF4-FFF2-40B4-BE49-F238E27FC236}">
                  <a16:creationId xmlns:a16="http://schemas.microsoft.com/office/drawing/2014/main" id="{20E8D23A-44FD-12E2-9366-E55FE84B8EED}"/>
                </a:ext>
              </a:extLst>
            </p:cNvPr>
            <p:cNvSpPr/>
            <p:nvPr/>
          </p:nvSpPr>
          <p:spPr>
            <a:xfrm>
              <a:off x="10114775" y="3904888"/>
              <a:ext cx="333925" cy="58300"/>
            </a:xfrm>
            <a:custGeom>
              <a:avLst/>
              <a:gdLst/>
              <a:ahLst/>
              <a:cxnLst/>
              <a:rect l="l" t="t" r="r" b="b"/>
              <a:pathLst>
                <a:path w="13357" h="2332" extrusionOk="0">
                  <a:moveTo>
                    <a:pt x="1766" y="1"/>
                  </a:moveTo>
                  <a:lnTo>
                    <a:pt x="0" y="2332"/>
                  </a:lnTo>
                  <a:lnTo>
                    <a:pt x="13357" y="2332"/>
                  </a:lnTo>
                  <a:lnTo>
                    <a:pt x="11591" y="1"/>
                  </a:lnTo>
                  <a:close/>
                </a:path>
              </a:pathLst>
            </a:custGeom>
            <a:solidFill>
              <a:srgbClr val="5344BB">
                <a:alpha val="7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422;p67">
              <a:extLst>
                <a:ext uri="{FF2B5EF4-FFF2-40B4-BE49-F238E27FC236}">
                  <a16:creationId xmlns:a16="http://schemas.microsoft.com/office/drawing/2014/main" id="{0957B3B0-B192-C608-7F32-3D82737960A7}"/>
                </a:ext>
              </a:extLst>
            </p:cNvPr>
            <p:cNvSpPr/>
            <p:nvPr/>
          </p:nvSpPr>
          <p:spPr>
            <a:xfrm>
              <a:off x="10655250" y="3687888"/>
              <a:ext cx="34500" cy="128050"/>
            </a:xfrm>
            <a:custGeom>
              <a:avLst/>
              <a:gdLst/>
              <a:ahLst/>
              <a:cxnLst/>
              <a:rect l="l" t="t" r="r" b="b"/>
              <a:pathLst>
                <a:path w="1380" h="5122" extrusionOk="0">
                  <a:moveTo>
                    <a:pt x="690" y="1"/>
                  </a:moveTo>
                  <a:cubicBezTo>
                    <a:pt x="309" y="1"/>
                    <a:pt x="1" y="309"/>
                    <a:pt x="1" y="691"/>
                  </a:cubicBezTo>
                  <a:lnTo>
                    <a:pt x="1" y="4431"/>
                  </a:lnTo>
                  <a:cubicBezTo>
                    <a:pt x="1" y="4813"/>
                    <a:pt x="309" y="5121"/>
                    <a:pt x="690" y="5121"/>
                  </a:cubicBezTo>
                  <a:cubicBezTo>
                    <a:pt x="1071" y="5121"/>
                    <a:pt x="1380" y="4813"/>
                    <a:pt x="1380" y="4431"/>
                  </a:cubicBezTo>
                  <a:lnTo>
                    <a:pt x="1380" y="691"/>
                  </a:lnTo>
                  <a:cubicBezTo>
                    <a:pt x="1380" y="309"/>
                    <a:pt x="1071" y="1"/>
                    <a:pt x="690" y="1"/>
                  </a:cubicBezTo>
                  <a:close/>
                </a:path>
              </a:pathLst>
            </a:custGeom>
            <a:solidFill>
              <a:srgbClr val="5344BB">
                <a:alpha val="7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423;p67">
              <a:extLst>
                <a:ext uri="{FF2B5EF4-FFF2-40B4-BE49-F238E27FC236}">
                  <a16:creationId xmlns:a16="http://schemas.microsoft.com/office/drawing/2014/main" id="{5D84C7A7-2FB5-5988-DEBF-74151ECFFDCC}"/>
                </a:ext>
              </a:extLst>
            </p:cNvPr>
            <p:cNvSpPr/>
            <p:nvPr/>
          </p:nvSpPr>
          <p:spPr>
            <a:xfrm>
              <a:off x="9873525" y="3687888"/>
              <a:ext cx="34550" cy="128050"/>
            </a:xfrm>
            <a:custGeom>
              <a:avLst/>
              <a:gdLst/>
              <a:ahLst/>
              <a:cxnLst/>
              <a:rect l="l" t="t" r="r" b="b"/>
              <a:pathLst>
                <a:path w="1382" h="5122" extrusionOk="0">
                  <a:moveTo>
                    <a:pt x="691" y="1"/>
                  </a:moveTo>
                  <a:cubicBezTo>
                    <a:pt x="310" y="1"/>
                    <a:pt x="1" y="308"/>
                    <a:pt x="1" y="690"/>
                  </a:cubicBezTo>
                  <a:lnTo>
                    <a:pt x="1" y="4431"/>
                  </a:lnTo>
                  <a:cubicBezTo>
                    <a:pt x="1" y="4813"/>
                    <a:pt x="310" y="5121"/>
                    <a:pt x="691" y="5121"/>
                  </a:cubicBezTo>
                  <a:cubicBezTo>
                    <a:pt x="1073" y="5121"/>
                    <a:pt x="1382" y="4813"/>
                    <a:pt x="1382" y="4431"/>
                  </a:cubicBezTo>
                  <a:lnTo>
                    <a:pt x="1382" y="690"/>
                  </a:lnTo>
                  <a:cubicBezTo>
                    <a:pt x="1382" y="308"/>
                    <a:pt x="1073" y="1"/>
                    <a:pt x="691" y="1"/>
                  </a:cubicBezTo>
                  <a:close/>
                </a:path>
              </a:pathLst>
            </a:custGeom>
            <a:solidFill>
              <a:srgbClr val="5344BB">
                <a:alpha val="7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424;p67">
              <a:extLst>
                <a:ext uri="{FF2B5EF4-FFF2-40B4-BE49-F238E27FC236}">
                  <a16:creationId xmlns:a16="http://schemas.microsoft.com/office/drawing/2014/main" id="{FC12A4A5-3B0E-F4E0-16B0-19E09FC669EC}"/>
                </a:ext>
              </a:extLst>
            </p:cNvPr>
            <p:cNvSpPr/>
            <p:nvPr/>
          </p:nvSpPr>
          <p:spPr>
            <a:xfrm>
              <a:off x="9634125" y="3657363"/>
              <a:ext cx="513675" cy="95150"/>
            </a:xfrm>
            <a:custGeom>
              <a:avLst/>
              <a:gdLst/>
              <a:ahLst/>
              <a:cxnLst/>
              <a:rect l="l" t="t" r="r" b="b"/>
              <a:pathLst>
                <a:path w="20547" h="3806" extrusionOk="0">
                  <a:moveTo>
                    <a:pt x="1" y="0"/>
                  </a:moveTo>
                  <a:lnTo>
                    <a:pt x="627" y="1336"/>
                  </a:lnTo>
                  <a:cubicBezTo>
                    <a:pt x="1331" y="2844"/>
                    <a:pt x="2844" y="3806"/>
                    <a:pt x="4508" y="3806"/>
                  </a:cubicBezTo>
                  <a:lnTo>
                    <a:pt x="16038" y="3806"/>
                  </a:lnTo>
                  <a:cubicBezTo>
                    <a:pt x="17702" y="3806"/>
                    <a:pt x="19216" y="2844"/>
                    <a:pt x="19921" y="1336"/>
                  </a:cubicBezTo>
                  <a:lnTo>
                    <a:pt x="205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425;p67">
              <a:extLst>
                <a:ext uri="{FF2B5EF4-FFF2-40B4-BE49-F238E27FC236}">
                  <a16:creationId xmlns:a16="http://schemas.microsoft.com/office/drawing/2014/main" id="{AD6E4C92-3143-0E30-B508-D087EE1A343D}"/>
                </a:ext>
              </a:extLst>
            </p:cNvPr>
            <p:cNvSpPr/>
            <p:nvPr/>
          </p:nvSpPr>
          <p:spPr>
            <a:xfrm>
              <a:off x="9634125" y="3657363"/>
              <a:ext cx="513675" cy="22750"/>
            </a:xfrm>
            <a:custGeom>
              <a:avLst/>
              <a:gdLst/>
              <a:ahLst/>
              <a:cxnLst/>
              <a:rect l="l" t="t" r="r" b="b"/>
              <a:pathLst>
                <a:path w="20547" h="910" extrusionOk="0">
                  <a:moveTo>
                    <a:pt x="1" y="0"/>
                  </a:moveTo>
                  <a:lnTo>
                    <a:pt x="427" y="910"/>
                  </a:lnTo>
                  <a:lnTo>
                    <a:pt x="20121" y="910"/>
                  </a:lnTo>
                  <a:lnTo>
                    <a:pt x="205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426;p67">
              <a:extLst>
                <a:ext uri="{FF2B5EF4-FFF2-40B4-BE49-F238E27FC236}">
                  <a16:creationId xmlns:a16="http://schemas.microsoft.com/office/drawing/2014/main" id="{00223828-E6BB-4074-BC06-05FF0F1E815D}"/>
                </a:ext>
              </a:extLst>
            </p:cNvPr>
            <p:cNvSpPr/>
            <p:nvPr/>
          </p:nvSpPr>
          <p:spPr>
            <a:xfrm>
              <a:off x="10420625" y="3657363"/>
              <a:ext cx="513650" cy="95150"/>
            </a:xfrm>
            <a:custGeom>
              <a:avLst/>
              <a:gdLst/>
              <a:ahLst/>
              <a:cxnLst/>
              <a:rect l="l" t="t" r="r" b="b"/>
              <a:pathLst>
                <a:path w="20546" h="3806" extrusionOk="0">
                  <a:moveTo>
                    <a:pt x="0" y="0"/>
                  </a:moveTo>
                  <a:lnTo>
                    <a:pt x="625" y="1336"/>
                  </a:lnTo>
                  <a:cubicBezTo>
                    <a:pt x="1330" y="2844"/>
                    <a:pt x="2844" y="3806"/>
                    <a:pt x="4508" y="3806"/>
                  </a:cubicBezTo>
                  <a:lnTo>
                    <a:pt x="16038" y="3806"/>
                  </a:lnTo>
                  <a:cubicBezTo>
                    <a:pt x="17702" y="3806"/>
                    <a:pt x="19216" y="2844"/>
                    <a:pt x="19919" y="1336"/>
                  </a:cubicBezTo>
                  <a:lnTo>
                    <a:pt x="205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427;p67">
              <a:extLst>
                <a:ext uri="{FF2B5EF4-FFF2-40B4-BE49-F238E27FC236}">
                  <a16:creationId xmlns:a16="http://schemas.microsoft.com/office/drawing/2014/main" id="{BDBA8E41-AAC2-D086-AC4B-3A5BF9A41B07}"/>
                </a:ext>
              </a:extLst>
            </p:cNvPr>
            <p:cNvSpPr/>
            <p:nvPr/>
          </p:nvSpPr>
          <p:spPr>
            <a:xfrm>
              <a:off x="10420625" y="3657363"/>
              <a:ext cx="513650" cy="22750"/>
            </a:xfrm>
            <a:custGeom>
              <a:avLst/>
              <a:gdLst/>
              <a:ahLst/>
              <a:cxnLst/>
              <a:rect l="l" t="t" r="r" b="b"/>
              <a:pathLst>
                <a:path w="20546" h="910" extrusionOk="0">
                  <a:moveTo>
                    <a:pt x="0" y="0"/>
                  </a:moveTo>
                  <a:lnTo>
                    <a:pt x="425" y="910"/>
                  </a:lnTo>
                  <a:lnTo>
                    <a:pt x="20119" y="910"/>
                  </a:lnTo>
                  <a:lnTo>
                    <a:pt x="205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428;p67">
              <a:extLst>
                <a:ext uri="{FF2B5EF4-FFF2-40B4-BE49-F238E27FC236}">
                  <a16:creationId xmlns:a16="http://schemas.microsoft.com/office/drawing/2014/main" id="{E0E9F45D-F729-F752-9CD1-76C6978763DA}"/>
                </a:ext>
              </a:extLst>
            </p:cNvPr>
            <p:cNvSpPr/>
            <p:nvPr/>
          </p:nvSpPr>
          <p:spPr>
            <a:xfrm>
              <a:off x="9827050" y="3796188"/>
              <a:ext cx="909375" cy="32200"/>
            </a:xfrm>
            <a:custGeom>
              <a:avLst/>
              <a:gdLst/>
              <a:ahLst/>
              <a:cxnLst/>
              <a:rect l="l" t="t" r="r" b="b"/>
              <a:pathLst>
                <a:path w="36375" h="1288" extrusionOk="0">
                  <a:moveTo>
                    <a:pt x="643" y="1"/>
                  </a:moveTo>
                  <a:cubicBezTo>
                    <a:pt x="288" y="1"/>
                    <a:pt x="0" y="288"/>
                    <a:pt x="0" y="643"/>
                  </a:cubicBezTo>
                  <a:cubicBezTo>
                    <a:pt x="0" y="998"/>
                    <a:pt x="288" y="1287"/>
                    <a:pt x="643" y="1287"/>
                  </a:cubicBezTo>
                  <a:lnTo>
                    <a:pt x="35732" y="1287"/>
                  </a:lnTo>
                  <a:cubicBezTo>
                    <a:pt x="36087" y="1287"/>
                    <a:pt x="36375" y="998"/>
                    <a:pt x="36375" y="643"/>
                  </a:cubicBezTo>
                  <a:cubicBezTo>
                    <a:pt x="36375" y="288"/>
                    <a:pt x="36087" y="1"/>
                    <a:pt x="357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429;p67">
              <a:extLst>
                <a:ext uri="{FF2B5EF4-FFF2-40B4-BE49-F238E27FC236}">
                  <a16:creationId xmlns:a16="http://schemas.microsoft.com/office/drawing/2014/main" id="{B0737901-AF68-F0AF-8B20-5BB43BDF8C1D}"/>
                </a:ext>
              </a:extLst>
            </p:cNvPr>
            <p:cNvSpPr/>
            <p:nvPr/>
          </p:nvSpPr>
          <p:spPr>
            <a:xfrm>
              <a:off x="9862975" y="3784488"/>
              <a:ext cx="55625" cy="55600"/>
            </a:xfrm>
            <a:custGeom>
              <a:avLst/>
              <a:gdLst/>
              <a:ahLst/>
              <a:cxnLst/>
              <a:rect l="l" t="t" r="r" b="b"/>
              <a:pathLst>
                <a:path w="2225" h="2224" extrusionOk="0">
                  <a:moveTo>
                    <a:pt x="1113" y="0"/>
                  </a:moveTo>
                  <a:cubicBezTo>
                    <a:pt x="499" y="0"/>
                    <a:pt x="1" y="498"/>
                    <a:pt x="1" y="1111"/>
                  </a:cubicBezTo>
                  <a:cubicBezTo>
                    <a:pt x="1" y="1726"/>
                    <a:pt x="499" y="2224"/>
                    <a:pt x="1113" y="2224"/>
                  </a:cubicBezTo>
                  <a:cubicBezTo>
                    <a:pt x="1726" y="2224"/>
                    <a:pt x="2224" y="1726"/>
                    <a:pt x="2224" y="1111"/>
                  </a:cubicBezTo>
                  <a:cubicBezTo>
                    <a:pt x="2224" y="498"/>
                    <a:pt x="1726" y="0"/>
                    <a:pt x="11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430;p67">
              <a:extLst>
                <a:ext uri="{FF2B5EF4-FFF2-40B4-BE49-F238E27FC236}">
                  <a16:creationId xmlns:a16="http://schemas.microsoft.com/office/drawing/2014/main" id="{A8C6A2FE-712D-7F7C-904B-A60CE88A7EBA}"/>
                </a:ext>
              </a:extLst>
            </p:cNvPr>
            <p:cNvSpPr/>
            <p:nvPr/>
          </p:nvSpPr>
          <p:spPr>
            <a:xfrm>
              <a:off x="9868775" y="3790263"/>
              <a:ext cx="44050" cy="44050"/>
            </a:xfrm>
            <a:custGeom>
              <a:avLst/>
              <a:gdLst/>
              <a:ahLst/>
              <a:cxnLst/>
              <a:rect l="l" t="t" r="r" b="b"/>
              <a:pathLst>
                <a:path w="1762" h="1762" extrusionOk="0">
                  <a:moveTo>
                    <a:pt x="881" y="0"/>
                  </a:moveTo>
                  <a:cubicBezTo>
                    <a:pt x="395" y="0"/>
                    <a:pt x="0" y="394"/>
                    <a:pt x="0" y="880"/>
                  </a:cubicBezTo>
                  <a:cubicBezTo>
                    <a:pt x="0" y="1366"/>
                    <a:pt x="395" y="1762"/>
                    <a:pt x="881" y="1762"/>
                  </a:cubicBezTo>
                  <a:cubicBezTo>
                    <a:pt x="1367" y="1762"/>
                    <a:pt x="1761" y="1366"/>
                    <a:pt x="1761" y="880"/>
                  </a:cubicBezTo>
                  <a:cubicBezTo>
                    <a:pt x="1761" y="394"/>
                    <a:pt x="1367" y="0"/>
                    <a:pt x="8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431;p67">
              <a:extLst>
                <a:ext uri="{FF2B5EF4-FFF2-40B4-BE49-F238E27FC236}">
                  <a16:creationId xmlns:a16="http://schemas.microsoft.com/office/drawing/2014/main" id="{AC10CCF0-3BDC-48B2-3423-B234AE47E7C1}"/>
                </a:ext>
              </a:extLst>
            </p:cNvPr>
            <p:cNvSpPr/>
            <p:nvPr/>
          </p:nvSpPr>
          <p:spPr>
            <a:xfrm>
              <a:off x="10644700" y="3784488"/>
              <a:ext cx="55600" cy="55600"/>
            </a:xfrm>
            <a:custGeom>
              <a:avLst/>
              <a:gdLst/>
              <a:ahLst/>
              <a:cxnLst/>
              <a:rect l="l" t="t" r="r" b="b"/>
              <a:pathLst>
                <a:path w="2224" h="2224" extrusionOk="0">
                  <a:moveTo>
                    <a:pt x="1112" y="0"/>
                  </a:moveTo>
                  <a:cubicBezTo>
                    <a:pt x="499" y="0"/>
                    <a:pt x="1" y="498"/>
                    <a:pt x="1" y="1111"/>
                  </a:cubicBezTo>
                  <a:cubicBezTo>
                    <a:pt x="1" y="1726"/>
                    <a:pt x="499" y="2224"/>
                    <a:pt x="1112" y="2224"/>
                  </a:cubicBezTo>
                  <a:cubicBezTo>
                    <a:pt x="1726" y="2224"/>
                    <a:pt x="2224" y="1726"/>
                    <a:pt x="2224" y="1111"/>
                  </a:cubicBezTo>
                  <a:cubicBezTo>
                    <a:pt x="2224" y="498"/>
                    <a:pt x="1726" y="0"/>
                    <a:pt x="11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432;p67">
              <a:extLst>
                <a:ext uri="{FF2B5EF4-FFF2-40B4-BE49-F238E27FC236}">
                  <a16:creationId xmlns:a16="http://schemas.microsoft.com/office/drawing/2014/main" id="{B69DA4B6-CDA0-F888-7957-C075B6938069}"/>
                </a:ext>
              </a:extLst>
            </p:cNvPr>
            <p:cNvSpPr/>
            <p:nvPr/>
          </p:nvSpPr>
          <p:spPr>
            <a:xfrm>
              <a:off x="10650475" y="3790263"/>
              <a:ext cx="44050" cy="44050"/>
            </a:xfrm>
            <a:custGeom>
              <a:avLst/>
              <a:gdLst/>
              <a:ahLst/>
              <a:cxnLst/>
              <a:rect l="l" t="t" r="r" b="b"/>
              <a:pathLst>
                <a:path w="1762" h="1762" extrusionOk="0">
                  <a:moveTo>
                    <a:pt x="881" y="0"/>
                  </a:moveTo>
                  <a:cubicBezTo>
                    <a:pt x="394" y="0"/>
                    <a:pt x="1" y="394"/>
                    <a:pt x="1" y="880"/>
                  </a:cubicBezTo>
                  <a:cubicBezTo>
                    <a:pt x="1" y="1366"/>
                    <a:pt x="394" y="1762"/>
                    <a:pt x="881" y="1762"/>
                  </a:cubicBezTo>
                  <a:cubicBezTo>
                    <a:pt x="1367" y="1762"/>
                    <a:pt x="1762" y="1366"/>
                    <a:pt x="1762" y="880"/>
                  </a:cubicBezTo>
                  <a:cubicBezTo>
                    <a:pt x="1762" y="394"/>
                    <a:pt x="1367" y="0"/>
                    <a:pt x="8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433;p67">
              <a:extLst>
                <a:ext uri="{FF2B5EF4-FFF2-40B4-BE49-F238E27FC236}">
                  <a16:creationId xmlns:a16="http://schemas.microsoft.com/office/drawing/2014/main" id="{14CDF083-931E-19FA-CE51-7EB2E3DC8F18}"/>
                </a:ext>
              </a:extLst>
            </p:cNvPr>
            <p:cNvSpPr/>
            <p:nvPr/>
          </p:nvSpPr>
          <p:spPr>
            <a:xfrm>
              <a:off x="10241050" y="3769088"/>
              <a:ext cx="86325" cy="86375"/>
            </a:xfrm>
            <a:custGeom>
              <a:avLst/>
              <a:gdLst/>
              <a:ahLst/>
              <a:cxnLst/>
              <a:rect l="l" t="t" r="r" b="b"/>
              <a:pathLst>
                <a:path w="3453" h="3455" extrusionOk="0">
                  <a:moveTo>
                    <a:pt x="1725" y="0"/>
                  </a:moveTo>
                  <a:cubicBezTo>
                    <a:pt x="772" y="0"/>
                    <a:pt x="0" y="774"/>
                    <a:pt x="0" y="1727"/>
                  </a:cubicBezTo>
                  <a:cubicBezTo>
                    <a:pt x="0" y="2682"/>
                    <a:pt x="772" y="3454"/>
                    <a:pt x="1725" y="3454"/>
                  </a:cubicBezTo>
                  <a:cubicBezTo>
                    <a:pt x="2680" y="3454"/>
                    <a:pt x="3452" y="2682"/>
                    <a:pt x="3452" y="1727"/>
                  </a:cubicBezTo>
                  <a:cubicBezTo>
                    <a:pt x="3452" y="774"/>
                    <a:pt x="2680" y="0"/>
                    <a:pt x="17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434;p67">
              <a:extLst>
                <a:ext uri="{FF2B5EF4-FFF2-40B4-BE49-F238E27FC236}">
                  <a16:creationId xmlns:a16="http://schemas.microsoft.com/office/drawing/2014/main" id="{A42CF0AD-300B-A7FD-A051-810E3440576F}"/>
                </a:ext>
              </a:extLst>
            </p:cNvPr>
            <p:cNvSpPr/>
            <p:nvPr/>
          </p:nvSpPr>
          <p:spPr>
            <a:xfrm>
              <a:off x="10247375" y="3775463"/>
              <a:ext cx="73650" cy="73650"/>
            </a:xfrm>
            <a:custGeom>
              <a:avLst/>
              <a:gdLst/>
              <a:ahLst/>
              <a:cxnLst/>
              <a:rect l="l" t="t" r="r" b="b"/>
              <a:pathLst>
                <a:path w="2946" h="2946" extrusionOk="0">
                  <a:moveTo>
                    <a:pt x="1472" y="0"/>
                  </a:moveTo>
                  <a:cubicBezTo>
                    <a:pt x="660" y="0"/>
                    <a:pt x="1" y="660"/>
                    <a:pt x="1" y="1472"/>
                  </a:cubicBezTo>
                  <a:cubicBezTo>
                    <a:pt x="1" y="2286"/>
                    <a:pt x="660" y="2946"/>
                    <a:pt x="1472" y="2946"/>
                  </a:cubicBezTo>
                  <a:cubicBezTo>
                    <a:pt x="2287" y="2946"/>
                    <a:pt x="2946" y="2286"/>
                    <a:pt x="2946" y="1472"/>
                  </a:cubicBezTo>
                  <a:cubicBezTo>
                    <a:pt x="2946" y="660"/>
                    <a:pt x="2287" y="0"/>
                    <a:pt x="1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435;p67">
              <a:extLst>
                <a:ext uri="{FF2B5EF4-FFF2-40B4-BE49-F238E27FC236}">
                  <a16:creationId xmlns:a16="http://schemas.microsoft.com/office/drawing/2014/main" id="{C695514D-146E-3D27-F5C1-F065E4FEF583}"/>
                </a:ext>
              </a:extLst>
            </p:cNvPr>
            <p:cNvSpPr/>
            <p:nvPr/>
          </p:nvSpPr>
          <p:spPr>
            <a:xfrm>
              <a:off x="9787125" y="3304688"/>
              <a:ext cx="211025" cy="238600"/>
            </a:xfrm>
            <a:custGeom>
              <a:avLst/>
              <a:gdLst/>
              <a:ahLst/>
              <a:cxnLst/>
              <a:rect l="l" t="t" r="r" b="b"/>
              <a:pathLst>
                <a:path w="8441" h="9544" extrusionOk="0">
                  <a:moveTo>
                    <a:pt x="4356" y="1"/>
                  </a:moveTo>
                  <a:cubicBezTo>
                    <a:pt x="3910" y="1"/>
                    <a:pt x="3467" y="152"/>
                    <a:pt x="3109" y="465"/>
                  </a:cubicBezTo>
                  <a:cubicBezTo>
                    <a:pt x="3109" y="465"/>
                    <a:pt x="3050" y="450"/>
                    <a:pt x="2955" y="450"/>
                  </a:cubicBezTo>
                  <a:cubicBezTo>
                    <a:pt x="2698" y="450"/>
                    <a:pt x="2184" y="559"/>
                    <a:pt x="1912" y="1374"/>
                  </a:cubicBezTo>
                  <a:cubicBezTo>
                    <a:pt x="1577" y="2376"/>
                    <a:pt x="1933" y="3258"/>
                    <a:pt x="1320" y="3912"/>
                  </a:cubicBezTo>
                  <a:cubicBezTo>
                    <a:pt x="709" y="4568"/>
                    <a:pt x="0" y="5160"/>
                    <a:pt x="835" y="6434"/>
                  </a:cubicBezTo>
                  <a:cubicBezTo>
                    <a:pt x="1515" y="7470"/>
                    <a:pt x="117" y="7659"/>
                    <a:pt x="1211" y="8717"/>
                  </a:cubicBezTo>
                  <a:cubicBezTo>
                    <a:pt x="1797" y="9283"/>
                    <a:pt x="3079" y="9544"/>
                    <a:pt x="4307" y="9544"/>
                  </a:cubicBezTo>
                  <a:cubicBezTo>
                    <a:pt x="5373" y="9544"/>
                    <a:pt x="6399" y="9347"/>
                    <a:pt x="6896" y="8984"/>
                  </a:cubicBezTo>
                  <a:cubicBezTo>
                    <a:pt x="7963" y="8199"/>
                    <a:pt x="6684" y="7625"/>
                    <a:pt x="7322" y="7150"/>
                  </a:cubicBezTo>
                  <a:cubicBezTo>
                    <a:pt x="8440" y="6314"/>
                    <a:pt x="7910" y="4728"/>
                    <a:pt x="7309" y="4398"/>
                  </a:cubicBezTo>
                  <a:cubicBezTo>
                    <a:pt x="6684" y="4057"/>
                    <a:pt x="6585" y="3776"/>
                    <a:pt x="6556" y="3144"/>
                  </a:cubicBezTo>
                  <a:cubicBezTo>
                    <a:pt x="6527" y="2524"/>
                    <a:pt x="6684" y="1827"/>
                    <a:pt x="6035" y="891"/>
                  </a:cubicBezTo>
                  <a:cubicBezTo>
                    <a:pt x="5630" y="308"/>
                    <a:pt x="4990" y="1"/>
                    <a:pt x="43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436;p67">
              <a:extLst>
                <a:ext uri="{FF2B5EF4-FFF2-40B4-BE49-F238E27FC236}">
                  <a16:creationId xmlns:a16="http://schemas.microsoft.com/office/drawing/2014/main" id="{8FCBA154-B0DC-1547-FCE2-B011B95AFB85}"/>
                </a:ext>
              </a:extLst>
            </p:cNvPr>
            <p:cNvSpPr/>
            <p:nvPr/>
          </p:nvSpPr>
          <p:spPr>
            <a:xfrm>
              <a:off x="9804325" y="3585438"/>
              <a:ext cx="172750" cy="86150"/>
            </a:xfrm>
            <a:custGeom>
              <a:avLst/>
              <a:gdLst/>
              <a:ahLst/>
              <a:cxnLst/>
              <a:rect l="l" t="t" r="r" b="b"/>
              <a:pathLst>
                <a:path w="6910" h="3446" extrusionOk="0">
                  <a:moveTo>
                    <a:pt x="1497" y="1"/>
                  </a:moveTo>
                  <a:cubicBezTo>
                    <a:pt x="1497" y="1"/>
                    <a:pt x="159" y="1544"/>
                    <a:pt x="79" y="1848"/>
                  </a:cubicBezTo>
                  <a:cubicBezTo>
                    <a:pt x="1" y="2140"/>
                    <a:pt x="1087" y="3445"/>
                    <a:pt x="3212" y="3445"/>
                  </a:cubicBezTo>
                  <a:cubicBezTo>
                    <a:pt x="3318" y="3445"/>
                    <a:pt x="3427" y="3442"/>
                    <a:pt x="3538" y="3435"/>
                  </a:cubicBezTo>
                  <a:cubicBezTo>
                    <a:pt x="5878" y="3290"/>
                    <a:pt x="6910" y="2154"/>
                    <a:pt x="6829" y="1848"/>
                  </a:cubicBezTo>
                  <a:cubicBezTo>
                    <a:pt x="6747" y="1544"/>
                    <a:pt x="5301" y="1"/>
                    <a:pt x="5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437;p67">
              <a:extLst>
                <a:ext uri="{FF2B5EF4-FFF2-40B4-BE49-F238E27FC236}">
                  <a16:creationId xmlns:a16="http://schemas.microsoft.com/office/drawing/2014/main" id="{B0799176-C174-0A1B-A1E4-F9B49B542158}"/>
                </a:ext>
              </a:extLst>
            </p:cNvPr>
            <p:cNvSpPr/>
            <p:nvPr/>
          </p:nvSpPr>
          <p:spPr>
            <a:xfrm>
              <a:off x="9823725" y="3598038"/>
              <a:ext cx="30900" cy="13750"/>
            </a:xfrm>
            <a:custGeom>
              <a:avLst/>
              <a:gdLst/>
              <a:ahLst/>
              <a:cxnLst/>
              <a:rect l="l" t="t" r="r" b="b"/>
              <a:pathLst>
                <a:path w="1236" h="550" extrusionOk="0">
                  <a:moveTo>
                    <a:pt x="1195" y="1"/>
                  </a:moveTo>
                  <a:cubicBezTo>
                    <a:pt x="1043" y="284"/>
                    <a:pt x="857" y="450"/>
                    <a:pt x="639" y="493"/>
                  </a:cubicBezTo>
                  <a:cubicBezTo>
                    <a:pt x="600" y="501"/>
                    <a:pt x="561" y="504"/>
                    <a:pt x="524" y="504"/>
                  </a:cubicBezTo>
                  <a:cubicBezTo>
                    <a:pt x="251" y="504"/>
                    <a:pt x="32" y="324"/>
                    <a:pt x="29" y="323"/>
                  </a:cubicBezTo>
                  <a:lnTo>
                    <a:pt x="1" y="357"/>
                  </a:lnTo>
                  <a:cubicBezTo>
                    <a:pt x="11" y="366"/>
                    <a:pt x="236" y="550"/>
                    <a:pt x="523" y="550"/>
                  </a:cubicBezTo>
                  <a:cubicBezTo>
                    <a:pt x="564" y="550"/>
                    <a:pt x="606" y="545"/>
                    <a:pt x="648" y="536"/>
                  </a:cubicBezTo>
                  <a:cubicBezTo>
                    <a:pt x="881" y="492"/>
                    <a:pt x="1077" y="317"/>
                    <a:pt x="1235" y="20"/>
                  </a:cubicBezTo>
                  <a:lnTo>
                    <a:pt x="11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438;p67">
              <a:extLst>
                <a:ext uri="{FF2B5EF4-FFF2-40B4-BE49-F238E27FC236}">
                  <a16:creationId xmlns:a16="http://schemas.microsoft.com/office/drawing/2014/main" id="{B57ADA56-8C1D-8143-4EAF-053600FF9D28}"/>
                </a:ext>
              </a:extLst>
            </p:cNvPr>
            <p:cNvSpPr/>
            <p:nvPr/>
          </p:nvSpPr>
          <p:spPr>
            <a:xfrm>
              <a:off x="9925125" y="3598038"/>
              <a:ext cx="30900" cy="13600"/>
            </a:xfrm>
            <a:custGeom>
              <a:avLst/>
              <a:gdLst/>
              <a:ahLst/>
              <a:cxnLst/>
              <a:rect l="l" t="t" r="r" b="b"/>
              <a:pathLst>
                <a:path w="1236" h="544" extrusionOk="0">
                  <a:moveTo>
                    <a:pt x="41" y="1"/>
                  </a:moveTo>
                  <a:lnTo>
                    <a:pt x="1" y="22"/>
                  </a:lnTo>
                  <a:cubicBezTo>
                    <a:pt x="159" y="317"/>
                    <a:pt x="354" y="489"/>
                    <a:pt x="585" y="533"/>
                  </a:cubicBezTo>
                  <a:cubicBezTo>
                    <a:pt x="626" y="541"/>
                    <a:pt x="666" y="544"/>
                    <a:pt x="706" y="544"/>
                  </a:cubicBezTo>
                  <a:cubicBezTo>
                    <a:pt x="997" y="544"/>
                    <a:pt x="1224" y="353"/>
                    <a:pt x="1235" y="344"/>
                  </a:cubicBezTo>
                  <a:lnTo>
                    <a:pt x="1206" y="310"/>
                  </a:lnTo>
                  <a:cubicBezTo>
                    <a:pt x="1204" y="312"/>
                    <a:pt x="980" y="499"/>
                    <a:pt x="704" y="499"/>
                  </a:cubicBezTo>
                  <a:cubicBezTo>
                    <a:pt x="668" y="499"/>
                    <a:pt x="630" y="496"/>
                    <a:pt x="593" y="489"/>
                  </a:cubicBezTo>
                  <a:cubicBezTo>
                    <a:pt x="377" y="448"/>
                    <a:pt x="192" y="283"/>
                    <a:pt x="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439;p67">
              <a:extLst>
                <a:ext uri="{FF2B5EF4-FFF2-40B4-BE49-F238E27FC236}">
                  <a16:creationId xmlns:a16="http://schemas.microsoft.com/office/drawing/2014/main" id="{B311CE6D-52E4-6961-761F-06AC9461F850}"/>
                </a:ext>
              </a:extLst>
            </p:cNvPr>
            <p:cNvSpPr/>
            <p:nvPr/>
          </p:nvSpPr>
          <p:spPr>
            <a:xfrm>
              <a:off x="9884825" y="3605213"/>
              <a:ext cx="11400" cy="20475"/>
            </a:xfrm>
            <a:custGeom>
              <a:avLst/>
              <a:gdLst/>
              <a:ahLst/>
              <a:cxnLst/>
              <a:rect l="l" t="t" r="r" b="b"/>
              <a:pathLst>
                <a:path w="456" h="819" extrusionOk="0">
                  <a:moveTo>
                    <a:pt x="399" y="0"/>
                  </a:moveTo>
                  <a:cubicBezTo>
                    <a:pt x="397" y="23"/>
                    <a:pt x="396" y="540"/>
                    <a:pt x="408" y="685"/>
                  </a:cubicBezTo>
                  <a:cubicBezTo>
                    <a:pt x="409" y="706"/>
                    <a:pt x="397" y="726"/>
                    <a:pt x="380" y="735"/>
                  </a:cubicBezTo>
                  <a:cubicBezTo>
                    <a:pt x="342" y="761"/>
                    <a:pt x="278" y="774"/>
                    <a:pt x="215" y="774"/>
                  </a:cubicBezTo>
                  <a:cubicBezTo>
                    <a:pt x="167" y="774"/>
                    <a:pt x="120" y="766"/>
                    <a:pt x="87" y="750"/>
                  </a:cubicBezTo>
                  <a:cubicBezTo>
                    <a:pt x="71" y="743"/>
                    <a:pt x="53" y="731"/>
                    <a:pt x="53" y="714"/>
                  </a:cubicBezTo>
                  <a:cubicBezTo>
                    <a:pt x="45" y="604"/>
                    <a:pt x="93" y="15"/>
                    <a:pt x="93" y="9"/>
                  </a:cubicBezTo>
                  <a:lnTo>
                    <a:pt x="50" y="6"/>
                  </a:lnTo>
                  <a:cubicBezTo>
                    <a:pt x="47" y="30"/>
                    <a:pt x="1" y="603"/>
                    <a:pt x="8" y="717"/>
                  </a:cubicBezTo>
                  <a:cubicBezTo>
                    <a:pt x="10" y="738"/>
                    <a:pt x="20" y="768"/>
                    <a:pt x="68" y="791"/>
                  </a:cubicBezTo>
                  <a:cubicBezTo>
                    <a:pt x="113" y="809"/>
                    <a:pt x="160" y="819"/>
                    <a:pt x="209" y="819"/>
                  </a:cubicBezTo>
                  <a:cubicBezTo>
                    <a:pt x="212" y="819"/>
                    <a:pt x="215" y="819"/>
                    <a:pt x="218" y="819"/>
                  </a:cubicBezTo>
                  <a:cubicBezTo>
                    <a:pt x="287" y="819"/>
                    <a:pt x="357" y="804"/>
                    <a:pt x="405" y="773"/>
                  </a:cubicBezTo>
                  <a:cubicBezTo>
                    <a:pt x="436" y="753"/>
                    <a:pt x="456" y="717"/>
                    <a:pt x="453" y="680"/>
                  </a:cubicBezTo>
                  <a:cubicBezTo>
                    <a:pt x="441" y="539"/>
                    <a:pt x="442" y="6"/>
                    <a:pt x="4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440;p67">
              <a:extLst>
                <a:ext uri="{FF2B5EF4-FFF2-40B4-BE49-F238E27FC236}">
                  <a16:creationId xmlns:a16="http://schemas.microsoft.com/office/drawing/2014/main" id="{4119142C-023C-FB59-5400-8B6ADE825D37}"/>
                </a:ext>
              </a:extLst>
            </p:cNvPr>
            <p:cNvSpPr/>
            <p:nvPr/>
          </p:nvSpPr>
          <p:spPr>
            <a:xfrm>
              <a:off x="9838425" y="3588463"/>
              <a:ext cx="102525" cy="17525"/>
            </a:xfrm>
            <a:custGeom>
              <a:avLst/>
              <a:gdLst/>
              <a:ahLst/>
              <a:cxnLst/>
              <a:rect l="l" t="t" r="r" b="b"/>
              <a:pathLst>
                <a:path w="4101" h="701" extrusionOk="0">
                  <a:moveTo>
                    <a:pt x="27" y="1"/>
                  </a:moveTo>
                  <a:lnTo>
                    <a:pt x="0" y="35"/>
                  </a:lnTo>
                  <a:cubicBezTo>
                    <a:pt x="5" y="39"/>
                    <a:pt x="474" y="406"/>
                    <a:pt x="1211" y="593"/>
                  </a:cubicBezTo>
                  <a:cubicBezTo>
                    <a:pt x="1490" y="664"/>
                    <a:pt x="1776" y="700"/>
                    <a:pt x="2064" y="700"/>
                  </a:cubicBezTo>
                  <a:cubicBezTo>
                    <a:pt x="2216" y="700"/>
                    <a:pt x="2367" y="690"/>
                    <a:pt x="2517" y="669"/>
                  </a:cubicBezTo>
                  <a:cubicBezTo>
                    <a:pt x="3057" y="597"/>
                    <a:pt x="3591" y="391"/>
                    <a:pt x="4101" y="60"/>
                  </a:cubicBezTo>
                  <a:lnTo>
                    <a:pt x="4077" y="23"/>
                  </a:lnTo>
                  <a:cubicBezTo>
                    <a:pt x="3572" y="351"/>
                    <a:pt x="3045" y="552"/>
                    <a:pt x="2511" y="625"/>
                  </a:cubicBezTo>
                  <a:cubicBezTo>
                    <a:pt x="2363" y="645"/>
                    <a:pt x="2213" y="655"/>
                    <a:pt x="2063" y="655"/>
                  </a:cubicBezTo>
                  <a:cubicBezTo>
                    <a:pt x="1781" y="655"/>
                    <a:pt x="1499" y="620"/>
                    <a:pt x="1224" y="551"/>
                  </a:cubicBezTo>
                  <a:cubicBezTo>
                    <a:pt x="497" y="367"/>
                    <a:pt x="33" y="4"/>
                    <a:pt x="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441;p67">
              <a:extLst>
                <a:ext uri="{FF2B5EF4-FFF2-40B4-BE49-F238E27FC236}">
                  <a16:creationId xmlns:a16="http://schemas.microsoft.com/office/drawing/2014/main" id="{103DFC9C-4F32-DE16-9E52-59A964A8D806}"/>
                </a:ext>
              </a:extLst>
            </p:cNvPr>
            <p:cNvSpPr/>
            <p:nvPr/>
          </p:nvSpPr>
          <p:spPr>
            <a:xfrm>
              <a:off x="9860150" y="3595113"/>
              <a:ext cx="4100" cy="5575"/>
            </a:xfrm>
            <a:custGeom>
              <a:avLst/>
              <a:gdLst/>
              <a:ahLst/>
              <a:cxnLst/>
              <a:rect l="l" t="t" r="r" b="b"/>
              <a:pathLst>
                <a:path w="164" h="223" extrusionOk="0">
                  <a:moveTo>
                    <a:pt x="118" y="0"/>
                  </a:moveTo>
                  <a:cubicBezTo>
                    <a:pt x="101" y="154"/>
                    <a:pt x="4" y="179"/>
                    <a:pt x="1" y="179"/>
                  </a:cubicBezTo>
                  <a:lnTo>
                    <a:pt x="10" y="222"/>
                  </a:lnTo>
                  <a:cubicBezTo>
                    <a:pt x="16" y="221"/>
                    <a:pt x="141" y="192"/>
                    <a:pt x="163" y="5"/>
                  </a:cubicBezTo>
                  <a:lnTo>
                    <a:pt x="1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442;p67">
              <a:extLst>
                <a:ext uri="{FF2B5EF4-FFF2-40B4-BE49-F238E27FC236}">
                  <a16:creationId xmlns:a16="http://schemas.microsoft.com/office/drawing/2014/main" id="{7D1782C0-E071-BFD1-61B0-214176F01946}"/>
                </a:ext>
              </a:extLst>
            </p:cNvPr>
            <p:cNvSpPr/>
            <p:nvPr/>
          </p:nvSpPr>
          <p:spPr>
            <a:xfrm>
              <a:off x="9864325" y="3595913"/>
              <a:ext cx="3600" cy="6150"/>
            </a:xfrm>
            <a:custGeom>
              <a:avLst/>
              <a:gdLst/>
              <a:ahLst/>
              <a:cxnLst/>
              <a:rect l="l" t="t" r="r" b="b"/>
              <a:pathLst>
                <a:path w="144" h="246" extrusionOk="0">
                  <a:moveTo>
                    <a:pt x="98" y="1"/>
                  </a:moveTo>
                  <a:cubicBezTo>
                    <a:pt x="98" y="152"/>
                    <a:pt x="4" y="204"/>
                    <a:pt x="1" y="207"/>
                  </a:cubicBezTo>
                  <a:lnTo>
                    <a:pt x="21" y="245"/>
                  </a:lnTo>
                  <a:cubicBezTo>
                    <a:pt x="27" y="242"/>
                    <a:pt x="144" y="180"/>
                    <a:pt x="1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443;p67">
              <a:extLst>
                <a:ext uri="{FF2B5EF4-FFF2-40B4-BE49-F238E27FC236}">
                  <a16:creationId xmlns:a16="http://schemas.microsoft.com/office/drawing/2014/main" id="{F9005AA3-DF62-4743-3E36-479801BB9D14}"/>
                </a:ext>
              </a:extLst>
            </p:cNvPr>
            <p:cNvSpPr/>
            <p:nvPr/>
          </p:nvSpPr>
          <p:spPr>
            <a:xfrm>
              <a:off x="9916975" y="3594663"/>
              <a:ext cx="4050" cy="5600"/>
            </a:xfrm>
            <a:custGeom>
              <a:avLst/>
              <a:gdLst/>
              <a:ahLst/>
              <a:cxnLst/>
              <a:rect l="l" t="t" r="r" b="b"/>
              <a:pathLst>
                <a:path w="162" h="224" extrusionOk="0">
                  <a:moveTo>
                    <a:pt x="43" y="0"/>
                  </a:moveTo>
                  <a:lnTo>
                    <a:pt x="0" y="6"/>
                  </a:lnTo>
                  <a:cubicBezTo>
                    <a:pt x="20" y="193"/>
                    <a:pt x="145" y="224"/>
                    <a:pt x="151" y="224"/>
                  </a:cubicBezTo>
                  <a:lnTo>
                    <a:pt x="161" y="181"/>
                  </a:lnTo>
                  <a:cubicBezTo>
                    <a:pt x="155" y="181"/>
                    <a:pt x="60" y="155"/>
                    <a:pt x="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444;p67">
              <a:extLst>
                <a:ext uri="{FF2B5EF4-FFF2-40B4-BE49-F238E27FC236}">
                  <a16:creationId xmlns:a16="http://schemas.microsoft.com/office/drawing/2014/main" id="{FDC2F98F-72CA-20F4-58CB-742FBAE97EE7}"/>
                </a:ext>
              </a:extLst>
            </p:cNvPr>
            <p:cNvSpPr/>
            <p:nvPr/>
          </p:nvSpPr>
          <p:spPr>
            <a:xfrm>
              <a:off x="9913200" y="3595488"/>
              <a:ext cx="3575" cy="6125"/>
            </a:xfrm>
            <a:custGeom>
              <a:avLst/>
              <a:gdLst/>
              <a:ahLst/>
              <a:cxnLst/>
              <a:rect l="l" t="t" r="r" b="b"/>
              <a:pathLst>
                <a:path w="143" h="245" extrusionOk="0">
                  <a:moveTo>
                    <a:pt x="2" y="0"/>
                  </a:moveTo>
                  <a:cubicBezTo>
                    <a:pt x="1" y="177"/>
                    <a:pt x="117" y="243"/>
                    <a:pt x="121" y="245"/>
                  </a:cubicBezTo>
                  <a:lnTo>
                    <a:pt x="142" y="204"/>
                  </a:lnTo>
                  <a:cubicBezTo>
                    <a:pt x="139" y="203"/>
                    <a:pt x="45" y="149"/>
                    <a:pt x="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445;p67">
              <a:extLst>
                <a:ext uri="{FF2B5EF4-FFF2-40B4-BE49-F238E27FC236}">
                  <a16:creationId xmlns:a16="http://schemas.microsoft.com/office/drawing/2014/main" id="{BF273D73-8592-63B9-8835-A0E8780645E3}"/>
                </a:ext>
              </a:extLst>
            </p:cNvPr>
            <p:cNvSpPr/>
            <p:nvPr/>
          </p:nvSpPr>
          <p:spPr>
            <a:xfrm>
              <a:off x="9726600" y="3611213"/>
              <a:ext cx="199850" cy="97150"/>
            </a:xfrm>
            <a:custGeom>
              <a:avLst/>
              <a:gdLst/>
              <a:ahLst/>
              <a:cxnLst/>
              <a:rect l="l" t="t" r="r" b="b"/>
              <a:pathLst>
                <a:path w="7994" h="3886" extrusionOk="0">
                  <a:moveTo>
                    <a:pt x="3759" y="0"/>
                  </a:moveTo>
                  <a:cubicBezTo>
                    <a:pt x="3759" y="0"/>
                    <a:pt x="1661" y="126"/>
                    <a:pt x="827" y="756"/>
                  </a:cubicBezTo>
                  <a:cubicBezTo>
                    <a:pt x="0" y="1382"/>
                    <a:pt x="1696" y="3885"/>
                    <a:pt x="7167" y="3885"/>
                  </a:cubicBezTo>
                  <a:cubicBezTo>
                    <a:pt x="7210" y="3885"/>
                    <a:pt x="7254" y="3885"/>
                    <a:pt x="7298" y="3885"/>
                  </a:cubicBezTo>
                  <a:cubicBezTo>
                    <a:pt x="7298" y="3885"/>
                    <a:pt x="7994" y="3033"/>
                    <a:pt x="7505" y="2626"/>
                  </a:cubicBezTo>
                  <a:cubicBezTo>
                    <a:pt x="7505" y="2626"/>
                    <a:pt x="4463" y="1523"/>
                    <a:pt x="3899" y="1326"/>
                  </a:cubicBezTo>
                  <a:cubicBezTo>
                    <a:pt x="3335" y="1131"/>
                    <a:pt x="3759" y="0"/>
                    <a:pt x="3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446;p67">
              <a:extLst>
                <a:ext uri="{FF2B5EF4-FFF2-40B4-BE49-F238E27FC236}">
                  <a16:creationId xmlns:a16="http://schemas.microsoft.com/office/drawing/2014/main" id="{E7497EDD-2C43-57BC-37F1-60602DCD6D25}"/>
                </a:ext>
              </a:extLst>
            </p:cNvPr>
            <p:cNvSpPr/>
            <p:nvPr/>
          </p:nvSpPr>
          <p:spPr>
            <a:xfrm>
              <a:off x="9742150" y="3630113"/>
              <a:ext cx="177525" cy="79325"/>
            </a:xfrm>
            <a:custGeom>
              <a:avLst/>
              <a:gdLst/>
              <a:ahLst/>
              <a:cxnLst/>
              <a:rect l="l" t="t" r="r" b="b"/>
              <a:pathLst>
                <a:path w="7101" h="3173" extrusionOk="0">
                  <a:moveTo>
                    <a:pt x="205" y="0"/>
                  </a:moveTo>
                  <a:cubicBezTo>
                    <a:pt x="137" y="51"/>
                    <a:pt x="83" y="120"/>
                    <a:pt x="49" y="197"/>
                  </a:cubicBezTo>
                  <a:cubicBezTo>
                    <a:pt x="31" y="236"/>
                    <a:pt x="19" y="278"/>
                    <a:pt x="11" y="319"/>
                  </a:cubicBezTo>
                  <a:cubicBezTo>
                    <a:pt x="4" y="361"/>
                    <a:pt x="1" y="404"/>
                    <a:pt x="2" y="448"/>
                  </a:cubicBezTo>
                  <a:cubicBezTo>
                    <a:pt x="5" y="533"/>
                    <a:pt x="22" y="618"/>
                    <a:pt x="49" y="700"/>
                  </a:cubicBezTo>
                  <a:cubicBezTo>
                    <a:pt x="76" y="782"/>
                    <a:pt x="111" y="859"/>
                    <a:pt x="153" y="935"/>
                  </a:cubicBezTo>
                  <a:cubicBezTo>
                    <a:pt x="195" y="1010"/>
                    <a:pt x="241" y="1081"/>
                    <a:pt x="292" y="1150"/>
                  </a:cubicBezTo>
                  <a:cubicBezTo>
                    <a:pt x="344" y="1219"/>
                    <a:pt x="398" y="1284"/>
                    <a:pt x="456" y="1347"/>
                  </a:cubicBezTo>
                  <a:cubicBezTo>
                    <a:pt x="572" y="1472"/>
                    <a:pt x="697" y="1588"/>
                    <a:pt x="832" y="1694"/>
                  </a:cubicBezTo>
                  <a:cubicBezTo>
                    <a:pt x="1103" y="1903"/>
                    <a:pt x="1392" y="2085"/>
                    <a:pt x="1699" y="2237"/>
                  </a:cubicBezTo>
                  <a:cubicBezTo>
                    <a:pt x="1852" y="2313"/>
                    <a:pt x="2008" y="2383"/>
                    <a:pt x="2165" y="2447"/>
                  </a:cubicBezTo>
                  <a:cubicBezTo>
                    <a:pt x="2323" y="2511"/>
                    <a:pt x="2484" y="2571"/>
                    <a:pt x="2645" y="2625"/>
                  </a:cubicBezTo>
                  <a:cubicBezTo>
                    <a:pt x="3294" y="2838"/>
                    <a:pt x="3965" y="2977"/>
                    <a:pt x="4640" y="3060"/>
                  </a:cubicBezTo>
                  <a:cubicBezTo>
                    <a:pt x="5259" y="3135"/>
                    <a:pt x="5884" y="3173"/>
                    <a:pt x="6508" y="3173"/>
                  </a:cubicBezTo>
                  <a:cubicBezTo>
                    <a:pt x="6565" y="3173"/>
                    <a:pt x="6622" y="3173"/>
                    <a:pt x="6679" y="3172"/>
                  </a:cubicBezTo>
                  <a:lnTo>
                    <a:pt x="6698" y="3172"/>
                  </a:lnTo>
                  <a:lnTo>
                    <a:pt x="6711" y="3156"/>
                  </a:lnTo>
                  <a:cubicBezTo>
                    <a:pt x="6784" y="3062"/>
                    <a:pt x="6851" y="2962"/>
                    <a:pt x="6910" y="2857"/>
                  </a:cubicBezTo>
                  <a:cubicBezTo>
                    <a:pt x="6968" y="2753"/>
                    <a:pt x="7017" y="2643"/>
                    <a:pt x="7053" y="2528"/>
                  </a:cubicBezTo>
                  <a:cubicBezTo>
                    <a:pt x="7071" y="2470"/>
                    <a:pt x="7084" y="2410"/>
                    <a:pt x="7093" y="2350"/>
                  </a:cubicBezTo>
                  <a:cubicBezTo>
                    <a:pt x="7101" y="2288"/>
                    <a:pt x="7101" y="2225"/>
                    <a:pt x="7092" y="2164"/>
                  </a:cubicBezTo>
                  <a:cubicBezTo>
                    <a:pt x="7083" y="2100"/>
                    <a:pt x="7062" y="2040"/>
                    <a:pt x="7030" y="1985"/>
                  </a:cubicBezTo>
                  <a:cubicBezTo>
                    <a:pt x="6999" y="1930"/>
                    <a:pt x="6957" y="1881"/>
                    <a:pt x="6910" y="1840"/>
                  </a:cubicBezTo>
                  <a:lnTo>
                    <a:pt x="6904" y="1836"/>
                  </a:lnTo>
                  <a:lnTo>
                    <a:pt x="6898" y="1834"/>
                  </a:lnTo>
                  <a:lnTo>
                    <a:pt x="5090" y="1198"/>
                  </a:lnTo>
                  <a:cubicBezTo>
                    <a:pt x="4789" y="1090"/>
                    <a:pt x="4486" y="987"/>
                    <a:pt x="4185" y="882"/>
                  </a:cubicBezTo>
                  <a:lnTo>
                    <a:pt x="3732" y="725"/>
                  </a:lnTo>
                  <a:lnTo>
                    <a:pt x="3279" y="570"/>
                  </a:lnTo>
                  <a:lnTo>
                    <a:pt x="3726" y="740"/>
                  </a:lnTo>
                  <a:lnTo>
                    <a:pt x="4175" y="907"/>
                  </a:lnTo>
                  <a:cubicBezTo>
                    <a:pt x="4475" y="1019"/>
                    <a:pt x="4774" y="1132"/>
                    <a:pt x="5074" y="1242"/>
                  </a:cubicBezTo>
                  <a:lnTo>
                    <a:pt x="6867" y="1905"/>
                  </a:lnTo>
                  <a:lnTo>
                    <a:pt x="6867" y="1905"/>
                  </a:lnTo>
                  <a:cubicBezTo>
                    <a:pt x="6905" y="1939"/>
                    <a:pt x="6938" y="1979"/>
                    <a:pt x="6963" y="2022"/>
                  </a:cubicBezTo>
                  <a:cubicBezTo>
                    <a:pt x="6989" y="2070"/>
                    <a:pt x="7007" y="2122"/>
                    <a:pt x="7013" y="2176"/>
                  </a:cubicBezTo>
                  <a:cubicBezTo>
                    <a:pt x="7020" y="2230"/>
                    <a:pt x="7020" y="2285"/>
                    <a:pt x="7013" y="2340"/>
                  </a:cubicBezTo>
                  <a:cubicBezTo>
                    <a:pt x="7005" y="2395"/>
                    <a:pt x="6993" y="2450"/>
                    <a:pt x="6975" y="2504"/>
                  </a:cubicBezTo>
                  <a:cubicBezTo>
                    <a:pt x="6941" y="2613"/>
                    <a:pt x="6893" y="2717"/>
                    <a:pt x="6837" y="2817"/>
                  </a:cubicBezTo>
                  <a:cubicBezTo>
                    <a:pt x="6783" y="2912"/>
                    <a:pt x="6723" y="3002"/>
                    <a:pt x="6656" y="3087"/>
                  </a:cubicBezTo>
                  <a:lnTo>
                    <a:pt x="6656" y="3087"/>
                  </a:lnTo>
                  <a:cubicBezTo>
                    <a:pt x="6616" y="3088"/>
                    <a:pt x="6577" y="3088"/>
                    <a:pt x="6537" y="3088"/>
                  </a:cubicBezTo>
                  <a:cubicBezTo>
                    <a:pt x="5907" y="3088"/>
                    <a:pt x="5277" y="3050"/>
                    <a:pt x="4651" y="2975"/>
                  </a:cubicBezTo>
                  <a:cubicBezTo>
                    <a:pt x="4482" y="2954"/>
                    <a:pt x="4314" y="2930"/>
                    <a:pt x="4146" y="2904"/>
                  </a:cubicBezTo>
                  <a:cubicBezTo>
                    <a:pt x="3979" y="2875"/>
                    <a:pt x="3814" y="2845"/>
                    <a:pt x="3648" y="2810"/>
                  </a:cubicBezTo>
                  <a:cubicBezTo>
                    <a:pt x="3317" y="2741"/>
                    <a:pt x="2989" y="2656"/>
                    <a:pt x="2667" y="2553"/>
                  </a:cubicBezTo>
                  <a:cubicBezTo>
                    <a:pt x="2345" y="2449"/>
                    <a:pt x="2030" y="2325"/>
                    <a:pt x="1726" y="2180"/>
                  </a:cubicBezTo>
                  <a:cubicBezTo>
                    <a:pt x="1421" y="2034"/>
                    <a:pt x="1131" y="1860"/>
                    <a:pt x="861" y="1657"/>
                  </a:cubicBezTo>
                  <a:cubicBezTo>
                    <a:pt x="727" y="1554"/>
                    <a:pt x="600" y="1442"/>
                    <a:pt x="483" y="1322"/>
                  </a:cubicBezTo>
                  <a:cubicBezTo>
                    <a:pt x="424" y="1260"/>
                    <a:pt x="369" y="1196"/>
                    <a:pt x="317" y="1131"/>
                  </a:cubicBezTo>
                  <a:cubicBezTo>
                    <a:pt x="265" y="1064"/>
                    <a:pt x="217" y="993"/>
                    <a:pt x="175" y="922"/>
                  </a:cubicBezTo>
                  <a:cubicBezTo>
                    <a:pt x="92" y="777"/>
                    <a:pt x="26" y="616"/>
                    <a:pt x="17" y="448"/>
                  </a:cubicBezTo>
                  <a:cubicBezTo>
                    <a:pt x="16" y="437"/>
                    <a:pt x="16" y="427"/>
                    <a:pt x="16" y="416"/>
                  </a:cubicBezTo>
                  <a:lnTo>
                    <a:pt x="16" y="385"/>
                  </a:lnTo>
                  <a:cubicBezTo>
                    <a:pt x="16" y="364"/>
                    <a:pt x="19" y="343"/>
                    <a:pt x="20" y="322"/>
                  </a:cubicBezTo>
                  <a:cubicBezTo>
                    <a:pt x="26" y="281"/>
                    <a:pt x="38" y="240"/>
                    <a:pt x="53" y="200"/>
                  </a:cubicBezTo>
                  <a:cubicBezTo>
                    <a:pt x="86" y="123"/>
                    <a:pt x="138" y="53"/>
                    <a:pt x="2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447;p67">
              <a:extLst>
                <a:ext uri="{FF2B5EF4-FFF2-40B4-BE49-F238E27FC236}">
                  <a16:creationId xmlns:a16="http://schemas.microsoft.com/office/drawing/2014/main" id="{CD06A530-FD2B-F68D-7A68-5B99AE085601}"/>
                </a:ext>
              </a:extLst>
            </p:cNvPr>
            <p:cNvSpPr/>
            <p:nvPr/>
          </p:nvSpPr>
          <p:spPr>
            <a:xfrm>
              <a:off x="9919700" y="3688338"/>
              <a:ext cx="79300" cy="40025"/>
            </a:xfrm>
            <a:custGeom>
              <a:avLst/>
              <a:gdLst/>
              <a:ahLst/>
              <a:cxnLst/>
              <a:rect l="l" t="t" r="r" b="b"/>
              <a:pathLst>
                <a:path w="3172" h="1601" extrusionOk="0">
                  <a:moveTo>
                    <a:pt x="676" y="1"/>
                  </a:moveTo>
                  <a:cubicBezTo>
                    <a:pt x="305" y="1"/>
                    <a:pt x="162" y="208"/>
                    <a:pt x="118" y="391"/>
                  </a:cubicBezTo>
                  <a:cubicBezTo>
                    <a:pt x="0" y="867"/>
                    <a:pt x="558" y="1199"/>
                    <a:pt x="863" y="1289"/>
                  </a:cubicBezTo>
                  <a:cubicBezTo>
                    <a:pt x="1155" y="1374"/>
                    <a:pt x="1921" y="1601"/>
                    <a:pt x="2439" y="1601"/>
                  </a:cubicBezTo>
                  <a:cubicBezTo>
                    <a:pt x="2464" y="1601"/>
                    <a:pt x="2489" y="1600"/>
                    <a:pt x="2513" y="1599"/>
                  </a:cubicBezTo>
                  <a:cubicBezTo>
                    <a:pt x="3029" y="1575"/>
                    <a:pt x="3172" y="958"/>
                    <a:pt x="2824" y="737"/>
                  </a:cubicBezTo>
                  <a:cubicBezTo>
                    <a:pt x="2483" y="519"/>
                    <a:pt x="1491" y="181"/>
                    <a:pt x="1087" y="66"/>
                  </a:cubicBezTo>
                  <a:cubicBezTo>
                    <a:pt x="926" y="20"/>
                    <a:pt x="790" y="1"/>
                    <a:pt x="6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448;p67">
              <a:extLst>
                <a:ext uri="{FF2B5EF4-FFF2-40B4-BE49-F238E27FC236}">
                  <a16:creationId xmlns:a16="http://schemas.microsoft.com/office/drawing/2014/main" id="{35C82D4B-8A56-5A72-B48C-3FF0B80A4624}"/>
                </a:ext>
              </a:extLst>
            </p:cNvPr>
            <p:cNvSpPr/>
            <p:nvPr/>
          </p:nvSpPr>
          <p:spPr>
            <a:xfrm>
              <a:off x="9899400" y="3679463"/>
              <a:ext cx="69025" cy="39575"/>
            </a:xfrm>
            <a:custGeom>
              <a:avLst/>
              <a:gdLst/>
              <a:ahLst/>
              <a:cxnLst/>
              <a:rect l="l" t="t" r="r" b="b"/>
              <a:pathLst>
                <a:path w="2761" h="1583" extrusionOk="0">
                  <a:moveTo>
                    <a:pt x="459" y="1"/>
                  </a:moveTo>
                  <a:cubicBezTo>
                    <a:pt x="1" y="287"/>
                    <a:pt x="163" y="979"/>
                    <a:pt x="163" y="979"/>
                  </a:cubicBezTo>
                  <a:cubicBezTo>
                    <a:pt x="163" y="979"/>
                    <a:pt x="1766" y="1550"/>
                    <a:pt x="2263" y="1581"/>
                  </a:cubicBezTo>
                  <a:cubicBezTo>
                    <a:pt x="2276" y="1582"/>
                    <a:pt x="2288" y="1582"/>
                    <a:pt x="2300" y="1582"/>
                  </a:cubicBezTo>
                  <a:cubicBezTo>
                    <a:pt x="2760" y="1582"/>
                    <a:pt x="2761" y="1042"/>
                    <a:pt x="2519" y="928"/>
                  </a:cubicBezTo>
                  <a:cubicBezTo>
                    <a:pt x="2270" y="812"/>
                    <a:pt x="459" y="1"/>
                    <a:pt x="459" y="1"/>
                  </a:cubicBezTo>
                  <a:close/>
                </a:path>
              </a:pathLst>
            </a:custGeom>
            <a:solidFill>
              <a:srgbClr val="FFB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449;p67">
              <a:extLst>
                <a:ext uri="{FF2B5EF4-FFF2-40B4-BE49-F238E27FC236}">
                  <a16:creationId xmlns:a16="http://schemas.microsoft.com/office/drawing/2014/main" id="{4C9A5B16-5FAD-D4A8-99B5-0EFD39606390}"/>
                </a:ext>
              </a:extLst>
            </p:cNvPr>
            <p:cNvSpPr/>
            <p:nvPr/>
          </p:nvSpPr>
          <p:spPr>
            <a:xfrm>
              <a:off x="9899400" y="3679463"/>
              <a:ext cx="66775" cy="34550"/>
            </a:xfrm>
            <a:custGeom>
              <a:avLst/>
              <a:gdLst/>
              <a:ahLst/>
              <a:cxnLst/>
              <a:rect l="l" t="t" r="r" b="b"/>
              <a:pathLst>
                <a:path w="2671" h="1382" extrusionOk="0">
                  <a:moveTo>
                    <a:pt x="459" y="1"/>
                  </a:moveTo>
                  <a:cubicBezTo>
                    <a:pt x="1" y="287"/>
                    <a:pt x="163" y="977"/>
                    <a:pt x="163" y="977"/>
                  </a:cubicBezTo>
                  <a:cubicBezTo>
                    <a:pt x="163" y="977"/>
                    <a:pt x="805" y="1206"/>
                    <a:pt x="1403" y="1381"/>
                  </a:cubicBezTo>
                  <a:cubicBezTo>
                    <a:pt x="1850" y="1307"/>
                    <a:pt x="2290" y="1223"/>
                    <a:pt x="2670" y="1135"/>
                  </a:cubicBezTo>
                  <a:cubicBezTo>
                    <a:pt x="2648" y="1044"/>
                    <a:pt x="2595" y="964"/>
                    <a:pt x="2519" y="928"/>
                  </a:cubicBezTo>
                  <a:cubicBezTo>
                    <a:pt x="2270" y="812"/>
                    <a:pt x="459" y="1"/>
                    <a:pt x="459" y="1"/>
                  </a:cubicBezTo>
                  <a:close/>
                </a:path>
              </a:pathLst>
            </a:custGeom>
            <a:solidFill>
              <a:srgbClr val="FFB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450;p67">
              <a:extLst>
                <a:ext uri="{FF2B5EF4-FFF2-40B4-BE49-F238E27FC236}">
                  <a16:creationId xmlns:a16="http://schemas.microsoft.com/office/drawing/2014/main" id="{414D0C50-3F0C-EA96-30F1-F170E8000399}"/>
                </a:ext>
              </a:extLst>
            </p:cNvPr>
            <p:cNvSpPr/>
            <p:nvPr/>
          </p:nvSpPr>
          <p:spPr>
            <a:xfrm>
              <a:off x="9780175" y="3694413"/>
              <a:ext cx="79325" cy="40025"/>
            </a:xfrm>
            <a:custGeom>
              <a:avLst/>
              <a:gdLst/>
              <a:ahLst/>
              <a:cxnLst/>
              <a:rect l="l" t="t" r="r" b="b"/>
              <a:pathLst>
                <a:path w="3173" h="1601" extrusionOk="0">
                  <a:moveTo>
                    <a:pt x="2497" y="1"/>
                  </a:moveTo>
                  <a:cubicBezTo>
                    <a:pt x="2383" y="1"/>
                    <a:pt x="2248" y="20"/>
                    <a:pt x="2087" y="66"/>
                  </a:cubicBezTo>
                  <a:cubicBezTo>
                    <a:pt x="1683" y="181"/>
                    <a:pt x="690" y="520"/>
                    <a:pt x="350" y="737"/>
                  </a:cubicBezTo>
                  <a:cubicBezTo>
                    <a:pt x="1" y="958"/>
                    <a:pt x="144" y="1575"/>
                    <a:pt x="660" y="1599"/>
                  </a:cubicBezTo>
                  <a:cubicBezTo>
                    <a:pt x="684" y="1600"/>
                    <a:pt x="708" y="1601"/>
                    <a:pt x="733" y="1601"/>
                  </a:cubicBezTo>
                  <a:cubicBezTo>
                    <a:pt x="1251" y="1601"/>
                    <a:pt x="2018" y="1374"/>
                    <a:pt x="2311" y="1289"/>
                  </a:cubicBezTo>
                  <a:cubicBezTo>
                    <a:pt x="2617" y="1200"/>
                    <a:pt x="3173" y="867"/>
                    <a:pt x="3056" y="391"/>
                  </a:cubicBezTo>
                  <a:cubicBezTo>
                    <a:pt x="3011" y="208"/>
                    <a:pt x="2868" y="1"/>
                    <a:pt x="24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451;p67">
              <a:extLst>
                <a:ext uri="{FF2B5EF4-FFF2-40B4-BE49-F238E27FC236}">
                  <a16:creationId xmlns:a16="http://schemas.microsoft.com/office/drawing/2014/main" id="{F925B54D-004D-8C7E-0DC6-34D789A8BF29}"/>
                </a:ext>
              </a:extLst>
            </p:cNvPr>
            <p:cNvSpPr/>
            <p:nvPr/>
          </p:nvSpPr>
          <p:spPr>
            <a:xfrm>
              <a:off x="9810775" y="3685538"/>
              <a:ext cx="69000" cy="39575"/>
            </a:xfrm>
            <a:custGeom>
              <a:avLst/>
              <a:gdLst/>
              <a:ahLst/>
              <a:cxnLst/>
              <a:rect l="l" t="t" r="r" b="b"/>
              <a:pathLst>
                <a:path w="2760" h="1583" extrusionOk="0">
                  <a:moveTo>
                    <a:pt x="2302" y="1"/>
                  </a:moveTo>
                  <a:cubicBezTo>
                    <a:pt x="2302" y="1"/>
                    <a:pt x="490" y="812"/>
                    <a:pt x="241" y="928"/>
                  </a:cubicBezTo>
                  <a:cubicBezTo>
                    <a:pt x="0" y="1042"/>
                    <a:pt x="1" y="1583"/>
                    <a:pt x="461" y="1583"/>
                  </a:cubicBezTo>
                  <a:cubicBezTo>
                    <a:pt x="473" y="1583"/>
                    <a:pt x="485" y="1582"/>
                    <a:pt x="498" y="1581"/>
                  </a:cubicBezTo>
                  <a:cubicBezTo>
                    <a:pt x="994" y="1552"/>
                    <a:pt x="2597" y="979"/>
                    <a:pt x="2597" y="979"/>
                  </a:cubicBezTo>
                  <a:cubicBezTo>
                    <a:pt x="2597" y="979"/>
                    <a:pt x="2760" y="287"/>
                    <a:pt x="2302" y="1"/>
                  </a:cubicBezTo>
                  <a:close/>
                </a:path>
              </a:pathLst>
            </a:custGeom>
            <a:solidFill>
              <a:srgbClr val="FFB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452;p67">
              <a:extLst>
                <a:ext uri="{FF2B5EF4-FFF2-40B4-BE49-F238E27FC236}">
                  <a16:creationId xmlns:a16="http://schemas.microsoft.com/office/drawing/2014/main" id="{579AA1C2-0D9E-C4B4-9DB2-1EEDA4A28B7B}"/>
                </a:ext>
              </a:extLst>
            </p:cNvPr>
            <p:cNvSpPr/>
            <p:nvPr/>
          </p:nvSpPr>
          <p:spPr>
            <a:xfrm>
              <a:off x="9854375" y="3611063"/>
              <a:ext cx="200725" cy="102525"/>
            </a:xfrm>
            <a:custGeom>
              <a:avLst/>
              <a:gdLst/>
              <a:ahLst/>
              <a:cxnLst/>
              <a:rect l="l" t="t" r="r" b="b"/>
              <a:pathLst>
                <a:path w="8029" h="4101" extrusionOk="0">
                  <a:moveTo>
                    <a:pt x="4219" y="0"/>
                  </a:moveTo>
                  <a:cubicBezTo>
                    <a:pt x="4219" y="0"/>
                    <a:pt x="4693" y="1135"/>
                    <a:pt x="4130" y="1332"/>
                  </a:cubicBezTo>
                  <a:cubicBezTo>
                    <a:pt x="3566" y="1529"/>
                    <a:pt x="445" y="2878"/>
                    <a:pt x="445" y="2878"/>
                  </a:cubicBezTo>
                  <a:cubicBezTo>
                    <a:pt x="0" y="3484"/>
                    <a:pt x="701" y="4100"/>
                    <a:pt x="701" y="4100"/>
                  </a:cubicBezTo>
                  <a:cubicBezTo>
                    <a:pt x="742" y="4100"/>
                    <a:pt x="782" y="4100"/>
                    <a:pt x="822" y="4100"/>
                  </a:cubicBezTo>
                  <a:cubicBezTo>
                    <a:pt x="6301" y="4100"/>
                    <a:pt x="8029" y="1389"/>
                    <a:pt x="7201" y="762"/>
                  </a:cubicBezTo>
                  <a:cubicBezTo>
                    <a:pt x="6366" y="133"/>
                    <a:pt x="4219" y="0"/>
                    <a:pt x="4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453;p67">
              <a:extLst>
                <a:ext uri="{FF2B5EF4-FFF2-40B4-BE49-F238E27FC236}">
                  <a16:creationId xmlns:a16="http://schemas.microsoft.com/office/drawing/2014/main" id="{8D7B46A7-0F39-E129-FD0C-5BCC9AA91313}"/>
                </a:ext>
              </a:extLst>
            </p:cNvPr>
            <p:cNvSpPr/>
            <p:nvPr/>
          </p:nvSpPr>
          <p:spPr>
            <a:xfrm>
              <a:off x="9860550" y="3630113"/>
              <a:ext cx="178975" cy="84550"/>
            </a:xfrm>
            <a:custGeom>
              <a:avLst/>
              <a:gdLst/>
              <a:ahLst/>
              <a:cxnLst/>
              <a:rect l="l" t="t" r="r" b="b"/>
              <a:pathLst>
                <a:path w="7159" h="3382" extrusionOk="0">
                  <a:moveTo>
                    <a:pt x="6954" y="0"/>
                  </a:moveTo>
                  <a:lnTo>
                    <a:pt x="6954" y="0"/>
                  </a:lnTo>
                  <a:cubicBezTo>
                    <a:pt x="7022" y="54"/>
                    <a:pt x="7072" y="124"/>
                    <a:pt x="7104" y="205"/>
                  </a:cubicBezTo>
                  <a:cubicBezTo>
                    <a:pt x="7118" y="243"/>
                    <a:pt x="7130" y="285"/>
                    <a:pt x="7135" y="328"/>
                  </a:cubicBezTo>
                  <a:cubicBezTo>
                    <a:pt x="7141" y="370"/>
                    <a:pt x="7142" y="413"/>
                    <a:pt x="7139" y="457"/>
                  </a:cubicBezTo>
                  <a:cubicBezTo>
                    <a:pt x="7130" y="628"/>
                    <a:pt x="7069" y="792"/>
                    <a:pt x="6989" y="943"/>
                  </a:cubicBezTo>
                  <a:cubicBezTo>
                    <a:pt x="6968" y="982"/>
                    <a:pt x="6947" y="1019"/>
                    <a:pt x="6923" y="1055"/>
                  </a:cubicBezTo>
                  <a:cubicBezTo>
                    <a:pt x="6901" y="1090"/>
                    <a:pt x="6875" y="1125"/>
                    <a:pt x="6852" y="1160"/>
                  </a:cubicBezTo>
                  <a:cubicBezTo>
                    <a:pt x="6826" y="1195"/>
                    <a:pt x="6801" y="1231"/>
                    <a:pt x="6774" y="1263"/>
                  </a:cubicBezTo>
                  <a:cubicBezTo>
                    <a:pt x="6747" y="1296"/>
                    <a:pt x="6719" y="1329"/>
                    <a:pt x="6690" y="1360"/>
                  </a:cubicBezTo>
                  <a:cubicBezTo>
                    <a:pt x="6576" y="1489"/>
                    <a:pt x="6453" y="1608"/>
                    <a:pt x="6321" y="1718"/>
                  </a:cubicBezTo>
                  <a:cubicBezTo>
                    <a:pt x="6055" y="1936"/>
                    <a:pt x="5767" y="2127"/>
                    <a:pt x="5463" y="2285"/>
                  </a:cubicBezTo>
                  <a:cubicBezTo>
                    <a:pt x="5159" y="2444"/>
                    <a:pt x="4843" y="2582"/>
                    <a:pt x="4518" y="2695"/>
                  </a:cubicBezTo>
                  <a:cubicBezTo>
                    <a:pt x="4437" y="2725"/>
                    <a:pt x="4357" y="2753"/>
                    <a:pt x="4275" y="2778"/>
                  </a:cubicBezTo>
                  <a:cubicBezTo>
                    <a:pt x="4191" y="2804"/>
                    <a:pt x="4111" y="2829"/>
                    <a:pt x="4027" y="2853"/>
                  </a:cubicBezTo>
                  <a:cubicBezTo>
                    <a:pt x="3862" y="2901"/>
                    <a:pt x="3696" y="2942"/>
                    <a:pt x="3528" y="2981"/>
                  </a:cubicBezTo>
                  <a:cubicBezTo>
                    <a:pt x="3192" y="3059"/>
                    <a:pt x="2854" y="3121"/>
                    <a:pt x="2514" y="3168"/>
                  </a:cubicBezTo>
                  <a:cubicBezTo>
                    <a:pt x="1871" y="3252"/>
                    <a:pt x="1225" y="3295"/>
                    <a:pt x="578" y="3295"/>
                  </a:cubicBezTo>
                  <a:cubicBezTo>
                    <a:pt x="542" y="3295"/>
                    <a:pt x="506" y="3295"/>
                    <a:pt x="470" y="3294"/>
                  </a:cubicBezTo>
                  <a:lnTo>
                    <a:pt x="470" y="3294"/>
                  </a:lnTo>
                  <a:cubicBezTo>
                    <a:pt x="433" y="3260"/>
                    <a:pt x="399" y="3223"/>
                    <a:pt x="366" y="3185"/>
                  </a:cubicBezTo>
                  <a:cubicBezTo>
                    <a:pt x="331" y="3142"/>
                    <a:pt x="296" y="3099"/>
                    <a:pt x="265" y="3053"/>
                  </a:cubicBezTo>
                  <a:cubicBezTo>
                    <a:pt x="202" y="2960"/>
                    <a:pt x="153" y="2860"/>
                    <a:pt x="120" y="2756"/>
                  </a:cubicBezTo>
                  <a:cubicBezTo>
                    <a:pt x="87" y="2652"/>
                    <a:pt x="80" y="2541"/>
                    <a:pt x="98" y="2434"/>
                  </a:cubicBezTo>
                  <a:cubicBezTo>
                    <a:pt x="102" y="2407"/>
                    <a:pt x="110" y="2382"/>
                    <a:pt x="117" y="2355"/>
                  </a:cubicBezTo>
                  <a:lnTo>
                    <a:pt x="131" y="2318"/>
                  </a:lnTo>
                  <a:cubicBezTo>
                    <a:pt x="132" y="2312"/>
                    <a:pt x="135" y="2306"/>
                    <a:pt x="137" y="2300"/>
                  </a:cubicBezTo>
                  <a:lnTo>
                    <a:pt x="146" y="2280"/>
                  </a:lnTo>
                  <a:cubicBezTo>
                    <a:pt x="167" y="2234"/>
                    <a:pt x="193" y="2189"/>
                    <a:pt x="222" y="2148"/>
                  </a:cubicBezTo>
                  <a:lnTo>
                    <a:pt x="222" y="2148"/>
                  </a:lnTo>
                  <a:lnTo>
                    <a:pt x="1127" y="1751"/>
                  </a:lnTo>
                  <a:lnTo>
                    <a:pt x="2042" y="1351"/>
                  </a:lnTo>
                  <a:lnTo>
                    <a:pt x="2960" y="955"/>
                  </a:lnTo>
                  <a:cubicBezTo>
                    <a:pt x="3112" y="889"/>
                    <a:pt x="3265" y="823"/>
                    <a:pt x="3419" y="759"/>
                  </a:cubicBezTo>
                  <a:cubicBezTo>
                    <a:pt x="3495" y="728"/>
                    <a:pt x="3571" y="694"/>
                    <a:pt x="3648" y="662"/>
                  </a:cubicBezTo>
                  <a:cubicBezTo>
                    <a:pt x="3687" y="647"/>
                    <a:pt x="3726" y="631"/>
                    <a:pt x="3765" y="616"/>
                  </a:cubicBezTo>
                  <a:lnTo>
                    <a:pt x="3881" y="571"/>
                  </a:lnTo>
                  <a:lnTo>
                    <a:pt x="3881" y="571"/>
                  </a:lnTo>
                  <a:cubicBezTo>
                    <a:pt x="3566" y="680"/>
                    <a:pt x="3258" y="806"/>
                    <a:pt x="2949" y="929"/>
                  </a:cubicBezTo>
                  <a:cubicBezTo>
                    <a:pt x="2639" y="1055"/>
                    <a:pt x="2332" y="1180"/>
                    <a:pt x="2025" y="1308"/>
                  </a:cubicBezTo>
                  <a:lnTo>
                    <a:pt x="1103" y="1693"/>
                  </a:lnTo>
                  <a:cubicBezTo>
                    <a:pt x="796" y="1823"/>
                    <a:pt x="489" y="1952"/>
                    <a:pt x="183" y="2082"/>
                  </a:cubicBezTo>
                  <a:lnTo>
                    <a:pt x="172" y="2086"/>
                  </a:lnTo>
                  <a:lnTo>
                    <a:pt x="167" y="2095"/>
                  </a:lnTo>
                  <a:cubicBezTo>
                    <a:pt x="131" y="2143"/>
                    <a:pt x="101" y="2195"/>
                    <a:pt x="76" y="2249"/>
                  </a:cubicBezTo>
                  <a:lnTo>
                    <a:pt x="67" y="2270"/>
                  </a:lnTo>
                  <a:cubicBezTo>
                    <a:pt x="64" y="2277"/>
                    <a:pt x="61" y="2283"/>
                    <a:pt x="58" y="2291"/>
                  </a:cubicBezTo>
                  <a:cubicBezTo>
                    <a:pt x="53" y="2306"/>
                    <a:pt x="47" y="2319"/>
                    <a:pt x="43" y="2334"/>
                  </a:cubicBezTo>
                  <a:cubicBezTo>
                    <a:pt x="34" y="2362"/>
                    <a:pt x="26" y="2392"/>
                    <a:pt x="22" y="2422"/>
                  </a:cubicBezTo>
                  <a:cubicBezTo>
                    <a:pt x="1" y="2541"/>
                    <a:pt x="8" y="2664"/>
                    <a:pt x="44" y="2780"/>
                  </a:cubicBezTo>
                  <a:cubicBezTo>
                    <a:pt x="79" y="2893"/>
                    <a:pt x="129" y="3002"/>
                    <a:pt x="196" y="3100"/>
                  </a:cubicBezTo>
                  <a:cubicBezTo>
                    <a:pt x="229" y="3148"/>
                    <a:pt x="263" y="3196"/>
                    <a:pt x="302" y="3241"/>
                  </a:cubicBezTo>
                  <a:cubicBezTo>
                    <a:pt x="339" y="3287"/>
                    <a:pt x="381" y="3330"/>
                    <a:pt x="424" y="3370"/>
                  </a:cubicBezTo>
                  <a:lnTo>
                    <a:pt x="436" y="3381"/>
                  </a:lnTo>
                  <a:lnTo>
                    <a:pt x="453" y="3381"/>
                  </a:lnTo>
                  <a:cubicBezTo>
                    <a:pt x="512" y="3382"/>
                    <a:pt x="572" y="3382"/>
                    <a:pt x="632" y="3382"/>
                  </a:cubicBezTo>
                  <a:cubicBezTo>
                    <a:pt x="1265" y="3382"/>
                    <a:pt x="1897" y="3339"/>
                    <a:pt x="2526" y="3256"/>
                  </a:cubicBezTo>
                  <a:cubicBezTo>
                    <a:pt x="2870" y="3208"/>
                    <a:pt x="3210" y="3145"/>
                    <a:pt x="3549" y="3066"/>
                  </a:cubicBezTo>
                  <a:cubicBezTo>
                    <a:pt x="3717" y="3024"/>
                    <a:pt x="3886" y="2981"/>
                    <a:pt x="4051" y="2932"/>
                  </a:cubicBezTo>
                  <a:cubicBezTo>
                    <a:pt x="4135" y="2908"/>
                    <a:pt x="4218" y="2883"/>
                    <a:pt x="4300" y="2854"/>
                  </a:cubicBezTo>
                  <a:cubicBezTo>
                    <a:pt x="4382" y="2826"/>
                    <a:pt x="4464" y="2799"/>
                    <a:pt x="4546" y="2769"/>
                  </a:cubicBezTo>
                  <a:cubicBezTo>
                    <a:pt x="4873" y="2652"/>
                    <a:pt x="5190" y="2508"/>
                    <a:pt x="5495" y="2343"/>
                  </a:cubicBezTo>
                  <a:cubicBezTo>
                    <a:pt x="5802" y="2177"/>
                    <a:pt x="6090" y="1982"/>
                    <a:pt x="6353" y="1757"/>
                  </a:cubicBezTo>
                  <a:cubicBezTo>
                    <a:pt x="6421" y="1700"/>
                    <a:pt x="6485" y="1642"/>
                    <a:pt x="6546" y="1579"/>
                  </a:cubicBezTo>
                  <a:cubicBezTo>
                    <a:pt x="6607" y="1518"/>
                    <a:pt x="6667" y="1454"/>
                    <a:pt x="6722" y="1389"/>
                  </a:cubicBezTo>
                  <a:cubicBezTo>
                    <a:pt x="6752" y="1356"/>
                    <a:pt x="6778" y="1322"/>
                    <a:pt x="6804" y="1287"/>
                  </a:cubicBezTo>
                  <a:cubicBezTo>
                    <a:pt x="6831" y="1251"/>
                    <a:pt x="6856" y="1216"/>
                    <a:pt x="6881" y="1181"/>
                  </a:cubicBezTo>
                  <a:cubicBezTo>
                    <a:pt x="6905" y="1146"/>
                    <a:pt x="6929" y="1108"/>
                    <a:pt x="6951" y="1071"/>
                  </a:cubicBezTo>
                  <a:cubicBezTo>
                    <a:pt x="6974" y="1034"/>
                    <a:pt x="6996" y="996"/>
                    <a:pt x="7014" y="958"/>
                  </a:cubicBezTo>
                  <a:cubicBezTo>
                    <a:pt x="7093" y="803"/>
                    <a:pt x="7151" y="634"/>
                    <a:pt x="7157" y="458"/>
                  </a:cubicBezTo>
                  <a:cubicBezTo>
                    <a:pt x="7159" y="415"/>
                    <a:pt x="7156" y="372"/>
                    <a:pt x="7150" y="328"/>
                  </a:cubicBezTo>
                  <a:cubicBezTo>
                    <a:pt x="7142" y="285"/>
                    <a:pt x="7130" y="243"/>
                    <a:pt x="7112" y="203"/>
                  </a:cubicBezTo>
                  <a:cubicBezTo>
                    <a:pt x="7080" y="123"/>
                    <a:pt x="7024" y="53"/>
                    <a:pt x="69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454;p67">
              <a:extLst>
                <a:ext uri="{FF2B5EF4-FFF2-40B4-BE49-F238E27FC236}">
                  <a16:creationId xmlns:a16="http://schemas.microsoft.com/office/drawing/2014/main" id="{5C4AE1E3-5F5F-F5FC-B858-021D5FE7B1FA}"/>
                </a:ext>
              </a:extLst>
            </p:cNvPr>
            <p:cNvSpPr/>
            <p:nvPr/>
          </p:nvSpPr>
          <p:spPr>
            <a:xfrm>
              <a:off x="9796400" y="3255713"/>
              <a:ext cx="46100" cy="69425"/>
            </a:xfrm>
            <a:custGeom>
              <a:avLst/>
              <a:gdLst/>
              <a:ahLst/>
              <a:cxnLst/>
              <a:rect l="l" t="t" r="r" b="b"/>
              <a:pathLst>
                <a:path w="1844" h="2777" extrusionOk="0">
                  <a:moveTo>
                    <a:pt x="1181" y="1"/>
                  </a:moveTo>
                  <a:cubicBezTo>
                    <a:pt x="1112" y="1"/>
                    <a:pt x="822" y="542"/>
                    <a:pt x="822" y="542"/>
                  </a:cubicBezTo>
                  <a:cubicBezTo>
                    <a:pt x="864" y="304"/>
                    <a:pt x="854" y="68"/>
                    <a:pt x="797" y="68"/>
                  </a:cubicBezTo>
                  <a:cubicBezTo>
                    <a:pt x="771" y="68"/>
                    <a:pt x="735" y="117"/>
                    <a:pt x="691" y="236"/>
                  </a:cubicBezTo>
                  <a:cubicBezTo>
                    <a:pt x="590" y="512"/>
                    <a:pt x="183" y="1119"/>
                    <a:pt x="35" y="2343"/>
                  </a:cubicBezTo>
                  <a:cubicBezTo>
                    <a:pt x="0" y="2638"/>
                    <a:pt x="260" y="2776"/>
                    <a:pt x="459" y="2776"/>
                  </a:cubicBezTo>
                  <a:cubicBezTo>
                    <a:pt x="577" y="2776"/>
                    <a:pt x="674" y="2727"/>
                    <a:pt x="673" y="2634"/>
                  </a:cubicBezTo>
                  <a:cubicBezTo>
                    <a:pt x="673" y="2415"/>
                    <a:pt x="845" y="1949"/>
                    <a:pt x="845" y="1949"/>
                  </a:cubicBezTo>
                  <a:cubicBezTo>
                    <a:pt x="1450" y="1823"/>
                    <a:pt x="1844" y="1238"/>
                    <a:pt x="1799" y="1144"/>
                  </a:cubicBezTo>
                  <a:cubicBezTo>
                    <a:pt x="1790" y="1126"/>
                    <a:pt x="1774" y="1119"/>
                    <a:pt x="1753" y="1119"/>
                  </a:cubicBezTo>
                  <a:cubicBezTo>
                    <a:pt x="1667" y="1119"/>
                    <a:pt x="1501" y="1233"/>
                    <a:pt x="1419" y="1233"/>
                  </a:cubicBezTo>
                  <a:cubicBezTo>
                    <a:pt x="1415" y="1233"/>
                    <a:pt x="1411" y="1233"/>
                    <a:pt x="1407" y="1232"/>
                  </a:cubicBezTo>
                  <a:cubicBezTo>
                    <a:pt x="1310" y="1216"/>
                    <a:pt x="1707" y="549"/>
                    <a:pt x="1723" y="331"/>
                  </a:cubicBezTo>
                  <a:cubicBezTo>
                    <a:pt x="1725" y="303"/>
                    <a:pt x="1720" y="291"/>
                    <a:pt x="1708" y="291"/>
                  </a:cubicBezTo>
                  <a:cubicBezTo>
                    <a:pt x="1628" y="291"/>
                    <a:pt x="1271" y="855"/>
                    <a:pt x="1271" y="855"/>
                  </a:cubicBezTo>
                  <a:cubicBezTo>
                    <a:pt x="1271" y="855"/>
                    <a:pt x="1419" y="364"/>
                    <a:pt x="1456" y="148"/>
                  </a:cubicBezTo>
                  <a:cubicBezTo>
                    <a:pt x="1461" y="122"/>
                    <a:pt x="1458" y="110"/>
                    <a:pt x="1449" y="110"/>
                  </a:cubicBezTo>
                  <a:cubicBezTo>
                    <a:pt x="1386" y="110"/>
                    <a:pt x="1027" y="701"/>
                    <a:pt x="1027" y="701"/>
                  </a:cubicBezTo>
                  <a:cubicBezTo>
                    <a:pt x="1027" y="701"/>
                    <a:pt x="1201" y="203"/>
                    <a:pt x="1195" y="29"/>
                  </a:cubicBezTo>
                  <a:cubicBezTo>
                    <a:pt x="1194" y="9"/>
                    <a:pt x="1189" y="1"/>
                    <a:pt x="1181" y="1"/>
                  </a:cubicBezTo>
                  <a:close/>
                </a:path>
              </a:pathLst>
            </a:custGeom>
            <a:solidFill>
              <a:srgbClr val="FFB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455;p67">
              <a:extLst>
                <a:ext uri="{FF2B5EF4-FFF2-40B4-BE49-F238E27FC236}">
                  <a16:creationId xmlns:a16="http://schemas.microsoft.com/office/drawing/2014/main" id="{35B6D600-E2B8-65DF-B1BD-7FC022CEA249}"/>
                </a:ext>
              </a:extLst>
            </p:cNvPr>
            <p:cNvSpPr/>
            <p:nvPr/>
          </p:nvSpPr>
          <p:spPr>
            <a:xfrm>
              <a:off x="9813250" y="3271013"/>
              <a:ext cx="15100" cy="10750"/>
            </a:xfrm>
            <a:custGeom>
              <a:avLst/>
              <a:gdLst/>
              <a:ahLst/>
              <a:cxnLst/>
              <a:rect l="l" t="t" r="r" b="b"/>
              <a:pathLst>
                <a:path w="604" h="430" extrusionOk="0">
                  <a:moveTo>
                    <a:pt x="57" y="0"/>
                  </a:moveTo>
                  <a:cubicBezTo>
                    <a:pt x="38" y="0"/>
                    <a:pt x="19" y="1"/>
                    <a:pt x="1" y="3"/>
                  </a:cubicBezTo>
                  <a:cubicBezTo>
                    <a:pt x="63" y="25"/>
                    <a:pt x="126" y="46"/>
                    <a:pt x="184" y="71"/>
                  </a:cubicBezTo>
                  <a:cubicBezTo>
                    <a:pt x="242" y="95"/>
                    <a:pt x="299" y="122"/>
                    <a:pt x="353" y="155"/>
                  </a:cubicBezTo>
                  <a:cubicBezTo>
                    <a:pt x="405" y="188"/>
                    <a:pt x="454" y="226"/>
                    <a:pt x="496" y="271"/>
                  </a:cubicBezTo>
                  <a:cubicBezTo>
                    <a:pt x="539" y="317"/>
                    <a:pt x="575" y="371"/>
                    <a:pt x="603" y="429"/>
                  </a:cubicBezTo>
                  <a:cubicBezTo>
                    <a:pt x="602" y="361"/>
                    <a:pt x="579" y="294"/>
                    <a:pt x="540" y="235"/>
                  </a:cubicBezTo>
                  <a:cubicBezTo>
                    <a:pt x="500" y="179"/>
                    <a:pt x="450" y="129"/>
                    <a:pt x="390" y="94"/>
                  </a:cubicBezTo>
                  <a:cubicBezTo>
                    <a:pt x="332" y="59"/>
                    <a:pt x="268" y="33"/>
                    <a:pt x="201" y="18"/>
                  </a:cubicBezTo>
                  <a:cubicBezTo>
                    <a:pt x="153" y="6"/>
                    <a:pt x="105" y="0"/>
                    <a:pt x="57" y="0"/>
                  </a:cubicBezTo>
                  <a:close/>
                </a:path>
              </a:pathLst>
            </a:custGeom>
            <a:solidFill>
              <a:srgbClr val="FB8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456;p67">
              <a:extLst>
                <a:ext uri="{FF2B5EF4-FFF2-40B4-BE49-F238E27FC236}">
                  <a16:creationId xmlns:a16="http://schemas.microsoft.com/office/drawing/2014/main" id="{A1625618-B6A1-9E25-2869-9C00591AAB37}"/>
                </a:ext>
              </a:extLst>
            </p:cNvPr>
            <p:cNvSpPr/>
            <p:nvPr/>
          </p:nvSpPr>
          <p:spPr>
            <a:xfrm>
              <a:off x="9817275" y="3288913"/>
              <a:ext cx="9600" cy="7525"/>
            </a:xfrm>
            <a:custGeom>
              <a:avLst/>
              <a:gdLst/>
              <a:ahLst/>
              <a:cxnLst/>
              <a:rect l="l" t="t" r="r" b="b"/>
              <a:pathLst>
                <a:path w="384" h="301" extrusionOk="0">
                  <a:moveTo>
                    <a:pt x="264" y="1"/>
                  </a:moveTo>
                  <a:cubicBezTo>
                    <a:pt x="260" y="1"/>
                    <a:pt x="256" y="1"/>
                    <a:pt x="253" y="1"/>
                  </a:cubicBezTo>
                  <a:cubicBezTo>
                    <a:pt x="202" y="4"/>
                    <a:pt x="156" y="25"/>
                    <a:pt x="117" y="58"/>
                  </a:cubicBezTo>
                  <a:cubicBezTo>
                    <a:pt x="108" y="65"/>
                    <a:pt x="99" y="73"/>
                    <a:pt x="92" y="82"/>
                  </a:cubicBezTo>
                  <a:cubicBezTo>
                    <a:pt x="84" y="90"/>
                    <a:pt x="75" y="99"/>
                    <a:pt x="68" y="108"/>
                  </a:cubicBezTo>
                  <a:cubicBezTo>
                    <a:pt x="62" y="119"/>
                    <a:pt x="56" y="128"/>
                    <a:pt x="50" y="138"/>
                  </a:cubicBezTo>
                  <a:cubicBezTo>
                    <a:pt x="44" y="149"/>
                    <a:pt x="38" y="159"/>
                    <a:pt x="34" y="168"/>
                  </a:cubicBezTo>
                  <a:cubicBezTo>
                    <a:pt x="25" y="190"/>
                    <a:pt x="17" y="211"/>
                    <a:pt x="11" y="234"/>
                  </a:cubicBezTo>
                  <a:cubicBezTo>
                    <a:pt x="5" y="255"/>
                    <a:pt x="2" y="278"/>
                    <a:pt x="1" y="301"/>
                  </a:cubicBezTo>
                  <a:cubicBezTo>
                    <a:pt x="16" y="284"/>
                    <a:pt x="29" y="266"/>
                    <a:pt x="42" y="249"/>
                  </a:cubicBezTo>
                  <a:cubicBezTo>
                    <a:pt x="56" y="231"/>
                    <a:pt x="68" y="214"/>
                    <a:pt x="81" y="198"/>
                  </a:cubicBezTo>
                  <a:cubicBezTo>
                    <a:pt x="95" y="183"/>
                    <a:pt x="108" y="167"/>
                    <a:pt x="122" y="152"/>
                  </a:cubicBezTo>
                  <a:cubicBezTo>
                    <a:pt x="135" y="138"/>
                    <a:pt x="148" y="125"/>
                    <a:pt x="163" y="113"/>
                  </a:cubicBezTo>
                  <a:cubicBezTo>
                    <a:pt x="192" y="87"/>
                    <a:pt x="224" y="70"/>
                    <a:pt x="262" y="58"/>
                  </a:cubicBezTo>
                  <a:cubicBezTo>
                    <a:pt x="289" y="49"/>
                    <a:pt x="318" y="45"/>
                    <a:pt x="348" y="45"/>
                  </a:cubicBezTo>
                  <a:cubicBezTo>
                    <a:pt x="360" y="45"/>
                    <a:pt x="372" y="46"/>
                    <a:pt x="384" y="47"/>
                  </a:cubicBezTo>
                  <a:cubicBezTo>
                    <a:pt x="351" y="17"/>
                    <a:pt x="308" y="1"/>
                    <a:pt x="264" y="1"/>
                  </a:cubicBezTo>
                  <a:close/>
                </a:path>
              </a:pathLst>
            </a:custGeom>
            <a:solidFill>
              <a:srgbClr val="FB8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457;p67">
              <a:extLst>
                <a:ext uri="{FF2B5EF4-FFF2-40B4-BE49-F238E27FC236}">
                  <a16:creationId xmlns:a16="http://schemas.microsoft.com/office/drawing/2014/main" id="{8851D405-EAFE-72A2-9B13-4B7C820945F8}"/>
                </a:ext>
              </a:extLst>
            </p:cNvPr>
            <p:cNvSpPr/>
            <p:nvPr/>
          </p:nvSpPr>
          <p:spPr>
            <a:xfrm>
              <a:off x="9762025" y="3309763"/>
              <a:ext cx="104675" cy="164325"/>
            </a:xfrm>
            <a:custGeom>
              <a:avLst/>
              <a:gdLst/>
              <a:ahLst/>
              <a:cxnLst/>
              <a:rect l="l" t="t" r="r" b="b"/>
              <a:pathLst>
                <a:path w="4187" h="6573" extrusionOk="0">
                  <a:moveTo>
                    <a:pt x="1576" y="1"/>
                  </a:moveTo>
                  <a:cubicBezTo>
                    <a:pt x="1500" y="1"/>
                    <a:pt x="1420" y="6"/>
                    <a:pt x="1338" y="20"/>
                  </a:cubicBezTo>
                  <a:cubicBezTo>
                    <a:pt x="1338" y="20"/>
                    <a:pt x="95" y="2880"/>
                    <a:pt x="47" y="3606"/>
                  </a:cubicBezTo>
                  <a:cubicBezTo>
                    <a:pt x="1" y="4334"/>
                    <a:pt x="3189" y="6572"/>
                    <a:pt x="3189" y="6572"/>
                  </a:cubicBezTo>
                  <a:lnTo>
                    <a:pt x="4187" y="4957"/>
                  </a:lnTo>
                  <a:cubicBezTo>
                    <a:pt x="4187" y="4957"/>
                    <a:pt x="2381" y="4133"/>
                    <a:pt x="1696" y="3463"/>
                  </a:cubicBezTo>
                  <a:lnTo>
                    <a:pt x="2272" y="150"/>
                  </a:lnTo>
                  <a:cubicBezTo>
                    <a:pt x="2272" y="150"/>
                    <a:pt x="1967" y="1"/>
                    <a:pt x="15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458;p67">
              <a:extLst>
                <a:ext uri="{FF2B5EF4-FFF2-40B4-BE49-F238E27FC236}">
                  <a16:creationId xmlns:a16="http://schemas.microsoft.com/office/drawing/2014/main" id="{AA06E5C1-1B3A-5A2A-D9EA-6E76549A6021}"/>
                </a:ext>
              </a:extLst>
            </p:cNvPr>
            <p:cNvSpPr/>
            <p:nvPr/>
          </p:nvSpPr>
          <p:spPr>
            <a:xfrm>
              <a:off x="9840100" y="3459813"/>
              <a:ext cx="9300" cy="13450"/>
            </a:xfrm>
            <a:custGeom>
              <a:avLst/>
              <a:gdLst/>
              <a:ahLst/>
              <a:cxnLst/>
              <a:rect l="l" t="t" r="r" b="b"/>
              <a:pathLst>
                <a:path w="372" h="538" extrusionOk="0">
                  <a:moveTo>
                    <a:pt x="372" y="1"/>
                  </a:moveTo>
                  <a:lnTo>
                    <a:pt x="372" y="1"/>
                  </a:lnTo>
                  <a:cubicBezTo>
                    <a:pt x="327" y="35"/>
                    <a:pt x="287" y="74"/>
                    <a:pt x="252" y="117"/>
                  </a:cubicBezTo>
                  <a:cubicBezTo>
                    <a:pt x="217" y="159"/>
                    <a:pt x="184" y="202"/>
                    <a:pt x="152" y="247"/>
                  </a:cubicBezTo>
                  <a:cubicBezTo>
                    <a:pt x="123" y="293"/>
                    <a:pt x="94" y="339"/>
                    <a:pt x="69" y="388"/>
                  </a:cubicBezTo>
                  <a:cubicBezTo>
                    <a:pt x="42" y="436"/>
                    <a:pt x="20" y="487"/>
                    <a:pt x="0" y="537"/>
                  </a:cubicBezTo>
                  <a:cubicBezTo>
                    <a:pt x="36" y="494"/>
                    <a:pt x="67" y="449"/>
                    <a:pt x="99" y="406"/>
                  </a:cubicBezTo>
                  <a:cubicBezTo>
                    <a:pt x="130" y="361"/>
                    <a:pt x="160" y="317"/>
                    <a:pt x="190" y="272"/>
                  </a:cubicBezTo>
                  <a:lnTo>
                    <a:pt x="279" y="136"/>
                  </a:lnTo>
                  <a:lnTo>
                    <a:pt x="3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459;p67">
              <a:extLst>
                <a:ext uri="{FF2B5EF4-FFF2-40B4-BE49-F238E27FC236}">
                  <a16:creationId xmlns:a16="http://schemas.microsoft.com/office/drawing/2014/main" id="{9431F813-76AD-92B1-B4EB-97A777BFB7C3}"/>
                </a:ext>
              </a:extLst>
            </p:cNvPr>
            <p:cNvSpPr/>
            <p:nvPr/>
          </p:nvSpPr>
          <p:spPr>
            <a:xfrm>
              <a:off x="9841325" y="3460738"/>
              <a:ext cx="1850" cy="9575"/>
            </a:xfrm>
            <a:custGeom>
              <a:avLst/>
              <a:gdLst/>
              <a:ahLst/>
              <a:cxnLst/>
              <a:rect l="l" t="t" r="r" b="b"/>
              <a:pathLst>
                <a:path w="74" h="383" extrusionOk="0">
                  <a:moveTo>
                    <a:pt x="74" y="1"/>
                  </a:moveTo>
                  <a:lnTo>
                    <a:pt x="74" y="1"/>
                  </a:lnTo>
                  <a:cubicBezTo>
                    <a:pt x="56" y="28"/>
                    <a:pt x="41" y="58"/>
                    <a:pt x="30" y="90"/>
                  </a:cubicBezTo>
                  <a:cubicBezTo>
                    <a:pt x="20" y="122"/>
                    <a:pt x="11" y="153"/>
                    <a:pt x="7" y="186"/>
                  </a:cubicBezTo>
                  <a:cubicBezTo>
                    <a:pt x="2" y="219"/>
                    <a:pt x="1" y="253"/>
                    <a:pt x="4" y="286"/>
                  </a:cubicBezTo>
                  <a:cubicBezTo>
                    <a:pt x="5" y="318"/>
                    <a:pt x="11" y="351"/>
                    <a:pt x="21" y="383"/>
                  </a:cubicBezTo>
                  <a:cubicBezTo>
                    <a:pt x="29" y="350"/>
                    <a:pt x="33" y="318"/>
                    <a:pt x="38" y="287"/>
                  </a:cubicBezTo>
                  <a:lnTo>
                    <a:pt x="51" y="192"/>
                  </a:lnTo>
                  <a:cubicBezTo>
                    <a:pt x="60" y="129"/>
                    <a:pt x="69" y="68"/>
                    <a:pt x="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460;p67">
              <a:extLst>
                <a:ext uri="{FF2B5EF4-FFF2-40B4-BE49-F238E27FC236}">
                  <a16:creationId xmlns:a16="http://schemas.microsoft.com/office/drawing/2014/main" id="{A40F101A-EFAA-5A99-0AC0-D6A787192ED0}"/>
                </a:ext>
              </a:extLst>
            </p:cNvPr>
            <p:cNvSpPr/>
            <p:nvPr/>
          </p:nvSpPr>
          <p:spPr>
            <a:xfrm>
              <a:off x="9938550" y="3255713"/>
              <a:ext cx="46125" cy="69425"/>
            </a:xfrm>
            <a:custGeom>
              <a:avLst/>
              <a:gdLst/>
              <a:ahLst/>
              <a:cxnLst/>
              <a:rect l="l" t="t" r="r" b="b"/>
              <a:pathLst>
                <a:path w="1845" h="2777" extrusionOk="0">
                  <a:moveTo>
                    <a:pt x="664" y="1"/>
                  </a:moveTo>
                  <a:cubicBezTo>
                    <a:pt x="655" y="1"/>
                    <a:pt x="650" y="9"/>
                    <a:pt x="649" y="29"/>
                  </a:cubicBezTo>
                  <a:cubicBezTo>
                    <a:pt x="643" y="203"/>
                    <a:pt x="818" y="701"/>
                    <a:pt x="818" y="701"/>
                  </a:cubicBezTo>
                  <a:cubicBezTo>
                    <a:pt x="818" y="701"/>
                    <a:pt x="459" y="111"/>
                    <a:pt x="396" y="111"/>
                  </a:cubicBezTo>
                  <a:cubicBezTo>
                    <a:pt x="387" y="111"/>
                    <a:pt x="384" y="123"/>
                    <a:pt x="388" y="149"/>
                  </a:cubicBezTo>
                  <a:cubicBezTo>
                    <a:pt x="426" y="364"/>
                    <a:pt x="575" y="855"/>
                    <a:pt x="575" y="855"/>
                  </a:cubicBezTo>
                  <a:cubicBezTo>
                    <a:pt x="575" y="855"/>
                    <a:pt x="217" y="291"/>
                    <a:pt x="137" y="291"/>
                  </a:cubicBezTo>
                  <a:cubicBezTo>
                    <a:pt x="125" y="291"/>
                    <a:pt x="119" y="303"/>
                    <a:pt x="121" y="331"/>
                  </a:cubicBezTo>
                  <a:cubicBezTo>
                    <a:pt x="139" y="549"/>
                    <a:pt x="515" y="1222"/>
                    <a:pt x="418" y="1238"/>
                  </a:cubicBezTo>
                  <a:cubicBezTo>
                    <a:pt x="414" y="1239"/>
                    <a:pt x="410" y="1239"/>
                    <a:pt x="405" y="1239"/>
                  </a:cubicBezTo>
                  <a:cubicBezTo>
                    <a:pt x="323" y="1239"/>
                    <a:pt x="169" y="1119"/>
                    <a:pt x="89" y="1119"/>
                  </a:cubicBezTo>
                  <a:cubicBezTo>
                    <a:pt x="69" y="1119"/>
                    <a:pt x="54" y="1126"/>
                    <a:pt x="45" y="1144"/>
                  </a:cubicBezTo>
                  <a:cubicBezTo>
                    <a:pt x="1" y="1238"/>
                    <a:pt x="394" y="1823"/>
                    <a:pt x="1000" y="1949"/>
                  </a:cubicBezTo>
                  <a:cubicBezTo>
                    <a:pt x="1000" y="1949"/>
                    <a:pt x="1173" y="2415"/>
                    <a:pt x="1173" y="2634"/>
                  </a:cubicBezTo>
                  <a:cubicBezTo>
                    <a:pt x="1172" y="2727"/>
                    <a:pt x="1268" y="2776"/>
                    <a:pt x="1386" y="2776"/>
                  </a:cubicBezTo>
                  <a:cubicBezTo>
                    <a:pt x="1585" y="2776"/>
                    <a:pt x="1845" y="2638"/>
                    <a:pt x="1809" y="2343"/>
                  </a:cubicBezTo>
                  <a:cubicBezTo>
                    <a:pt x="1662" y="1119"/>
                    <a:pt x="1255" y="512"/>
                    <a:pt x="1153" y="236"/>
                  </a:cubicBezTo>
                  <a:cubicBezTo>
                    <a:pt x="1109" y="117"/>
                    <a:pt x="1074" y="68"/>
                    <a:pt x="1048" y="68"/>
                  </a:cubicBezTo>
                  <a:cubicBezTo>
                    <a:pt x="992" y="68"/>
                    <a:pt x="980" y="304"/>
                    <a:pt x="1022" y="542"/>
                  </a:cubicBezTo>
                  <a:cubicBezTo>
                    <a:pt x="1022" y="542"/>
                    <a:pt x="734" y="1"/>
                    <a:pt x="664" y="1"/>
                  </a:cubicBezTo>
                  <a:close/>
                </a:path>
              </a:pathLst>
            </a:custGeom>
            <a:solidFill>
              <a:srgbClr val="FFB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461;p67">
              <a:extLst>
                <a:ext uri="{FF2B5EF4-FFF2-40B4-BE49-F238E27FC236}">
                  <a16:creationId xmlns:a16="http://schemas.microsoft.com/office/drawing/2014/main" id="{387370EE-ACFF-CF03-E255-B23A7F3C0F99}"/>
                </a:ext>
              </a:extLst>
            </p:cNvPr>
            <p:cNvSpPr/>
            <p:nvPr/>
          </p:nvSpPr>
          <p:spPr>
            <a:xfrm>
              <a:off x="9952750" y="3271013"/>
              <a:ext cx="15050" cy="10750"/>
            </a:xfrm>
            <a:custGeom>
              <a:avLst/>
              <a:gdLst/>
              <a:ahLst/>
              <a:cxnLst/>
              <a:rect l="l" t="t" r="r" b="b"/>
              <a:pathLst>
                <a:path w="602" h="430" extrusionOk="0">
                  <a:moveTo>
                    <a:pt x="546" y="0"/>
                  </a:moveTo>
                  <a:cubicBezTo>
                    <a:pt x="498" y="0"/>
                    <a:pt x="449" y="6"/>
                    <a:pt x="403" y="18"/>
                  </a:cubicBezTo>
                  <a:cubicBezTo>
                    <a:pt x="336" y="33"/>
                    <a:pt x="272" y="59"/>
                    <a:pt x="214" y="94"/>
                  </a:cubicBezTo>
                  <a:cubicBezTo>
                    <a:pt x="154" y="129"/>
                    <a:pt x="102" y="179"/>
                    <a:pt x="63" y="237"/>
                  </a:cubicBezTo>
                  <a:cubicBezTo>
                    <a:pt x="25" y="294"/>
                    <a:pt x="2" y="361"/>
                    <a:pt x="1" y="429"/>
                  </a:cubicBezTo>
                  <a:cubicBezTo>
                    <a:pt x="28" y="371"/>
                    <a:pt x="65" y="317"/>
                    <a:pt x="108" y="271"/>
                  </a:cubicBezTo>
                  <a:cubicBezTo>
                    <a:pt x="150" y="226"/>
                    <a:pt x="198" y="188"/>
                    <a:pt x="251" y="155"/>
                  </a:cubicBezTo>
                  <a:cubicBezTo>
                    <a:pt x="305" y="124"/>
                    <a:pt x="360" y="95"/>
                    <a:pt x="418" y="71"/>
                  </a:cubicBezTo>
                  <a:cubicBezTo>
                    <a:pt x="478" y="46"/>
                    <a:pt x="539" y="25"/>
                    <a:pt x="602" y="3"/>
                  </a:cubicBezTo>
                  <a:cubicBezTo>
                    <a:pt x="583" y="1"/>
                    <a:pt x="565" y="0"/>
                    <a:pt x="546" y="0"/>
                  </a:cubicBezTo>
                  <a:close/>
                </a:path>
              </a:pathLst>
            </a:custGeom>
            <a:solidFill>
              <a:srgbClr val="FB8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462;p67">
              <a:extLst>
                <a:ext uri="{FF2B5EF4-FFF2-40B4-BE49-F238E27FC236}">
                  <a16:creationId xmlns:a16="http://schemas.microsoft.com/office/drawing/2014/main" id="{FCEF727A-E471-C1BD-F90F-BF2A38B23295}"/>
                </a:ext>
              </a:extLst>
            </p:cNvPr>
            <p:cNvSpPr/>
            <p:nvPr/>
          </p:nvSpPr>
          <p:spPr>
            <a:xfrm>
              <a:off x="9954200" y="3288963"/>
              <a:ext cx="9575" cy="7475"/>
            </a:xfrm>
            <a:custGeom>
              <a:avLst/>
              <a:gdLst/>
              <a:ahLst/>
              <a:cxnLst/>
              <a:rect l="l" t="t" r="r" b="b"/>
              <a:pathLst>
                <a:path w="383" h="299" extrusionOk="0">
                  <a:moveTo>
                    <a:pt x="119" y="0"/>
                  </a:moveTo>
                  <a:cubicBezTo>
                    <a:pt x="76" y="0"/>
                    <a:pt x="32" y="16"/>
                    <a:pt x="1" y="45"/>
                  </a:cubicBezTo>
                  <a:cubicBezTo>
                    <a:pt x="11" y="44"/>
                    <a:pt x="22" y="44"/>
                    <a:pt x="32" y="44"/>
                  </a:cubicBezTo>
                  <a:cubicBezTo>
                    <a:pt x="62" y="44"/>
                    <a:pt x="93" y="48"/>
                    <a:pt x="122" y="57"/>
                  </a:cubicBezTo>
                  <a:cubicBezTo>
                    <a:pt x="157" y="68"/>
                    <a:pt x="192" y="87"/>
                    <a:pt x="220" y="111"/>
                  </a:cubicBezTo>
                  <a:cubicBezTo>
                    <a:pt x="235" y="124"/>
                    <a:pt x="248" y="138"/>
                    <a:pt x="262" y="151"/>
                  </a:cubicBezTo>
                  <a:cubicBezTo>
                    <a:pt x="275" y="166"/>
                    <a:pt x="290" y="181"/>
                    <a:pt x="302" y="197"/>
                  </a:cubicBezTo>
                  <a:cubicBezTo>
                    <a:pt x="314" y="214"/>
                    <a:pt x="327" y="230"/>
                    <a:pt x="341" y="247"/>
                  </a:cubicBezTo>
                  <a:cubicBezTo>
                    <a:pt x="353" y="266"/>
                    <a:pt x="368" y="282"/>
                    <a:pt x="383" y="299"/>
                  </a:cubicBezTo>
                  <a:cubicBezTo>
                    <a:pt x="381" y="276"/>
                    <a:pt x="377" y="254"/>
                    <a:pt x="372" y="232"/>
                  </a:cubicBezTo>
                  <a:cubicBezTo>
                    <a:pt x="366" y="211"/>
                    <a:pt x="359" y="188"/>
                    <a:pt x="350" y="168"/>
                  </a:cubicBezTo>
                  <a:cubicBezTo>
                    <a:pt x="345" y="157"/>
                    <a:pt x="339" y="147"/>
                    <a:pt x="333" y="138"/>
                  </a:cubicBezTo>
                  <a:cubicBezTo>
                    <a:pt x="327" y="127"/>
                    <a:pt x="321" y="117"/>
                    <a:pt x="314" y="108"/>
                  </a:cubicBezTo>
                  <a:cubicBezTo>
                    <a:pt x="307" y="99"/>
                    <a:pt x="299" y="90"/>
                    <a:pt x="292" y="81"/>
                  </a:cubicBezTo>
                  <a:cubicBezTo>
                    <a:pt x="284" y="72"/>
                    <a:pt x="275" y="63"/>
                    <a:pt x="265" y="56"/>
                  </a:cubicBezTo>
                  <a:cubicBezTo>
                    <a:pt x="228" y="23"/>
                    <a:pt x="180" y="3"/>
                    <a:pt x="131" y="0"/>
                  </a:cubicBezTo>
                  <a:cubicBezTo>
                    <a:pt x="127" y="0"/>
                    <a:pt x="123" y="0"/>
                    <a:pt x="119" y="0"/>
                  </a:cubicBezTo>
                  <a:close/>
                </a:path>
              </a:pathLst>
            </a:custGeom>
            <a:solidFill>
              <a:srgbClr val="FB8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463;p67">
              <a:extLst>
                <a:ext uri="{FF2B5EF4-FFF2-40B4-BE49-F238E27FC236}">
                  <a16:creationId xmlns:a16="http://schemas.microsoft.com/office/drawing/2014/main" id="{F90D871E-7584-D617-BFDF-DBD030A440F4}"/>
                </a:ext>
              </a:extLst>
            </p:cNvPr>
            <p:cNvSpPr/>
            <p:nvPr/>
          </p:nvSpPr>
          <p:spPr>
            <a:xfrm>
              <a:off x="9914400" y="3309763"/>
              <a:ext cx="104625" cy="164325"/>
            </a:xfrm>
            <a:custGeom>
              <a:avLst/>
              <a:gdLst/>
              <a:ahLst/>
              <a:cxnLst/>
              <a:rect l="l" t="t" r="r" b="b"/>
              <a:pathLst>
                <a:path w="4185" h="6573" extrusionOk="0">
                  <a:moveTo>
                    <a:pt x="2609" y="1"/>
                  </a:moveTo>
                  <a:cubicBezTo>
                    <a:pt x="2218" y="1"/>
                    <a:pt x="1913" y="150"/>
                    <a:pt x="1913" y="150"/>
                  </a:cubicBezTo>
                  <a:lnTo>
                    <a:pt x="2489" y="3463"/>
                  </a:lnTo>
                  <a:cubicBezTo>
                    <a:pt x="1805" y="4133"/>
                    <a:pt x="0" y="4957"/>
                    <a:pt x="0" y="4957"/>
                  </a:cubicBezTo>
                  <a:lnTo>
                    <a:pt x="998" y="6572"/>
                  </a:lnTo>
                  <a:cubicBezTo>
                    <a:pt x="998" y="6572"/>
                    <a:pt x="4185" y="4334"/>
                    <a:pt x="4138" y="3606"/>
                  </a:cubicBezTo>
                  <a:cubicBezTo>
                    <a:pt x="4092" y="2880"/>
                    <a:pt x="2847" y="20"/>
                    <a:pt x="2847" y="20"/>
                  </a:cubicBezTo>
                  <a:cubicBezTo>
                    <a:pt x="2765" y="6"/>
                    <a:pt x="2686" y="1"/>
                    <a:pt x="26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464;p67">
              <a:extLst>
                <a:ext uri="{FF2B5EF4-FFF2-40B4-BE49-F238E27FC236}">
                  <a16:creationId xmlns:a16="http://schemas.microsoft.com/office/drawing/2014/main" id="{443B6FCB-2318-4E7A-EA1F-18668C5DA178}"/>
                </a:ext>
              </a:extLst>
            </p:cNvPr>
            <p:cNvSpPr/>
            <p:nvPr/>
          </p:nvSpPr>
          <p:spPr>
            <a:xfrm>
              <a:off x="9931700" y="3459813"/>
              <a:ext cx="9250" cy="13450"/>
            </a:xfrm>
            <a:custGeom>
              <a:avLst/>
              <a:gdLst/>
              <a:ahLst/>
              <a:cxnLst/>
              <a:rect l="l" t="t" r="r" b="b"/>
              <a:pathLst>
                <a:path w="370" h="538" extrusionOk="0">
                  <a:moveTo>
                    <a:pt x="0" y="1"/>
                  </a:moveTo>
                  <a:lnTo>
                    <a:pt x="91" y="135"/>
                  </a:lnTo>
                  <a:lnTo>
                    <a:pt x="181" y="270"/>
                  </a:lnTo>
                  <a:cubicBezTo>
                    <a:pt x="212" y="315"/>
                    <a:pt x="242" y="360"/>
                    <a:pt x="273" y="405"/>
                  </a:cubicBezTo>
                  <a:cubicBezTo>
                    <a:pt x="303" y="449"/>
                    <a:pt x="336" y="494"/>
                    <a:pt x="370" y="537"/>
                  </a:cubicBezTo>
                  <a:cubicBezTo>
                    <a:pt x="351" y="485"/>
                    <a:pt x="328" y="435"/>
                    <a:pt x="301" y="387"/>
                  </a:cubicBezTo>
                  <a:cubicBezTo>
                    <a:pt x="276" y="339"/>
                    <a:pt x="248" y="291"/>
                    <a:pt x="218" y="245"/>
                  </a:cubicBezTo>
                  <a:cubicBezTo>
                    <a:pt x="188" y="200"/>
                    <a:pt x="154" y="157"/>
                    <a:pt x="119" y="115"/>
                  </a:cubicBezTo>
                  <a:cubicBezTo>
                    <a:pt x="84" y="72"/>
                    <a:pt x="43" y="35"/>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465;p67">
              <a:extLst>
                <a:ext uri="{FF2B5EF4-FFF2-40B4-BE49-F238E27FC236}">
                  <a16:creationId xmlns:a16="http://schemas.microsoft.com/office/drawing/2014/main" id="{FBA857B2-C3E5-1142-FD91-4C2E65835354}"/>
                </a:ext>
              </a:extLst>
            </p:cNvPr>
            <p:cNvSpPr/>
            <p:nvPr/>
          </p:nvSpPr>
          <p:spPr>
            <a:xfrm>
              <a:off x="9937875" y="3460738"/>
              <a:ext cx="1850" cy="9575"/>
            </a:xfrm>
            <a:custGeom>
              <a:avLst/>
              <a:gdLst/>
              <a:ahLst/>
              <a:cxnLst/>
              <a:rect l="l" t="t" r="r" b="b"/>
              <a:pathLst>
                <a:path w="74" h="383" extrusionOk="0">
                  <a:moveTo>
                    <a:pt x="1" y="1"/>
                  </a:moveTo>
                  <a:lnTo>
                    <a:pt x="1" y="1"/>
                  </a:lnTo>
                  <a:cubicBezTo>
                    <a:pt x="5" y="68"/>
                    <a:pt x="16" y="129"/>
                    <a:pt x="23" y="193"/>
                  </a:cubicBezTo>
                  <a:lnTo>
                    <a:pt x="37" y="287"/>
                  </a:lnTo>
                  <a:cubicBezTo>
                    <a:pt x="41" y="318"/>
                    <a:pt x="45" y="350"/>
                    <a:pt x="53" y="383"/>
                  </a:cubicBezTo>
                  <a:cubicBezTo>
                    <a:pt x="63" y="351"/>
                    <a:pt x="69" y="318"/>
                    <a:pt x="71" y="286"/>
                  </a:cubicBezTo>
                  <a:cubicBezTo>
                    <a:pt x="74" y="253"/>
                    <a:pt x="72" y="219"/>
                    <a:pt x="68" y="186"/>
                  </a:cubicBezTo>
                  <a:cubicBezTo>
                    <a:pt x="63" y="153"/>
                    <a:pt x="54" y="122"/>
                    <a:pt x="44" y="90"/>
                  </a:cubicBezTo>
                  <a:cubicBezTo>
                    <a:pt x="34" y="59"/>
                    <a:pt x="20" y="28"/>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466;p67">
              <a:extLst>
                <a:ext uri="{FF2B5EF4-FFF2-40B4-BE49-F238E27FC236}">
                  <a16:creationId xmlns:a16="http://schemas.microsoft.com/office/drawing/2014/main" id="{72F01E63-2940-709D-2562-A4387FB6A6D1}"/>
                </a:ext>
              </a:extLst>
            </p:cNvPr>
            <p:cNvSpPr/>
            <p:nvPr/>
          </p:nvSpPr>
          <p:spPr>
            <a:xfrm>
              <a:off x="9826200" y="3433638"/>
              <a:ext cx="128775" cy="164875"/>
            </a:xfrm>
            <a:custGeom>
              <a:avLst/>
              <a:gdLst/>
              <a:ahLst/>
              <a:cxnLst/>
              <a:rect l="l" t="t" r="r" b="b"/>
              <a:pathLst>
                <a:path w="5151" h="6595" extrusionOk="0">
                  <a:moveTo>
                    <a:pt x="1620" y="1"/>
                  </a:moveTo>
                  <a:cubicBezTo>
                    <a:pt x="1620" y="1"/>
                    <a:pt x="561" y="1425"/>
                    <a:pt x="280" y="2109"/>
                  </a:cubicBezTo>
                  <a:cubicBezTo>
                    <a:pt x="0" y="2795"/>
                    <a:pt x="266" y="3184"/>
                    <a:pt x="483" y="3590"/>
                  </a:cubicBezTo>
                  <a:cubicBezTo>
                    <a:pt x="701" y="3994"/>
                    <a:pt x="622" y="6073"/>
                    <a:pt x="622" y="6073"/>
                  </a:cubicBezTo>
                  <a:cubicBezTo>
                    <a:pt x="622" y="6073"/>
                    <a:pt x="1029" y="6534"/>
                    <a:pt x="2575" y="6595"/>
                  </a:cubicBezTo>
                  <a:cubicBezTo>
                    <a:pt x="4123" y="6532"/>
                    <a:pt x="4426" y="6073"/>
                    <a:pt x="4426" y="6073"/>
                  </a:cubicBezTo>
                  <a:cubicBezTo>
                    <a:pt x="4426" y="6073"/>
                    <a:pt x="4451" y="3994"/>
                    <a:pt x="4669" y="3590"/>
                  </a:cubicBezTo>
                  <a:cubicBezTo>
                    <a:pt x="4887" y="3184"/>
                    <a:pt x="5151" y="2795"/>
                    <a:pt x="4870" y="2109"/>
                  </a:cubicBezTo>
                  <a:cubicBezTo>
                    <a:pt x="4590" y="1425"/>
                    <a:pt x="3531" y="1"/>
                    <a:pt x="3531" y="1"/>
                  </a:cubicBezTo>
                  <a:lnTo>
                    <a:pt x="2575" y="172"/>
                  </a:lnTo>
                  <a:lnTo>
                    <a:pt x="16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467;p67">
              <a:extLst>
                <a:ext uri="{FF2B5EF4-FFF2-40B4-BE49-F238E27FC236}">
                  <a16:creationId xmlns:a16="http://schemas.microsoft.com/office/drawing/2014/main" id="{CF4B3450-B792-09F5-E7F9-56BE094D92F8}"/>
                </a:ext>
              </a:extLst>
            </p:cNvPr>
            <p:cNvSpPr/>
            <p:nvPr/>
          </p:nvSpPr>
          <p:spPr>
            <a:xfrm>
              <a:off x="9890200" y="3468663"/>
              <a:ext cx="1150" cy="130425"/>
            </a:xfrm>
            <a:custGeom>
              <a:avLst/>
              <a:gdLst/>
              <a:ahLst/>
              <a:cxnLst/>
              <a:rect l="l" t="t" r="r" b="b"/>
              <a:pathLst>
                <a:path w="46" h="5217" extrusionOk="0">
                  <a:moveTo>
                    <a:pt x="23" y="0"/>
                  </a:moveTo>
                  <a:cubicBezTo>
                    <a:pt x="12" y="0"/>
                    <a:pt x="0" y="7"/>
                    <a:pt x="0" y="22"/>
                  </a:cubicBezTo>
                  <a:lnTo>
                    <a:pt x="0" y="5194"/>
                  </a:lnTo>
                  <a:cubicBezTo>
                    <a:pt x="0" y="5206"/>
                    <a:pt x="11" y="5216"/>
                    <a:pt x="23" y="5216"/>
                  </a:cubicBezTo>
                  <a:cubicBezTo>
                    <a:pt x="35" y="5216"/>
                    <a:pt x="45" y="5206"/>
                    <a:pt x="45" y="5194"/>
                  </a:cubicBezTo>
                  <a:lnTo>
                    <a:pt x="45" y="22"/>
                  </a:lnTo>
                  <a:cubicBezTo>
                    <a:pt x="45" y="7"/>
                    <a:pt x="34" y="0"/>
                    <a:pt x="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468;p67">
              <a:extLst>
                <a:ext uri="{FF2B5EF4-FFF2-40B4-BE49-F238E27FC236}">
                  <a16:creationId xmlns:a16="http://schemas.microsoft.com/office/drawing/2014/main" id="{50913621-B0E9-4BC3-1D05-50AEE843AB79}"/>
                </a:ext>
              </a:extLst>
            </p:cNvPr>
            <p:cNvSpPr/>
            <p:nvPr/>
          </p:nvSpPr>
          <p:spPr>
            <a:xfrm>
              <a:off x="9861950" y="3436063"/>
              <a:ext cx="58325" cy="33175"/>
            </a:xfrm>
            <a:custGeom>
              <a:avLst/>
              <a:gdLst/>
              <a:ahLst/>
              <a:cxnLst/>
              <a:rect l="l" t="t" r="r" b="b"/>
              <a:pathLst>
                <a:path w="2333" h="1327" extrusionOk="0">
                  <a:moveTo>
                    <a:pt x="521" y="1"/>
                  </a:moveTo>
                  <a:cubicBezTo>
                    <a:pt x="521" y="1"/>
                    <a:pt x="0" y="148"/>
                    <a:pt x="140" y="272"/>
                  </a:cubicBezTo>
                  <a:cubicBezTo>
                    <a:pt x="279" y="397"/>
                    <a:pt x="600" y="552"/>
                    <a:pt x="600" y="552"/>
                  </a:cubicBezTo>
                  <a:cubicBezTo>
                    <a:pt x="600" y="552"/>
                    <a:pt x="267" y="779"/>
                    <a:pt x="376" y="837"/>
                  </a:cubicBezTo>
                  <a:cubicBezTo>
                    <a:pt x="485" y="895"/>
                    <a:pt x="1153" y="1326"/>
                    <a:pt x="1153" y="1326"/>
                  </a:cubicBezTo>
                  <a:cubicBezTo>
                    <a:pt x="1153" y="1326"/>
                    <a:pt x="1848" y="895"/>
                    <a:pt x="1957" y="837"/>
                  </a:cubicBezTo>
                  <a:cubicBezTo>
                    <a:pt x="2065" y="779"/>
                    <a:pt x="1733" y="552"/>
                    <a:pt x="1733" y="552"/>
                  </a:cubicBezTo>
                  <a:cubicBezTo>
                    <a:pt x="1733" y="552"/>
                    <a:pt x="2052" y="397"/>
                    <a:pt x="2192" y="272"/>
                  </a:cubicBezTo>
                  <a:cubicBezTo>
                    <a:pt x="2332" y="148"/>
                    <a:pt x="1812" y="1"/>
                    <a:pt x="18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469;p67">
              <a:extLst>
                <a:ext uri="{FF2B5EF4-FFF2-40B4-BE49-F238E27FC236}">
                  <a16:creationId xmlns:a16="http://schemas.microsoft.com/office/drawing/2014/main" id="{D05DBD2B-E7AF-706A-04A8-273BCFC9993B}"/>
                </a:ext>
              </a:extLst>
            </p:cNvPr>
            <p:cNvSpPr/>
            <p:nvPr/>
          </p:nvSpPr>
          <p:spPr>
            <a:xfrm>
              <a:off x="9864150" y="3435538"/>
              <a:ext cx="53850" cy="34250"/>
            </a:xfrm>
            <a:custGeom>
              <a:avLst/>
              <a:gdLst/>
              <a:ahLst/>
              <a:cxnLst/>
              <a:rect l="l" t="t" r="r" b="b"/>
              <a:pathLst>
                <a:path w="2154" h="1370" extrusionOk="0">
                  <a:moveTo>
                    <a:pt x="1722" y="0"/>
                  </a:moveTo>
                  <a:cubicBezTo>
                    <a:pt x="1713" y="0"/>
                    <a:pt x="1704" y="6"/>
                    <a:pt x="1702" y="16"/>
                  </a:cubicBezTo>
                  <a:cubicBezTo>
                    <a:pt x="1699" y="28"/>
                    <a:pt x="1705" y="40"/>
                    <a:pt x="1717" y="44"/>
                  </a:cubicBezTo>
                  <a:cubicBezTo>
                    <a:pt x="1858" y="83"/>
                    <a:pt x="2088" y="172"/>
                    <a:pt x="2104" y="242"/>
                  </a:cubicBezTo>
                  <a:cubicBezTo>
                    <a:pt x="2106" y="250"/>
                    <a:pt x="2106" y="262"/>
                    <a:pt x="2088" y="277"/>
                  </a:cubicBezTo>
                  <a:cubicBezTo>
                    <a:pt x="1952" y="397"/>
                    <a:pt x="1637" y="551"/>
                    <a:pt x="1634" y="553"/>
                  </a:cubicBezTo>
                  <a:cubicBezTo>
                    <a:pt x="1627" y="557"/>
                    <a:pt x="1623" y="564"/>
                    <a:pt x="1621" y="572"/>
                  </a:cubicBezTo>
                  <a:cubicBezTo>
                    <a:pt x="1621" y="579"/>
                    <a:pt x="1624" y="587"/>
                    <a:pt x="1632" y="591"/>
                  </a:cubicBezTo>
                  <a:cubicBezTo>
                    <a:pt x="1731" y="658"/>
                    <a:pt x="1870" y="778"/>
                    <a:pt x="1867" y="827"/>
                  </a:cubicBezTo>
                  <a:cubicBezTo>
                    <a:pt x="1867" y="830"/>
                    <a:pt x="1867" y="834"/>
                    <a:pt x="1857" y="840"/>
                  </a:cubicBezTo>
                  <a:cubicBezTo>
                    <a:pt x="1755" y="894"/>
                    <a:pt x="1160" y="1262"/>
                    <a:pt x="1065" y="1322"/>
                  </a:cubicBezTo>
                  <a:cubicBezTo>
                    <a:pt x="971" y="1261"/>
                    <a:pt x="398" y="894"/>
                    <a:pt x="297" y="840"/>
                  </a:cubicBezTo>
                  <a:cubicBezTo>
                    <a:pt x="286" y="834"/>
                    <a:pt x="286" y="830"/>
                    <a:pt x="286" y="827"/>
                  </a:cubicBezTo>
                  <a:cubicBezTo>
                    <a:pt x="283" y="778"/>
                    <a:pt x="422" y="660"/>
                    <a:pt x="522" y="591"/>
                  </a:cubicBezTo>
                  <a:cubicBezTo>
                    <a:pt x="528" y="587"/>
                    <a:pt x="533" y="579"/>
                    <a:pt x="533" y="572"/>
                  </a:cubicBezTo>
                  <a:cubicBezTo>
                    <a:pt x="531" y="564"/>
                    <a:pt x="527" y="557"/>
                    <a:pt x="519" y="553"/>
                  </a:cubicBezTo>
                  <a:cubicBezTo>
                    <a:pt x="516" y="551"/>
                    <a:pt x="201" y="397"/>
                    <a:pt x="66" y="277"/>
                  </a:cubicBezTo>
                  <a:cubicBezTo>
                    <a:pt x="48" y="260"/>
                    <a:pt x="48" y="250"/>
                    <a:pt x="49" y="242"/>
                  </a:cubicBezTo>
                  <a:cubicBezTo>
                    <a:pt x="66" y="172"/>
                    <a:pt x="295" y="83"/>
                    <a:pt x="437" y="44"/>
                  </a:cubicBezTo>
                  <a:cubicBezTo>
                    <a:pt x="461" y="34"/>
                    <a:pt x="452" y="0"/>
                    <a:pt x="428" y="0"/>
                  </a:cubicBezTo>
                  <a:cubicBezTo>
                    <a:pt x="427" y="0"/>
                    <a:pt x="425" y="1"/>
                    <a:pt x="424" y="1"/>
                  </a:cubicBezTo>
                  <a:cubicBezTo>
                    <a:pt x="358" y="20"/>
                    <a:pt x="294" y="43"/>
                    <a:pt x="230" y="68"/>
                  </a:cubicBezTo>
                  <a:cubicBezTo>
                    <a:pt x="91" y="126"/>
                    <a:pt x="18" y="180"/>
                    <a:pt x="6" y="232"/>
                  </a:cubicBezTo>
                  <a:cubicBezTo>
                    <a:pt x="0" y="262"/>
                    <a:pt x="12" y="292"/>
                    <a:pt x="36" y="310"/>
                  </a:cubicBezTo>
                  <a:cubicBezTo>
                    <a:pt x="151" y="412"/>
                    <a:pt x="380" y="533"/>
                    <a:pt x="467" y="576"/>
                  </a:cubicBezTo>
                  <a:cubicBezTo>
                    <a:pt x="394" y="630"/>
                    <a:pt x="239" y="752"/>
                    <a:pt x="243" y="828"/>
                  </a:cubicBezTo>
                  <a:cubicBezTo>
                    <a:pt x="243" y="851"/>
                    <a:pt x="257" y="870"/>
                    <a:pt x="276" y="879"/>
                  </a:cubicBezTo>
                  <a:cubicBezTo>
                    <a:pt x="383" y="936"/>
                    <a:pt x="1047" y="1362"/>
                    <a:pt x="1053" y="1365"/>
                  </a:cubicBezTo>
                  <a:cubicBezTo>
                    <a:pt x="1056" y="1368"/>
                    <a:pt x="1060" y="1370"/>
                    <a:pt x="1065" y="1370"/>
                  </a:cubicBezTo>
                  <a:cubicBezTo>
                    <a:pt x="1068" y="1370"/>
                    <a:pt x="1072" y="1368"/>
                    <a:pt x="1075" y="1365"/>
                  </a:cubicBezTo>
                  <a:cubicBezTo>
                    <a:pt x="1081" y="1362"/>
                    <a:pt x="1770" y="936"/>
                    <a:pt x="1878" y="879"/>
                  </a:cubicBezTo>
                  <a:cubicBezTo>
                    <a:pt x="1897" y="870"/>
                    <a:pt x="1909" y="851"/>
                    <a:pt x="1910" y="828"/>
                  </a:cubicBezTo>
                  <a:cubicBezTo>
                    <a:pt x="1915" y="752"/>
                    <a:pt x="1761" y="630"/>
                    <a:pt x="1687" y="576"/>
                  </a:cubicBezTo>
                  <a:cubicBezTo>
                    <a:pt x="1773" y="533"/>
                    <a:pt x="2003" y="412"/>
                    <a:pt x="2118" y="310"/>
                  </a:cubicBezTo>
                  <a:cubicBezTo>
                    <a:pt x="2141" y="292"/>
                    <a:pt x="2153" y="262"/>
                    <a:pt x="2147" y="232"/>
                  </a:cubicBezTo>
                  <a:cubicBezTo>
                    <a:pt x="2136" y="180"/>
                    <a:pt x="2062" y="126"/>
                    <a:pt x="1924" y="68"/>
                  </a:cubicBezTo>
                  <a:cubicBezTo>
                    <a:pt x="1860" y="43"/>
                    <a:pt x="1796" y="20"/>
                    <a:pt x="1728" y="1"/>
                  </a:cubicBezTo>
                  <a:cubicBezTo>
                    <a:pt x="1726" y="0"/>
                    <a:pt x="1724" y="0"/>
                    <a:pt x="17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470;p67">
              <a:extLst>
                <a:ext uri="{FF2B5EF4-FFF2-40B4-BE49-F238E27FC236}">
                  <a16:creationId xmlns:a16="http://schemas.microsoft.com/office/drawing/2014/main" id="{D44E121B-ECD9-9653-C699-F1A1EBE54F3B}"/>
                </a:ext>
              </a:extLst>
            </p:cNvPr>
            <p:cNvSpPr/>
            <p:nvPr/>
          </p:nvSpPr>
          <p:spPr>
            <a:xfrm>
              <a:off x="9874925" y="3420438"/>
              <a:ext cx="31325" cy="42125"/>
            </a:xfrm>
            <a:custGeom>
              <a:avLst/>
              <a:gdLst/>
              <a:ahLst/>
              <a:cxnLst/>
              <a:rect l="l" t="t" r="r" b="b"/>
              <a:pathLst>
                <a:path w="1253" h="1685" extrusionOk="0">
                  <a:moveTo>
                    <a:pt x="0" y="1"/>
                  </a:moveTo>
                  <a:lnTo>
                    <a:pt x="0" y="626"/>
                  </a:lnTo>
                  <a:lnTo>
                    <a:pt x="626" y="1684"/>
                  </a:lnTo>
                  <a:lnTo>
                    <a:pt x="1253" y="626"/>
                  </a:lnTo>
                  <a:lnTo>
                    <a:pt x="1253" y="1"/>
                  </a:lnTo>
                  <a:close/>
                </a:path>
              </a:pathLst>
            </a:custGeom>
            <a:solidFill>
              <a:srgbClr val="FFB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471;p67">
              <a:extLst>
                <a:ext uri="{FF2B5EF4-FFF2-40B4-BE49-F238E27FC236}">
                  <a16:creationId xmlns:a16="http://schemas.microsoft.com/office/drawing/2014/main" id="{5ED60C8F-1E8C-92F4-E001-8FB1EA2356B4}"/>
                </a:ext>
              </a:extLst>
            </p:cNvPr>
            <p:cNvSpPr/>
            <p:nvPr/>
          </p:nvSpPr>
          <p:spPr>
            <a:xfrm>
              <a:off x="9874925" y="3420438"/>
              <a:ext cx="31325" cy="12375"/>
            </a:xfrm>
            <a:custGeom>
              <a:avLst/>
              <a:gdLst/>
              <a:ahLst/>
              <a:cxnLst/>
              <a:rect l="l" t="t" r="r" b="b"/>
              <a:pathLst>
                <a:path w="1253" h="495" extrusionOk="0">
                  <a:moveTo>
                    <a:pt x="0" y="1"/>
                  </a:moveTo>
                  <a:lnTo>
                    <a:pt x="0" y="271"/>
                  </a:lnTo>
                  <a:cubicBezTo>
                    <a:pt x="0" y="271"/>
                    <a:pt x="285" y="494"/>
                    <a:pt x="626" y="494"/>
                  </a:cubicBezTo>
                  <a:cubicBezTo>
                    <a:pt x="968" y="494"/>
                    <a:pt x="1253" y="271"/>
                    <a:pt x="1253" y="271"/>
                  </a:cubicBezTo>
                  <a:lnTo>
                    <a:pt x="12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472;p67">
              <a:extLst>
                <a:ext uri="{FF2B5EF4-FFF2-40B4-BE49-F238E27FC236}">
                  <a16:creationId xmlns:a16="http://schemas.microsoft.com/office/drawing/2014/main" id="{6E8C12E4-324F-CDD1-B7E0-9B3ED2D3AE22}"/>
                </a:ext>
              </a:extLst>
            </p:cNvPr>
            <p:cNvSpPr/>
            <p:nvPr/>
          </p:nvSpPr>
          <p:spPr>
            <a:xfrm>
              <a:off x="9850600" y="3322338"/>
              <a:ext cx="79950" cy="106000"/>
            </a:xfrm>
            <a:custGeom>
              <a:avLst/>
              <a:gdLst/>
              <a:ahLst/>
              <a:cxnLst/>
              <a:rect l="l" t="t" r="r" b="b"/>
              <a:pathLst>
                <a:path w="3198" h="4240" extrusionOk="0">
                  <a:moveTo>
                    <a:pt x="1599" y="0"/>
                  </a:moveTo>
                  <a:cubicBezTo>
                    <a:pt x="474" y="0"/>
                    <a:pt x="1" y="701"/>
                    <a:pt x="1" y="1306"/>
                  </a:cubicBezTo>
                  <a:lnTo>
                    <a:pt x="1" y="2860"/>
                  </a:lnTo>
                  <a:cubicBezTo>
                    <a:pt x="1" y="3560"/>
                    <a:pt x="845" y="4240"/>
                    <a:pt x="1599" y="4240"/>
                  </a:cubicBezTo>
                  <a:cubicBezTo>
                    <a:pt x="2354" y="4240"/>
                    <a:pt x="3198" y="3560"/>
                    <a:pt x="3198" y="2860"/>
                  </a:cubicBezTo>
                  <a:lnTo>
                    <a:pt x="3198" y="1306"/>
                  </a:lnTo>
                  <a:cubicBezTo>
                    <a:pt x="3198" y="701"/>
                    <a:pt x="2725" y="0"/>
                    <a:pt x="1599" y="0"/>
                  </a:cubicBezTo>
                  <a:close/>
                </a:path>
              </a:pathLst>
            </a:custGeom>
            <a:solidFill>
              <a:srgbClr val="FFB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473;p67">
              <a:extLst>
                <a:ext uri="{FF2B5EF4-FFF2-40B4-BE49-F238E27FC236}">
                  <a16:creationId xmlns:a16="http://schemas.microsoft.com/office/drawing/2014/main" id="{284BF0B3-D62B-28C7-AB73-A2D71F314B57}"/>
                </a:ext>
              </a:extLst>
            </p:cNvPr>
            <p:cNvSpPr/>
            <p:nvPr/>
          </p:nvSpPr>
          <p:spPr>
            <a:xfrm>
              <a:off x="9846100" y="3316288"/>
              <a:ext cx="88825" cy="57725"/>
            </a:xfrm>
            <a:custGeom>
              <a:avLst/>
              <a:gdLst/>
              <a:ahLst/>
              <a:cxnLst/>
              <a:rect l="l" t="t" r="r" b="b"/>
              <a:pathLst>
                <a:path w="3553" h="2309" extrusionOk="0">
                  <a:moveTo>
                    <a:pt x="1826" y="1"/>
                  </a:moveTo>
                  <a:cubicBezTo>
                    <a:pt x="1790" y="1"/>
                    <a:pt x="1754" y="1"/>
                    <a:pt x="1717" y="2"/>
                  </a:cubicBezTo>
                  <a:cubicBezTo>
                    <a:pt x="179" y="44"/>
                    <a:pt x="0" y="837"/>
                    <a:pt x="5" y="1155"/>
                  </a:cubicBezTo>
                  <a:cubicBezTo>
                    <a:pt x="11" y="1472"/>
                    <a:pt x="5" y="2122"/>
                    <a:pt x="5" y="2122"/>
                  </a:cubicBezTo>
                  <a:lnTo>
                    <a:pt x="184" y="2097"/>
                  </a:lnTo>
                  <a:cubicBezTo>
                    <a:pt x="184" y="2097"/>
                    <a:pt x="846" y="1802"/>
                    <a:pt x="892" y="763"/>
                  </a:cubicBezTo>
                  <a:cubicBezTo>
                    <a:pt x="892" y="763"/>
                    <a:pt x="1154" y="1363"/>
                    <a:pt x="1963" y="1363"/>
                  </a:cubicBezTo>
                  <a:cubicBezTo>
                    <a:pt x="1985" y="1363"/>
                    <a:pt x="2007" y="1363"/>
                    <a:pt x="2030" y="1362"/>
                  </a:cubicBezTo>
                  <a:cubicBezTo>
                    <a:pt x="2045" y="1361"/>
                    <a:pt x="2059" y="1361"/>
                    <a:pt x="2073" y="1361"/>
                  </a:cubicBezTo>
                  <a:cubicBezTo>
                    <a:pt x="2888" y="1361"/>
                    <a:pt x="2783" y="2309"/>
                    <a:pt x="3552" y="2309"/>
                  </a:cubicBezTo>
                  <a:lnTo>
                    <a:pt x="3552" y="1219"/>
                  </a:lnTo>
                  <a:cubicBezTo>
                    <a:pt x="3552" y="807"/>
                    <a:pt x="3268" y="1"/>
                    <a:pt x="1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474;p67">
              <a:extLst>
                <a:ext uri="{FF2B5EF4-FFF2-40B4-BE49-F238E27FC236}">
                  <a16:creationId xmlns:a16="http://schemas.microsoft.com/office/drawing/2014/main" id="{8E035C2A-510E-596B-89AF-21D1CC409130}"/>
                </a:ext>
              </a:extLst>
            </p:cNvPr>
            <p:cNvSpPr/>
            <p:nvPr/>
          </p:nvSpPr>
          <p:spPr>
            <a:xfrm>
              <a:off x="9838975" y="3367163"/>
              <a:ext cx="11725" cy="25025"/>
            </a:xfrm>
            <a:custGeom>
              <a:avLst/>
              <a:gdLst/>
              <a:ahLst/>
              <a:cxnLst/>
              <a:rect l="l" t="t" r="r" b="b"/>
              <a:pathLst>
                <a:path w="469" h="1001" extrusionOk="0">
                  <a:moveTo>
                    <a:pt x="288" y="1"/>
                  </a:moveTo>
                  <a:cubicBezTo>
                    <a:pt x="120" y="1"/>
                    <a:pt x="8" y="175"/>
                    <a:pt x="7" y="369"/>
                  </a:cubicBezTo>
                  <a:cubicBezTo>
                    <a:pt x="1" y="894"/>
                    <a:pt x="469" y="1000"/>
                    <a:pt x="469" y="1000"/>
                  </a:cubicBezTo>
                  <a:lnTo>
                    <a:pt x="469" y="62"/>
                  </a:lnTo>
                  <a:cubicBezTo>
                    <a:pt x="404" y="19"/>
                    <a:pt x="343" y="1"/>
                    <a:pt x="288" y="1"/>
                  </a:cubicBezTo>
                  <a:close/>
                </a:path>
              </a:pathLst>
            </a:custGeom>
            <a:solidFill>
              <a:srgbClr val="FFB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475;p67">
              <a:extLst>
                <a:ext uri="{FF2B5EF4-FFF2-40B4-BE49-F238E27FC236}">
                  <a16:creationId xmlns:a16="http://schemas.microsoft.com/office/drawing/2014/main" id="{92E02A87-2AD0-DC5A-C0BE-D923F39A3EFE}"/>
                </a:ext>
              </a:extLst>
            </p:cNvPr>
            <p:cNvSpPr/>
            <p:nvPr/>
          </p:nvSpPr>
          <p:spPr>
            <a:xfrm>
              <a:off x="9930525" y="3367163"/>
              <a:ext cx="11750" cy="25025"/>
            </a:xfrm>
            <a:custGeom>
              <a:avLst/>
              <a:gdLst/>
              <a:ahLst/>
              <a:cxnLst/>
              <a:rect l="l" t="t" r="r" b="b"/>
              <a:pathLst>
                <a:path w="470" h="1001" extrusionOk="0">
                  <a:moveTo>
                    <a:pt x="182" y="1"/>
                  </a:moveTo>
                  <a:cubicBezTo>
                    <a:pt x="127" y="1"/>
                    <a:pt x="66" y="19"/>
                    <a:pt x="1" y="62"/>
                  </a:cubicBezTo>
                  <a:lnTo>
                    <a:pt x="1" y="1000"/>
                  </a:lnTo>
                  <a:cubicBezTo>
                    <a:pt x="1" y="1000"/>
                    <a:pt x="469" y="894"/>
                    <a:pt x="465" y="369"/>
                  </a:cubicBezTo>
                  <a:cubicBezTo>
                    <a:pt x="462" y="175"/>
                    <a:pt x="350" y="1"/>
                    <a:pt x="182" y="1"/>
                  </a:cubicBezTo>
                  <a:close/>
                </a:path>
              </a:pathLst>
            </a:custGeom>
            <a:solidFill>
              <a:srgbClr val="FFB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476;p67">
              <a:extLst>
                <a:ext uri="{FF2B5EF4-FFF2-40B4-BE49-F238E27FC236}">
                  <a16:creationId xmlns:a16="http://schemas.microsoft.com/office/drawing/2014/main" id="{A76EB0FF-565D-1967-23B2-CEB1390D255A}"/>
                </a:ext>
              </a:extLst>
            </p:cNvPr>
            <p:cNvSpPr/>
            <p:nvPr/>
          </p:nvSpPr>
          <p:spPr>
            <a:xfrm>
              <a:off x="9770675" y="3061813"/>
              <a:ext cx="240300" cy="240325"/>
            </a:xfrm>
            <a:custGeom>
              <a:avLst/>
              <a:gdLst/>
              <a:ahLst/>
              <a:cxnLst/>
              <a:rect l="l" t="t" r="r" b="b"/>
              <a:pathLst>
                <a:path w="9612" h="9613" extrusionOk="0">
                  <a:moveTo>
                    <a:pt x="4805" y="1"/>
                  </a:moveTo>
                  <a:cubicBezTo>
                    <a:pt x="2151" y="1"/>
                    <a:pt x="1" y="2152"/>
                    <a:pt x="1" y="4807"/>
                  </a:cubicBezTo>
                  <a:cubicBezTo>
                    <a:pt x="1" y="7461"/>
                    <a:pt x="2151" y="9613"/>
                    <a:pt x="4805" y="9613"/>
                  </a:cubicBezTo>
                  <a:cubicBezTo>
                    <a:pt x="7460" y="9613"/>
                    <a:pt x="9611" y="7461"/>
                    <a:pt x="9611" y="4807"/>
                  </a:cubicBezTo>
                  <a:cubicBezTo>
                    <a:pt x="9611" y="2152"/>
                    <a:pt x="7460" y="1"/>
                    <a:pt x="48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477;p67">
              <a:extLst>
                <a:ext uri="{FF2B5EF4-FFF2-40B4-BE49-F238E27FC236}">
                  <a16:creationId xmlns:a16="http://schemas.microsoft.com/office/drawing/2014/main" id="{F0381356-918A-E2ED-3C9A-56F8C7FD5A75}"/>
                </a:ext>
              </a:extLst>
            </p:cNvPr>
            <p:cNvSpPr/>
            <p:nvPr/>
          </p:nvSpPr>
          <p:spPr>
            <a:xfrm>
              <a:off x="9809850" y="3144713"/>
              <a:ext cx="117200" cy="112950"/>
            </a:xfrm>
            <a:custGeom>
              <a:avLst/>
              <a:gdLst/>
              <a:ahLst/>
              <a:cxnLst/>
              <a:rect l="l" t="t" r="r" b="b"/>
              <a:pathLst>
                <a:path w="4688" h="4518" extrusionOk="0">
                  <a:moveTo>
                    <a:pt x="2382" y="663"/>
                  </a:moveTo>
                  <a:cubicBezTo>
                    <a:pt x="2868" y="663"/>
                    <a:pt x="3347" y="888"/>
                    <a:pt x="3654" y="1312"/>
                  </a:cubicBezTo>
                  <a:cubicBezTo>
                    <a:pt x="4035" y="1826"/>
                    <a:pt x="4066" y="2520"/>
                    <a:pt x="3735" y="3067"/>
                  </a:cubicBezTo>
                  <a:cubicBezTo>
                    <a:pt x="3446" y="3545"/>
                    <a:pt x="2931" y="3829"/>
                    <a:pt x="2384" y="3829"/>
                  </a:cubicBezTo>
                  <a:cubicBezTo>
                    <a:pt x="2304" y="3829"/>
                    <a:pt x="2224" y="3823"/>
                    <a:pt x="2144" y="3811"/>
                  </a:cubicBezTo>
                  <a:cubicBezTo>
                    <a:pt x="1512" y="3716"/>
                    <a:pt x="1000" y="3247"/>
                    <a:pt x="846" y="2627"/>
                  </a:cubicBezTo>
                  <a:cubicBezTo>
                    <a:pt x="693" y="2007"/>
                    <a:pt x="930" y="1354"/>
                    <a:pt x="1444" y="975"/>
                  </a:cubicBezTo>
                  <a:cubicBezTo>
                    <a:pt x="1727" y="765"/>
                    <a:pt x="2056" y="663"/>
                    <a:pt x="2382" y="663"/>
                  </a:cubicBezTo>
                  <a:close/>
                  <a:moveTo>
                    <a:pt x="2381" y="0"/>
                  </a:moveTo>
                  <a:cubicBezTo>
                    <a:pt x="1244" y="0"/>
                    <a:pt x="270" y="853"/>
                    <a:pt x="138" y="2001"/>
                  </a:cubicBezTo>
                  <a:cubicBezTo>
                    <a:pt x="1" y="3207"/>
                    <a:pt x="841" y="4308"/>
                    <a:pt x="2041" y="4491"/>
                  </a:cubicBezTo>
                  <a:cubicBezTo>
                    <a:pt x="2154" y="4509"/>
                    <a:pt x="2271" y="4518"/>
                    <a:pt x="2387" y="4518"/>
                  </a:cubicBezTo>
                  <a:cubicBezTo>
                    <a:pt x="3601" y="4516"/>
                    <a:pt x="4597" y="3556"/>
                    <a:pt x="4642" y="2342"/>
                  </a:cubicBezTo>
                  <a:cubicBezTo>
                    <a:pt x="4688" y="1130"/>
                    <a:pt x="3766" y="100"/>
                    <a:pt x="2555" y="7"/>
                  </a:cubicBezTo>
                  <a:cubicBezTo>
                    <a:pt x="2497" y="3"/>
                    <a:pt x="2439" y="0"/>
                    <a:pt x="2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7478;p67">
              <a:extLst>
                <a:ext uri="{FF2B5EF4-FFF2-40B4-BE49-F238E27FC236}">
                  <a16:creationId xmlns:a16="http://schemas.microsoft.com/office/drawing/2014/main" id="{A522A09F-F8D7-692B-73A2-8154CD6BAFF9}"/>
                </a:ext>
              </a:extLst>
            </p:cNvPr>
            <p:cNvSpPr/>
            <p:nvPr/>
          </p:nvSpPr>
          <p:spPr>
            <a:xfrm>
              <a:off x="9896325" y="3125313"/>
              <a:ext cx="73950" cy="55725"/>
            </a:xfrm>
            <a:custGeom>
              <a:avLst/>
              <a:gdLst/>
              <a:ahLst/>
              <a:cxnLst/>
              <a:rect l="l" t="t" r="r" b="b"/>
              <a:pathLst>
                <a:path w="2958" h="2229" extrusionOk="0">
                  <a:moveTo>
                    <a:pt x="2565" y="0"/>
                  </a:moveTo>
                  <a:cubicBezTo>
                    <a:pt x="2492" y="0"/>
                    <a:pt x="2419" y="23"/>
                    <a:pt x="2356" y="70"/>
                  </a:cubicBezTo>
                  <a:lnTo>
                    <a:pt x="268" y="1608"/>
                  </a:lnTo>
                  <a:cubicBezTo>
                    <a:pt x="1" y="1804"/>
                    <a:pt x="140" y="2228"/>
                    <a:pt x="472" y="2228"/>
                  </a:cubicBezTo>
                  <a:cubicBezTo>
                    <a:pt x="473" y="2228"/>
                    <a:pt x="474" y="2228"/>
                    <a:pt x="474" y="2228"/>
                  </a:cubicBezTo>
                  <a:cubicBezTo>
                    <a:pt x="546" y="2228"/>
                    <a:pt x="617" y="2204"/>
                    <a:pt x="677" y="2161"/>
                  </a:cubicBezTo>
                  <a:lnTo>
                    <a:pt x="2765" y="625"/>
                  </a:lnTo>
                  <a:cubicBezTo>
                    <a:pt x="2921" y="513"/>
                    <a:pt x="2957" y="295"/>
                    <a:pt x="2842" y="140"/>
                  </a:cubicBezTo>
                  <a:cubicBezTo>
                    <a:pt x="2775" y="48"/>
                    <a:pt x="2671" y="0"/>
                    <a:pt x="25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7479;p67">
              <a:extLst>
                <a:ext uri="{FF2B5EF4-FFF2-40B4-BE49-F238E27FC236}">
                  <a16:creationId xmlns:a16="http://schemas.microsoft.com/office/drawing/2014/main" id="{FEE09311-987F-DB74-93B7-9DD653D648AF}"/>
                </a:ext>
              </a:extLst>
            </p:cNvPr>
            <p:cNvSpPr/>
            <p:nvPr/>
          </p:nvSpPr>
          <p:spPr>
            <a:xfrm>
              <a:off x="9905175" y="3118363"/>
              <a:ext cx="59425" cy="69550"/>
            </a:xfrm>
            <a:custGeom>
              <a:avLst/>
              <a:gdLst/>
              <a:ahLst/>
              <a:cxnLst/>
              <a:rect l="l" t="t" r="r" b="b"/>
              <a:pathLst>
                <a:path w="2377" h="2782" extrusionOk="0">
                  <a:moveTo>
                    <a:pt x="391" y="1"/>
                  </a:moveTo>
                  <a:cubicBezTo>
                    <a:pt x="321" y="1"/>
                    <a:pt x="249" y="22"/>
                    <a:pt x="187" y="68"/>
                  </a:cubicBezTo>
                  <a:cubicBezTo>
                    <a:pt x="32" y="181"/>
                    <a:pt x="1" y="400"/>
                    <a:pt x="119" y="554"/>
                  </a:cubicBezTo>
                  <a:lnTo>
                    <a:pt x="1655" y="2642"/>
                  </a:lnTo>
                  <a:cubicBezTo>
                    <a:pt x="1719" y="2730"/>
                    <a:pt x="1822" y="2782"/>
                    <a:pt x="1932" y="2782"/>
                  </a:cubicBezTo>
                  <a:cubicBezTo>
                    <a:pt x="2214" y="2782"/>
                    <a:pt x="2376" y="2461"/>
                    <a:pt x="2209" y="2233"/>
                  </a:cubicBezTo>
                  <a:lnTo>
                    <a:pt x="672" y="145"/>
                  </a:lnTo>
                  <a:cubicBezTo>
                    <a:pt x="605" y="51"/>
                    <a:pt x="499" y="1"/>
                    <a:pt x="3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7480;p67">
              <a:extLst>
                <a:ext uri="{FF2B5EF4-FFF2-40B4-BE49-F238E27FC236}">
                  <a16:creationId xmlns:a16="http://schemas.microsoft.com/office/drawing/2014/main" id="{595E8F9F-78B5-C1FE-8D89-80AC731522CC}"/>
                </a:ext>
              </a:extLst>
            </p:cNvPr>
            <p:cNvSpPr/>
            <p:nvPr/>
          </p:nvSpPr>
          <p:spPr>
            <a:xfrm>
              <a:off x="9826850" y="3283813"/>
              <a:ext cx="16375" cy="13550"/>
            </a:xfrm>
            <a:custGeom>
              <a:avLst/>
              <a:gdLst/>
              <a:ahLst/>
              <a:cxnLst/>
              <a:rect l="l" t="t" r="r" b="b"/>
              <a:pathLst>
                <a:path w="655" h="542" extrusionOk="0">
                  <a:moveTo>
                    <a:pt x="540" y="0"/>
                  </a:moveTo>
                  <a:cubicBezTo>
                    <a:pt x="421" y="0"/>
                    <a:pt x="1" y="251"/>
                    <a:pt x="1" y="251"/>
                  </a:cubicBezTo>
                  <a:cubicBezTo>
                    <a:pt x="1" y="251"/>
                    <a:pt x="22" y="541"/>
                    <a:pt x="158" y="541"/>
                  </a:cubicBezTo>
                  <a:cubicBezTo>
                    <a:pt x="184" y="541"/>
                    <a:pt x="215" y="531"/>
                    <a:pt x="250" y="505"/>
                  </a:cubicBezTo>
                  <a:cubicBezTo>
                    <a:pt x="471" y="344"/>
                    <a:pt x="654" y="14"/>
                    <a:pt x="548" y="1"/>
                  </a:cubicBezTo>
                  <a:cubicBezTo>
                    <a:pt x="546" y="0"/>
                    <a:pt x="543" y="0"/>
                    <a:pt x="540" y="0"/>
                  </a:cubicBezTo>
                  <a:close/>
                </a:path>
              </a:pathLst>
            </a:custGeom>
            <a:solidFill>
              <a:srgbClr val="FFB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7481;p67">
              <a:extLst>
                <a:ext uri="{FF2B5EF4-FFF2-40B4-BE49-F238E27FC236}">
                  <a16:creationId xmlns:a16="http://schemas.microsoft.com/office/drawing/2014/main" id="{A0972A18-2428-14B6-D21A-EDC1379692B9}"/>
                </a:ext>
              </a:extLst>
            </p:cNvPr>
            <p:cNvSpPr/>
            <p:nvPr/>
          </p:nvSpPr>
          <p:spPr>
            <a:xfrm>
              <a:off x="9937125" y="3283813"/>
              <a:ext cx="16375" cy="13225"/>
            </a:xfrm>
            <a:custGeom>
              <a:avLst/>
              <a:gdLst/>
              <a:ahLst/>
              <a:cxnLst/>
              <a:rect l="l" t="t" r="r" b="b"/>
              <a:pathLst>
                <a:path w="655" h="529" extrusionOk="0">
                  <a:moveTo>
                    <a:pt x="115" y="0"/>
                  </a:moveTo>
                  <a:cubicBezTo>
                    <a:pt x="112" y="0"/>
                    <a:pt x="109" y="0"/>
                    <a:pt x="107" y="1"/>
                  </a:cubicBezTo>
                  <a:cubicBezTo>
                    <a:pt x="1" y="14"/>
                    <a:pt x="199" y="329"/>
                    <a:pt x="418" y="490"/>
                  </a:cubicBezTo>
                  <a:cubicBezTo>
                    <a:pt x="455" y="517"/>
                    <a:pt x="487" y="528"/>
                    <a:pt x="513" y="528"/>
                  </a:cubicBezTo>
                  <a:cubicBezTo>
                    <a:pt x="644" y="528"/>
                    <a:pt x="654" y="251"/>
                    <a:pt x="654" y="251"/>
                  </a:cubicBezTo>
                  <a:cubicBezTo>
                    <a:pt x="654" y="251"/>
                    <a:pt x="234" y="0"/>
                    <a:pt x="115" y="0"/>
                  </a:cubicBezTo>
                  <a:close/>
                </a:path>
              </a:pathLst>
            </a:custGeom>
            <a:solidFill>
              <a:srgbClr val="FFB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7482;p67">
              <a:extLst>
                <a:ext uri="{FF2B5EF4-FFF2-40B4-BE49-F238E27FC236}">
                  <a16:creationId xmlns:a16="http://schemas.microsoft.com/office/drawing/2014/main" id="{5529CE15-7120-4EAF-9BF4-401F4FB15CF5}"/>
                </a:ext>
              </a:extLst>
            </p:cNvPr>
            <p:cNvSpPr/>
            <p:nvPr/>
          </p:nvSpPr>
          <p:spPr>
            <a:xfrm>
              <a:off x="10703350" y="3821363"/>
              <a:ext cx="71750" cy="58350"/>
            </a:xfrm>
            <a:custGeom>
              <a:avLst/>
              <a:gdLst/>
              <a:ahLst/>
              <a:cxnLst/>
              <a:rect l="l" t="t" r="r" b="b"/>
              <a:pathLst>
                <a:path w="2870" h="2334" extrusionOk="0">
                  <a:moveTo>
                    <a:pt x="278" y="0"/>
                  </a:moveTo>
                  <a:cubicBezTo>
                    <a:pt x="278" y="0"/>
                    <a:pt x="0" y="640"/>
                    <a:pt x="124" y="875"/>
                  </a:cubicBezTo>
                  <a:cubicBezTo>
                    <a:pt x="249" y="1113"/>
                    <a:pt x="735" y="1737"/>
                    <a:pt x="1333" y="2085"/>
                  </a:cubicBezTo>
                  <a:cubicBezTo>
                    <a:pt x="1641" y="2264"/>
                    <a:pt x="1947" y="2333"/>
                    <a:pt x="2195" y="2333"/>
                  </a:cubicBezTo>
                  <a:cubicBezTo>
                    <a:pt x="2429" y="2333"/>
                    <a:pt x="2611" y="2271"/>
                    <a:pt x="2695" y="2182"/>
                  </a:cubicBezTo>
                  <a:cubicBezTo>
                    <a:pt x="2869" y="1998"/>
                    <a:pt x="2653" y="1612"/>
                    <a:pt x="2459" y="1390"/>
                  </a:cubicBezTo>
                  <a:cubicBezTo>
                    <a:pt x="2264" y="1168"/>
                    <a:pt x="1417" y="404"/>
                    <a:pt x="1417" y="404"/>
                  </a:cubicBezTo>
                  <a:lnTo>
                    <a:pt x="2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7483;p67">
              <a:extLst>
                <a:ext uri="{FF2B5EF4-FFF2-40B4-BE49-F238E27FC236}">
                  <a16:creationId xmlns:a16="http://schemas.microsoft.com/office/drawing/2014/main" id="{83F7A69A-2131-9FB3-2D8B-A727FB4D3356}"/>
                </a:ext>
              </a:extLst>
            </p:cNvPr>
            <p:cNvSpPr/>
            <p:nvPr/>
          </p:nvSpPr>
          <p:spPr>
            <a:xfrm>
              <a:off x="10705500" y="3835938"/>
              <a:ext cx="69600" cy="43775"/>
            </a:xfrm>
            <a:custGeom>
              <a:avLst/>
              <a:gdLst/>
              <a:ahLst/>
              <a:cxnLst/>
              <a:rect l="l" t="t" r="r" b="b"/>
              <a:pathLst>
                <a:path w="2784" h="1751" extrusionOk="0">
                  <a:moveTo>
                    <a:pt x="17" y="0"/>
                  </a:moveTo>
                  <a:cubicBezTo>
                    <a:pt x="1" y="115"/>
                    <a:pt x="2" y="222"/>
                    <a:pt x="39" y="292"/>
                  </a:cubicBezTo>
                  <a:cubicBezTo>
                    <a:pt x="165" y="530"/>
                    <a:pt x="651" y="1154"/>
                    <a:pt x="1249" y="1502"/>
                  </a:cubicBezTo>
                  <a:cubicBezTo>
                    <a:pt x="1556" y="1681"/>
                    <a:pt x="1861" y="1750"/>
                    <a:pt x="2109" y="1750"/>
                  </a:cubicBezTo>
                  <a:cubicBezTo>
                    <a:pt x="2343" y="1750"/>
                    <a:pt x="2526" y="1688"/>
                    <a:pt x="2610" y="1599"/>
                  </a:cubicBezTo>
                  <a:cubicBezTo>
                    <a:pt x="2783" y="1415"/>
                    <a:pt x="2567" y="1029"/>
                    <a:pt x="2376" y="807"/>
                  </a:cubicBezTo>
                  <a:cubicBezTo>
                    <a:pt x="2376" y="807"/>
                    <a:pt x="2211" y="720"/>
                    <a:pt x="1992" y="720"/>
                  </a:cubicBezTo>
                  <a:cubicBezTo>
                    <a:pt x="1778" y="720"/>
                    <a:pt x="1514" y="803"/>
                    <a:pt x="1304" y="1133"/>
                  </a:cubicBezTo>
                  <a:cubicBezTo>
                    <a:pt x="1304" y="1133"/>
                    <a:pt x="682" y="871"/>
                    <a:pt x="390" y="533"/>
                  </a:cubicBezTo>
                  <a:cubicBezTo>
                    <a:pt x="250" y="367"/>
                    <a:pt x="124" y="19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7484;p67">
              <a:extLst>
                <a:ext uri="{FF2B5EF4-FFF2-40B4-BE49-F238E27FC236}">
                  <a16:creationId xmlns:a16="http://schemas.microsoft.com/office/drawing/2014/main" id="{AB138315-67E9-0C7F-6DA5-27DA83EA890E}"/>
                </a:ext>
              </a:extLst>
            </p:cNvPr>
            <p:cNvSpPr/>
            <p:nvPr/>
          </p:nvSpPr>
          <p:spPr>
            <a:xfrm>
              <a:off x="10738125" y="3846163"/>
              <a:ext cx="18375" cy="6650"/>
            </a:xfrm>
            <a:custGeom>
              <a:avLst/>
              <a:gdLst/>
              <a:ahLst/>
              <a:cxnLst/>
              <a:rect l="l" t="t" r="r" b="b"/>
              <a:pathLst>
                <a:path w="735" h="266" extrusionOk="0">
                  <a:moveTo>
                    <a:pt x="486" y="1"/>
                  </a:moveTo>
                  <a:cubicBezTo>
                    <a:pt x="433" y="1"/>
                    <a:pt x="379" y="8"/>
                    <a:pt x="329" y="24"/>
                  </a:cubicBezTo>
                  <a:cubicBezTo>
                    <a:pt x="312" y="28"/>
                    <a:pt x="296" y="34"/>
                    <a:pt x="279" y="40"/>
                  </a:cubicBezTo>
                  <a:lnTo>
                    <a:pt x="254" y="50"/>
                  </a:lnTo>
                  <a:cubicBezTo>
                    <a:pt x="247" y="53"/>
                    <a:pt x="239" y="58"/>
                    <a:pt x="230" y="62"/>
                  </a:cubicBezTo>
                  <a:cubicBezTo>
                    <a:pt x="215" y="70"/>
                    <a:pt x="199" y="77"/>
                    <a:pt x="184" y="86"/>
                  </a:cubicBezTo>
                  <a:cubicBezTo>
                    <a:pt x="171" y="97"/>
                    <a:pt x="156" y="106"/>
                    <a:pt x="141" y="116"/>
                  </a:cubicBezTo>
                  <a:lnTo>
                    <a:pt x="120" y="131"/>
                  </a:lnTo>
                  <a:lnTo>
                    <a:pt x="102" y="149"/>
                  </a:lnTo>
                  <a:cubicBezTo>
                    <a:pt x="88" y="161"/>
                    <a:pt x="77" y="173"/>
                    <a:pt x="65" y="185"/>
                  </a:cubicBezTo>
                  <a:cubicBezTo>
                    <a:pt x="53" y="197"/>
                    <a:pt x="41" y="210"/>
                    <a:pt x="32" y="223"/>
                  </a:cubicBezTo>
                  <a:cubicBezTo>
                    <a:pt x="20" y="238"/>
                    <a:pt x="11" y="252"/>
                    <a:pt x="1" y="265"/>
                  </a:cubicBezTo>
                  <a:cubicBezTo>
                    <a:pt x="33" y="252"/>
                    <a:pt x="62" y="234"/>
                    <a:pt x="91" y="219"/>
                  </a:cubicBezTo>
                  <a:cubicBezTo>
                    <a:pt x="106" y="211"/>
                    <a:pt x="120" y="206"/>
                    <a:pt x="135" y="197"/>
                  </a:cubicBezTo>
                  <a:lnTo>
                    <a:pt x="156" y="186"/>
                  </a:lnTo>
                  <a:lnTo>
                    <a:pt x="178" y="176"/>
                  </a:lnTo>
                  <a:cubicBezTo>
                    <a:pt x="193" y="170"/>
                    <a:pt x="208" y="164"/>
                    <a:pt x="221" y="156"/>
                  </a:cubicBezTo>
                  <a:lnTo>
                    <a:pt x="266" y="138"/>
                  </a:lnTo>
                  <a:cubicBezTo>
                    <a:pt x="273" y="135"/>
                    <a:pt x="281" y="132"/>
                    <a:pt x="287" y="129"/>
                  </a:cubicBezTo>
                  <a:lnTo>
                    <a:pt x="309" y="124"/>
                  </a:lnTo>
                  <a:cubicBezTo>
                    <a:pt x="324" y="118"/>
                    <a:pt x="339" y="112"/>
                    <a:pt x="354" y="109"/>
                  </a:cubicBezTo>
                  <a:cubicBezTo>
                    <a:pt x="415" y="91"/>
                    <a:pt x="476" y="77"/>
                    <a:pt x="539" y="71"/>
                  </a:cubicBezTo>
                  <a:cubicBezTo>
                    <a:pt x="584" y="66"/>
                    <a:pt x="629" y="64"/>
                    <a:pt x="673" y="64"/>
                  </a:cubicBezTo>
                  <a:cubicBezTo>
                    <a:pt x="693" y="64"/>
                    <a:pt x="714" y="64"/>
                    <a:pt x="734" y="65"/>
                  </a:cubicBezTo>
                  <a:cubicBezTo>
                    <a:pt x="676" y="28"/>
                    <a:pt x="607" y="6"/>
                    <a:pt x="537" y="3"/>
                  </a:cubicBezTo>
                  <a:cubicBezTo>
                    <a:pt x="520" y="1"/>
                    <a:pt x="503"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7485;p67">
              <a:extLst>
                <a:ext uri="{FF2B5EF4-FFF2-40B4-BE49-F238E27FC236}">
                  <a16:creationId xmlns:a16="http://schemas.microsoft.com/office/drawing/2014/main" id="{3F6F155D-C1F2-331A-E323-EF0CEE212765}"/>
                </a:ext>
              </a:extLst>
            </p:cNvPr>
            <p:cNvSpPr/>
            <p:nvPr/>
          </p:nvSpPr>
          <p:spPr>
            <a:xfrm>
              <a:off x="10735250" y="3840463"/>
              <a:ext cx="14300" cy="5250"/>
            </a:xfrm>
            <a:custGeom>
              <a:avLst/>
              <a:gdLst/>
              <a:ahLst/>
              <a:cxnLst/>
              <a:rect l="l" t="t" r="r" b="b"/>
              <a:pathLst>
                <a:path w="572" h="210" extrusionOk="0">
                  <a:moveTo>
                    <a:pt x="402" y="1"/>
                  </a:moveTo>
                  <a:cubicBezTo>
                    <a:pt x="353" y="1"/>
                    <a:pt x="303" y="8"/>
                    <a:pt x="256" y="22"/>
                  </a:cubicBezTo>
                  <a:cubicBezTo>
                    <a:pt x="203" y="37"/>
                    <a:pt x="154" y="59"/>
                    <a:pt x="110" y="91"/>
                  </a:cubicBezTo>
                  <a:cubicBezTo>
                    <a:pt x="63" y="122"/>
                    <a:pt x="28" y="162"/>
                    <a:pt x="1" y="210"/>
                  </a:cubicBezTo>
                  <a:cubicBezTo>
                    <a:pt x="51" y="190"/>
                    <a:pt x="96" y="170"/>
                    <a:pt x="142" y="153"/>
                  </a:cubicBezTo>
                  <a:cubicBezTo>
                    <a:pt x="189" y="137"/>
                    <a:pt x="233" y="120"/>
                    <a:pt x="280" y="107"/>
                  </a:cubicBezTo>
                  <a:cubicBezTo>
                    <a:pt x="327" y="94"/>
                    <a:pt x="373" y="82"/>
                    <a:pt x="423" y="70"/>
                  </a:cubicBezTo>
                  <a:cubicBezTo>
                    <a:pt x="470" y="59"/>
                    <a:pt x="520" y="47"/>
                    <a:pt x="572" y="32"/>
                  </a:cubicBezTo>
                  <a:cubicBezTo>
                    <a:pt x="521" y="12"/>
                    <a:pt x="469" y="1"/>
                    <a:pt x="415" y="1"/>
                  </a:cubicBezTo>
                  <a:cubicBezTo>
                    <a:pt x="411" y="1"/>
                    <a:pt x="406" y="1"/>
                    <a:pt x="4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7486;p67">
              <a:extLst>
                <a:ext uri="{FF2B5EF4-FFF2-40B4-BE49-F238E27FC236}">
                  <a16:creationId xmlns:a16="http://schemas.microsoft.com/office/drawing/2014/main" id="{039ABD59-FE99-9605-B633-96F7A5E8B098}"/>
                </a:ext>
              </a:extLst>
            </p:cNvPr>
            <p:cNvSpPr/>
            <p:nvPr/>
          </p:nvSpPr>
          <p:spPr>
            <a:xfrm>
              <a:off x="10710800" y="3807038"/>
              <a:ext cx="35250" cy="29350"/>
            </a:xfrm>
            <a:custGeom>
              <a:avLst/>
              <a:gdLst/>
              <a:ahLst/>
              <a:cxnLst/>
              <a:rect l="l" t="t" r="r" b="b"/>
              <a:pathLst>
                <a:path w="1410" h="1174" extrusionOk="0">
                  <a:moveTo>
                    <a:pt x="162" y="0"/>
                  </a:moveTo>
                  <a:lnTo>
                    <a:pt x="0" y="815"/>
                  </a:lnTo>
                  <a:cubicBezTo>
                    <a:pt x="323" y="1107"/>
                    <a:pt x="658" y="1174"/>
                    <a:pt x="898" y="1174"/>
                  </a:cubicBezTo>
                  <a:cubicBezTo>
                    <a:pt x="1102" y="1174"/>
                    <a:pt x="1238" y="1125"/>
                    <a:pt x="1238" y="1125"/>
                  </a:cubicBezTo>
                  <a:lnTo>
                    <a:pt x="1410" y="282"/>
                  </a:lnTo>
                  <a:lnTo>
                    <a:pt x="1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7487;p67">
              <a:extLst>
                <a:ext uri="{FF2B5EF4-FFF2-40B4-BE49-F238E27FC236}">
                  <a16:creationId xmlns:a16="http://schemas.microsoft.com/office/drawing/2014/main" id="{D46DC6B0-D20A-FF3B-8BFF-7442BA558B8B}"/>
                </a:ext>
              </a:extLst>
            </p:cNvPr>
            <p:cNvSpPr/>
            <p:nvPr/>
          </p:nvSpPr>
          <p:spPr>
            <a:xfrm>
              <a:off x="10569050" y="3821363"/>
              <a:ext cx="71775" cy="58350"/>
            </a:xfrm>
            <a:custGeom>
              <a:avLst/>
              <a:gdLst/>
              <a:ahLst/>
              <a:cxnLst/>
              <a:rect l="l" t="t" r="r" b="b"/>
              <a:pathLst>
                <a:path w="2871" h="2334" extrusionOk="0">
                  <a:moveTo>
                    <a:pt x="2593" y="0"/>
                  </a:moveTo>
                  <a:lnTo>
                    <a:pt x="1453" y="404"/>
                  </a:lnTo>
                  <a:cubicBezTo>
                    <a:pt x="1453" y="404"/>
                    <a:pt x="605" y="1168"/>
                    <a:pt x="411" y="1390"/>
                  </a:cubicBezTo>
                  <a:cubicBezTo>
                    <a:pt x="217" y="1612"/>
                    <a:pt x="1" y="1998"/>
                    <a:pt x="175" y="2182"/>
                  </a:cubicBezTo>
                  <a:cubicBezTo>
                    <a:pt x="259" y="2271"/>
                    <a:pt x="442" y="2333"/>
                    <a:pt x="675" y="2333"/>
                  </a:cubicBezTo>
                  <a:cubicBezTo>
                    <a:pt x="923" y="2333"/>
                    <a:pt x="1229" y="2264"/>
                    <a:pt x="1537" y="2085"/>
                  </a:cubicBezTo>
                  <a:cubicBezTo>
                    <a:pt x="2135" y="1737"/>
                    <a:pt x="2621" y="1113"/>
                    <a:pt x="2745" y="875"/>
                  </a:cubicBezTo>
                  <a:cubicBezTo>
                    <a:pt x="2870" y="640"/>
                    <a:pt x="2593" y="0"/>
                    <a:pt x="25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7488;p67">
              <a:extLst>
                <a:ext uri="{FF2B5EF4-FFF2-40B4-BE49-F238E27FC236}">
                  <a16:creationId xmlns:a16="http://schemas.microsoft.com/office/drawing/2014/main" id="{6EAF7560-8793-07E6-09BE-16CBEF835095}"/>
                </a:ext>
              </a:extLst>
            </p:cNvPr>
            <p:cNvSpPr/>
            <p:nvPr/>
          </p:nvSpPr>
          <p:spPr>
            <a:xfrm>
              <a:off x="10569050" y="3835938"/>
              <a:ext cx="69600" cy="43775"/>
            </a:xfrm>
            <a:custGeom>
              <a:avLst/>
              <a:gdLst/>
              <a:ahLst/>
              <a:cxnLst/>
              <a:rect l="l" t="t" r="r" b="b"/>
              <a:pathLst>
                <a:path w="2784" h="1751" extrusionOk="0">
                  <a:moveTo>
                    <a:pt x="2767" y="0"/>
                  </a:moveTo>
                  <a:cubicBezTo>
                    <a:pt x="2660" y="190"/>
                    <a:pt x="2535" y="367"/>
                    <a:pt x="2394" y="533"/>
                  </a:cubicBezTo>
                  <a:cubicBezTo>
                    <a:pt x="2102" y="871"/>
                    <a:pt x="1482" y="1133"/>
                    <a:pt x="1482" y="1133"/>
                  </a:cubicBezTo>
                  <a:cubicBezTo>
                    <a:pt x="1272" y="803"/>
                    <a:pt x="1007" y="720"/>
                    <a:pt x="793" y="720"/>
                  </a:cubicBezTo>
                  <a:cubicBezTo>
                    <a:pt x="575" y="720"/>
                    <a:pt x="410" y="807"/>
                    <a:pt x="410" y="807"/>
                  </a:cubicBezTo>
                  <a:cubicBezTo>
                    <a:pt x="217" y="1029"/>
                    <a:pt x="1" y="1415"/>
                    <a:pt x="175" y="1599"/>
                  </a:cubicBezTo>
                  <a:cubicBezTo>
                    <a:pt x="259" y="1688"/>
                    <a:pt x="442" y="1750"/>
                    <a:pt x="675" y="1750"/>
                  </a:cubicBezTo>
                  <a:cubicBezTo>
                    <a:pt x="923" y="1750"/>
                    <a:pt x="1229" y="1681"/>
                    <a:pt x="1537" y="1502"/>
                  </a:cubicBezTo>
                  <a:cubicBezTo>
                    <a:pt x="2135" y="1154"/>
                    <a:pt x="2621" y="530"/>
                    <a:pt x="2745" y="292"/>
                  </a:cubicBezTo>
                  <a:cubicBezTo>
                    <a:pt x="2782" y="222"/>
                    <a:pt x="2784" y="115"/>
                    <a:pt x="2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7489;p67">
              <a:extLst>
                <a:ext uri="{FF2B5EF4-FFF2-40B4-BE49-F238E27FC236}">
                  <a16:creationId xmlns:a16="http://schemas.microsoft.com/office/drawing/2014/main" id="{3E5AB19E-C839-4299-06DF-A9DA20CC7134}"/>
                </a:ext>
              </a:extLst>
            </p:cNvPr>
            <p:cNvSpPr/>
            <p:nvPr/>
          </p:nvSpPr>
          <p:spPr>
            <a:xfrm>
              <a:off x="10587625" y="3846138"/>
              <a:ext cx="18375" cy="6675"/>
            </a:xfrm>
            <a:custGeom>
              <a:avLst/>
              <a:gdLst/>
              <a:ahLst/>
              <a:cxnLst/>
              <a:rect l="l" t="t" r="r" b="b"/>
              <a:pathLst>
                <a:path w="735" h="267" extrusionOk="0">
                  <a:moveTo>
                    <a:pt x="245" y="0"/>
                  </a:moveTo>
                  <a:cubicBezTo>
                    <a:pt x="229" y="0"/>
                    <a:pt x="213" y="1"/>
                    <a:pt x="197" y="2"/>
                  </a:cubicBezTo>
                  <a:cubicBezTo>
                    <a:pt x="127" y="7"/>
                    <a:pt x="60" y="29"/>
                    <a:pt x="1" y="66"/>
                  </a:cubicBezTo>
                  <a:cubicBezTo>
                    <a:pt x="22" y="65"/>
                    <a:pt x="44" y="65"/>
                    <a:pt x="66" y="65"/>
                  </a:cubicBezTo>
                  <a:cubicBezTo>
                    <a:pt x="110" y="65"/>
                    <a:pt x="153" y="67"/>
                    <a:pt x="196" y="71"/>
                  </a:cubicBezTo>
                  <a:cubicBezTo>
                    <a:pt x="259" y="78"/>
                    <a:pt x="320" y="90"/>
                    <a:pt x="381" y="108"/>
                  </a:cubicBezTo>
                  <a:cubicBezTo>
                    <a:pt x="396" y="113"/>
                    <a:pt x="411" y="119"/>
                    <a:pt x="426" y="123"/>
                  </a:cubicBezTo>
                  <a:lnTo>
                    <a:pt x="448" y="130"/>
                  </a:lnTo>
                  <a:cubicBezTo>
                    <a:pt x="455" y="133"/>
                    <a:pt x="463" y="136"/>
                    <a:pt x="469" y="139"/>
                  </a:cubicBezTo>
                  <a:lnTo>
                    <a:pt x="514" y="156"/>
                  </a:lnTo>
                  <a:cubicBezTo>
                    <a:pt x="528" y="163"/>
                    <a:pt x="542" y="169"/>
                    <a:pt x="557" y="177"/>
                  </a:cubicBezTo>
                  <a:lnTo>
                    <a:pt x="579" y="186"/>
                  </a:lnTo>
                  <a:lnTo>
                    <a:pt x="600" y="198"/>
                  </a:lnTo>
                  <a:cubicBezTo>
                    <a:pt x="615" y="205"/>
                    <a:pt x="630" y="212"/>
                    <a:pt x="645" y="220"/>
                  </a:cubicBezTo>
                  <a:cubicBezTo>
                    <a:pt x="673" y="235"/>
                    <a:pt x="701" y="251"/>
                    <a:pt x="734" y="266"/>
                  </a:cubicBezTo>
                  <a:cubicBezTo>
                    <a:pt x="725" y="251"/>
                    <a:pt x="715" y="238"/>
                    <a:pt x="704" y="224"/>
                  </a:cubicBezTo>
                  <a:cubicBezTo>
                    <a:pt x="694" y="211"/>
                    <a:pt x="682" y="198"/>
                    <a:pt x="670" y="184"/>
                  </a:cubicBezTo>
                  <a:cubicBezTo>
                    <a:pt x="658" y="172"/>
                    <a:pt x="646" y="160"/>
                    <a:pt x="633" y="148"/>
                  </a:cubicBezTo>
                  <a:lnTo>
                    <a:pt x="615" y="132"/>
                  </a:lnTo>
                  <a:lnTo>
                    <a:pt x="594" y="117"/>
                  </a:lnTo>
                  <a:cubicBezTo>
                    <a:pt x="579" y="105"/>
                    <a:pt x="566" y="96"/>
                    <a:pt x="551" y="87"/>
                  </a:cubicBezTo>
                  <a:cubicBezTo>
                    <a:pt x="536" y="78"/>
                    <a:pt x="520" y="71"/>
                    <a:pt x="505" y="62"/>
                  </a:cubicBezTo>
                  <a:cubicBezTo>
                    <a:pt x="497" y="57"/>
                    <a:pt x="488" y="54"/>
                    <a:pt x="481" y="50"/>
                  </a:cubicBezTo>
                  <a:lnTo>
                    <a:pt x="457" y="41"/>
                  </a:lnTo>
                  <a:cubicBezTo>
                    <a:pt x="440" y="35"/>
                    <a:pt x="424" y="28"/>
                    <a:pt x="406" y="23"/>
                  </a:cubicBezTo>
                  <a:cubicBezTo>
                    <a:pt x="354" y="8"/>
                    <a:pt x="300" y="0"/>
                    <a:pt x="2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7490;p67">
              <a:extLst>
                <a:ext uri="{FF2B5EF4-FFF2-40B4-BE49-F238E27FC236}">
                  <a16:creationId xmlns:a16="http://schemas.microsoft.com/office/drawing/2014/main" id="{BB89B607-B0B4-66F8-65A5-D76995AC821E}"/>
                </a:ext>
              </a:extLst>
            </p:cNvPr>
            <p:cNvSpPr/>
            <p:nvPr/>
          </p:nvSpPr>
          <p:spPr>
            <a:xfrm>
              <a:off x="10594600" y="3840488"/>
              <a:ext cx="14300" cy="5275"/>
            </a:xfrm>
            <a:custGeom>
              <a:avLst/>
              <a:gdLst/>
              <a:ahLst/>
              <a:cxnLst/>
              <a:rect l="l" t="t" r="r" b="b"/>
              <a:pathLst>
                <a:path w="572" h="211" extrusionOk="0">
                  <a:moveTo>
                    <a:pt x="157" y="0"/>
                  </a:moveTo>
                  <a:cubicBezTo>
                    <a:pt x="103" y="0"/>
                    <a:pt x="50" y="11"/>
                    <a:pt x="0" y="31"/>
                  </a:cubicBezTo>
                  <a:cubicBezTo>
                    <a:pt x="53" y="46"/>
                    <a:pt x="100" y="58"/>
                    <a:pt x="150" y="70"/>
                  </a:cubicBezTo>
                  <a:cubicBezTo>
                    <a:pt x="199" y="82"/>
                    <a:pt x="245" y="94"/>
                    <a:pt x="291" y="107"/>
                  </a:cubicBezTo>
                  <a:cubicBezTo>
                    <a:pt x="339" y="119"/>
                    <a:pt x="382" y="136"/>
                    <a:pt x="430" y="152"/>
                  </a:cubicBezTo>
                  <a:cubicBezTo>
                    <a:pt x="476" y="169"/>
                    <a:pt x="519" y="189"/>
                    <a:pt x="572" y="210"/>
                  </a:cubicBezTo>
                  <a:cubicBezTo>
                    <a:pt x="545" y="163"/>
                    <a:pt x="507" y="121"/>
                    <a:pt x="463" y="91"/>
                  </a:cubicBezTo>
                  <a:cubicBezTo>
                    <a:pt x="418" y="60"/>
                    <a:pt x="369" y="36"/>
                    <a:pt x="317" y="21"/>
                  </a:cubicBezTo>
                  <a:cubicBezTo>
                    <a:pt x="264" y="8"/>
                    <a:pt x="211" y="0"/>
                    <a:pt x="1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7491;p67">
              <a:extLst>
                <a:ext uri="{FF2B5EF4-FFF2-40B4-BE49-F238E27FC236}">
                  <a16:creationId xmlns:a16="http://schemas.microsoft.com/office/drawing/2014/main" id="{2C8A2EB6-5B09-023D-D33F-1F2D2545C498}"/>
                </a:ext>
              </a:extLst>
            </p:cNvPr>
            <p:cNvSpPr/>
            <p:nvPr/>
          </p:nvSpPr>
          <p:spPr>
            <a:xfrm>
              <a:off x="10598075" y="3807038"/>
              <a:ext cx="35250" cy="29350"/>
            </a:xfrm>
            <a:custGeom>
              <a:avLst/>
              <a:gdLst/>
              <a:ahLst/>
              <a:cxnLst/>
              <a:rect l="l" t="t" r="r" b="b"/>
              <a:pathLst>
                <a:path w="1410" h="1174" extrusionOk="0">
                  <a:moveTo>
                    <a:pt x="1248" y="0"/>
                  </a:moveTo>
                  <a:lnTo>
                    <a:pt x="0" y="282"/>
                  </a:lnTo>
                  <a:lnTo>
                    <a:pt x="172" y="1125"/>
                  </a:lnTo>
                  <a:cubicBezTo>
                    <a:pt x="172" y="1125"/>
                    <a:pt x="307" y="1174"/>
                    <a:pt x="512" y="1174"/>
                  </a:cubicBezTo>
                  <a:cubicBezTo>
                    <a:pt x="752" y="1174"/>
                    <a:pt x="1087" y="1107"/>
                    <a:pt x="1409" y="815"/>
                  </a:cubicBezTo>
                  <a:lnTo>
                    <a:pt x="12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7492;p67">
              <a:extLst>
                <a:ext uri="{FF2B5EF4-FFF2-40B4-BE49-F238E27FC236}">
                  <a16:creationId xmlns:a16="http://schemas.microsoft.com/office/drawing/2014/main" id="{687EAB42-9789-BE6F-6087-237C3CBE59DF}"/>
                </a:ext>
              </a:extLst>
            </p:cNvPr>
            <p:cNvSpPr/>
            <p:nvPr/>
          </p:nvSpPr>
          <p:spPr>
            <a:xfrm>
              <a:off x="10562975" y="3622763"/>
              <a:ext cx="218200" cy="203825"/>
            </a:xfrm>
            <a:custGeom>
              <a:avLst/>
              <a:gdLst/>
              <a:ahLst/>
              <a:cxnLst/>
              <a:rect l="l" t="t" r="r" b="b"/>
              <a:pathLst>
                <a:path w="8728" h="8153" extrusionOk="0">
                  <a:moveTo>
                    <a:pt x="2461" y="1"/>
                  </a:moveTo>
                  <a:cubicBezTo>
                    <a:pt x="2461" y="1"/>
                    <a:pt x="418" y="1331"/>
                    <a:pt x="210" y="2067"/>
                  </a:cubicBezTo>
                  <a:cubicBezTo>
                    <a:pt x="1" y="2804"/>
                    <a:pt x="1353" y="8098"/>
                    <a:pt x="1353" y="8098"/>
                  </a:cubicBezTo>
                  <a:cubicBezTo>
                    <a:pt x="1353" y="8098"/>
                    <a:pt x="1513" y="8153"/>
                    <a:pt x="1755" y="8153"/>
                  </a:cubicBezTo>
                  <a:cubicBezTo>
                    <a:pt x="2038" y="8153"/>
                    <a:pt x="2433" y="8077"/>
                    <a:pt x="2813" y="7746"/>
                  </a:cubicBezTo>
                  <a:cubicBezTo>
                    <a:pt x="2813" y="7746"/>
                    <a:pt x="2154" y="2873"/>
                    <a:pt x="2279" y="2679"/>
                  </a:cubicBezTo>
                  <a:cubicBezTo>
                    <a:pt x="2405" y="2483"/>
                    <a:pt x="4364" y="1414"/>
                    <a:pt x="4364" y="1414"/>
                  </a:cubicBezTo>
                  <a:cubicBezTo>
                    <a:pt x="4364" y="1414"/>
                    <a:pt x="6324" y="2485"/>
                    <a:pt x="6449" y="2679"/>
                  </a:cubicBezTo>
                  <a:cubicBezTo>
                    <a:pt x="6574" y="2873"/>
                    <a:pt x="5915" y="7746"/>
                    <a:pt x="5915" y="7746"/>
                  </a:cubicBezTo>
                  <a:cubicBezTo>
                    <a:pt x="6295" y="8077"/>
                    <a:pt x="6690" y="8153"/>
                    <a:pt x="6973" y="8153"/>
                  </a:cubicBezTo>
                  <a:cubicBezTo>
                    <a:pt x="7214" y="8153"/>
                    <a:pt x="7373" y="8098"/>
                    <a:pt x="7373" y="8098"/>
                  </a:cubicBezTo>
                  <a:cubicBezTo>
                    <a:pt x="7373" y="8098"/>
                    <a:pt x="8727" y="2804"/>
                    <a:pt x="8519" y="2067"/>
                  </a:cubicBezTo>
                  <a:cubicBezTo>
                    <a:pt x="8311" y="1331"/>
                    <a:pt x="6267" y="1"/>
                    <a:pt x="6267" y="1"/>
                  </a:cubicBezTo>
                  <a:lnTo>
                    <a:pt x="4364" y="80"/>
                  </a:lnTo>
                  <a:lnTo>
                    <a:pt x="24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7493;p67">
              <a:extLst>
                <a:ext uri="{FF2B5EF4-FFF2-40B4-BE49-F238E27FC236}">
                  <a16:creationId xmlns:a16="http://schemas.microsoft.com/office/drawing/2014/main" id="{28E6A7BF-9AC8-ABE3-ADA4-AF8B779A8984}"/>
                </a:ext>
              </a:extLst>
            </p:cNvPr>
            <p:cNvSpPr/>
            <p:nvPr/>
          </p:nvSpPr>
          <p:spPr>
            <a:xfrm>
              <a:off x="10619825" y="3471638"/>
              <a:ext cx="106025" cy="164825"/>
            </a:xfrm>
            <a:custGeom>
              <a:avLst/>
              <a:gdLst/>
              <a:ahLst/>
              <a:cxnLst/>
              <a:rect l="l" t="t" r="r" b="b"/>
              <a:pathLst>
                <a:path w="4241" h="6593" extrusionOk="0">
                  <a:moveTo>
                    <a:pt x="1185" y="0"/>
                  </a:moveTo>
                  <a:lnTo>
                    <a:pt x="1" y="389"/>
                  </a:lnTo>
                  <a:lnTo>
                    <a:pt x="187" y="6071"/>
                  </a:lnTo>
                  <a:cubicBezTo>
                    <a:pt x="187" y="6071"/>
                    <a:pt x="591" y="6527"/>
                    <a:pt x="2121" y="6593"/>
                  </a:cubicBezTo>
                  <a:cubicBezTo>
                    <a:pt x="3650" y="6527"/>
                    <a:pt x="4054" y="6071"/>
                    <a:pt x="4054" y="6071"/>
                  </a:cubicBezTo>
                  <a:lnTo>
                    <a:pt x="4240" y="389"/>
                  </a:lnTo>
                  <a:lnTo>
                    <a:pt x="3056" y="0"/>
                  </a:lnTo>
                  <a:lnTo>
                    <a:pt x="2121" y="169"/>
                  </a:lnTo>
                  <a:lnTo>
                    <a:pt x="11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7494;p67">
              <a:extLst>
                <a:ext uri="{FF2B5EF4-FFF2-40B4-BE49-F238E27FC236}">
                  <a16:creationId xmlns:a16="http://schemas.microsoft.com/office/drawing/2014/main" id="{2326BFEF-3EF3-659F-C163-B6BBF5C170A7}"/>
                </a:ext>
              </a:extLst>
            </p:cNvPr>
            <p:cNvSpPr/>
            <p:nvPr/>
          </p:nvSpPr>
          <p:spPr>
            <a:xfrm>
              <a:off x="10657675" y="3458388"/>
              <a:ext cx="31350" cy="28925"/>
            </a:xfrm>
            <a:custGeom>
              <a:avLst/>
              <a:gdLst/>
              <a:ahLst/>
              <a:cxnLst/>
              <a:rect l="l" t="t" r="r" b="b"/>
              <a:pathLst>
                <a:path w="1254" h="1157" extrusionOk="0">
                  <a:moveTo>
                    <a:pt x="1" y="1"/>
                  </a:moveTo>
                  <a:lnTo>
                    <a:pt x="1" y="627"/>
                  </a:lnTo>
                  <a:cubicBezTo>
                    <a:pt x="1" y="627"/>
                    <a:pt x="75" y="1157"/>
                    <a:pt x="627" y="1157"/>
                  </a:cubicBezTo>
                  <a:cubicBezTo>
                    <a:pt x="1179" y="1157"/>
                    <a:pt x="1253" y="627"/>
                    <a:pt x="1253" y="627"/>
                  </a:cubicBezTo>
                  <a:lnTo>
                    <a:pt x="1253" y="1"/>
                  </a:lnTo>
                  <a:close/>
                </a:path>
              </a:pathLst>
            </a:custGeom>
            <a:solidFill>
              <a:srgbClr val="9C4E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7495;p67">
              <a:extLst>
                <a:ext uri="{FF2B5EF4-FFF2-40B4-BE49-F238E27FC236}">
                  <a16:creationId xmlns:a16="http://schemas.microsoft.com/office/drawing/2014/main" id="{E65878D0-AE06-3758-EB91-BD2964D11380}"/>
                </a:ext>
              </a:extLst>
            </p:cNvPr>
            <p:cNvSpPr/>
            <p:nvPr/>
          </p:nvSpPr>
          <p:spPr>
            <a:xfrm>
              <a:off x="10657675" y="3458388"/>
              <a:ext cx="31350" cy="11225"/>
            </a:xfrm>
            <a:custGeom>
              <a:avLst/>
              <a:gdLst/>
              <a:ahLst/>
              <a:cxnLst/>
              <a:rect l="l" t="t" r="r" b="b"/>
              <a:pathLst>
                <a:path w="1254" h="449" extrusionOk="0">
                  <a:moveTo>
                    <a:pt x="1" y="1"/>
                  </a:moveTo>
                  <a:lnTo>
                    <a:pt x="1" y="271"/>
                  </a:lnTo>
                  <a:cubicBezTo>
                    <a:pt x="1" y="271"/>
                    <a:pt x="285" y="448"/>
                    <a:pt x="627" y="448"/>
                  </a:cubicBezTo>
                  <a:cubicBezTo>
                    <a:pt x="968" y="448"/>
                    <a:pt x="1253" y="271"/>
                    <a:pt x="1253" y="271"/>
                  </a:cubicBezTo>
                  <a:lnTo>
                    <a:pt x="12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7496;p67">
              <a:extLst>
                <a:ext uri="{FF2B5EF4-FFF2-40B4-BE49-F238E27FC236}">
                  <a16:creationId xmlns:a16="http://schemas.microsoft.com/office/drawing/2014/main" id="{27A34038-6E3E-BB76-2716-DE65BFCC69DB}"/>
                </a:ext>
              </a:extLst>
            </p:cNvPr>
            <p:cNvSpPr/>
            <p:nvPr/>
          </p:nvSpPr>
          <p:spPr>
            <a:xfrm>
              <a:off x="10633400" y="3360288"/>
              <a:ext cx="79925" cy="106000"/>
            </a:xfrm>
            <a:custGeom>
              <a:avLst/>
              <a:gdLst/>
              <a:ahLst/>
              <a:cxnLst/>
              <a:rect l="l" t="t" r="r" b="b"/>
              <a:pathLst>
                <a:path w="3197" h="4240" extrusionOk="0">
                  <a:moveTo>
                    <a:pt x="1598" y="0"/>
                  </a:moveTo>
                  <a:cubicBezTo>
                    <a:pt x="472" y="0"/>
                    <a:pt x="1" y="702"/>
                    <a:pt x="1" y="1308"/>
                  </a:cubicBezTo>
                  <a:lnTo>
                    <a:pt x="1" y="2860"/>
                  </a:lnTo>
                  <a:cubicBezTo>
                    <a:pt x="1" y="3561"/>
                    <a:pt x="843" y="4240"/>
                    <a:pt x="1598" y="4240"/>
                  </a:cubicBezTo>
                  <a:cubicBezTo>
                    <a:pt x="2352" y="4240"/>
                    <a:pt x="3196" y="3560"/>
                    <a:pt x="3196" y="2860"/>
                  </a:cubicBezTo>
                  <a:lnTo>
                    <a:pt x="3196" y="1308"/>
                  </a:lnTo>
                  <a:cubicBezTo>
                    <a:pt x="3196" y="702"/>
                    <a:pt x="2724" y="0"/>
                    <a:pt x="1598" y="0"/>
                  </a:cubicBezTo>
                  <a:close/>
                </a:path>
              </a:pathLst>
            </a:custGeom>
            <a:solidFill>
              <a:srgbClr val="9C4E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7497;p67">
              <a:extLst>
                <a:ext uri="{FF2B5EF4-FFF2-40B4-BE49-F238E27FC236}">
                  <a16:creationId xmlns:a16="http://schemas.microsoft.com/office/drawing/2014/main" id="{D509B253-2EB3-1D19-283E-2537D16816FC}"/>
                </a:ext>
              </a:extLst>
            </p:cNvPr>
            <p:cNvSpPr/>
            <p:nvPr/>
          </p:nvSpPr>
          <p:spPr>
            <a:xfrm>
              <a:off x="10629600" y="3403188"/>
              <a:ext cx="87975" cy="63150"/>
            </a:xfrm>
            <a:custGeom>
              <a:avLst/>
              <a:gdLst/>
              <a:ahLst/>
              <a:cxnLst/>
              <a:rect l="l" t="t" r="r" b="b"/>
              <a:pathLst>
                <a:path w="3519" h="2526" extrusionOk="0">
                  <a:moveTo>
                    <a:pt x="3137" y="0"/>
                  </a:moveTo>
                  <a:cubicBezTo>
                    <a:pt x="3137" y="0"/>
                    <a:pt x="3056" y="904"/>
                    <a:pt x="3019" y="986"/>
                  </a:cubicBezTo>
                  <a:cubicBezTo>
                    <a:pt x="2984" y="1062"/>
                    <a:pt x="2479" y="1253"/>
                    <a:pt x="1880" y="1253"/>
                  </a:cubicBezTo>
                  <a:cubicBezTo>
                    <a:pt x="1841" y="1253"/>
                    <a:pt x="1801" y="1252"/>
                    <a:pt x="1760" y="1250"/>
                  </a:cubicBezTo>
                  <a:cubicBezTo>
                    <a:pt x="1720" y="1252"/>
                    <a:pt x="1680" y="1253"/>
                    <a:pt x="1640" y="1253"/>
                  </a:cubicBezTo>
                  <a:cubicBezTo>
                    <a:pt x="1040" y="1253"/>
                    <a:pt x="535" y="1062"/>
                    <a:pt x="500" y="986"/>
                  </a:cubicBezTo>
                  <a:cubicBezTo>
                    <a:pt x="463" y="904"/>
                    <a:pt x="397" y="24"/>
                    <a:pt x="397" y="24"/>
                  </a:cubicBezTo>
                  <a:lnTo>
                    <a:pt x="156" y="139"/>
                  </a:lnTo>
                  <a:cubicBezTo>
                    <a:pt x="156" y="139"/>
                    <a:pt x="1" y="1442"/>
                    <a:pt x="203" y="1851"/>
                  </a:cubicBezTo>
                  <a:cubicBezTo>
                    <a:pt x="406" y="2261"/>
                    <a:pt x="1328" y="2525"/>
                    <a:pt x="1760" y="2525"/>
                  </a:cubicBezTo>
                  <a:cubicBezTo>
                    <a:pt x="2191" y="2525"/>
                    <a:pt x="3113" y="2261"/>
                    <a:pt x="3316" y="1851"/>
                  </a:cubicBezTo>
                  <a:cubicBezTo>
                    <a:pt x="3518" y="1442"/>
                    <a:pt x="3365" y="139"/>
                    <a:pt x="3365" y="139"/>
                  </a:cubicBezTo>
                  <a:lnTo>
                    <a:pt x="3137" y="0"/>
                  </a:lnTo>
                  <a:close/>
                </a:path>
              </a:pathLst>
            </a:custGeom>
            <a:solidFill>
              <a:srgbClr val="7021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7498;p67">
              <a:extLst>
                <a:ext uri="{FF2B5EF4-FFF2-40B4-BE49-F238E27FC236}">
                  <a16:creationId xmlns:a16="http://schemas.microsoft.com/office/drawing/2014/main" id="{5A33FEEC-6FC3-3187-0BC8-492F946F8E6E}"/>
                </a:ext>
              </a:extLst>
            </p:cNvPr>
            <p:cNvSpPr/>
            <p:nvPr/>
          </p:nvSpPr>
          <p:spPr>
            <a:xfrm>
              <a:off x="10616975" y="3331363"/>
              <a:ext cx="113200" cy="80700"/>
            </a:xfrm>
            <a:custGeom>
              <a:avLst/>
              <a:gdLst/>
              <a:ahLst/>
              <a:cxnLst/>
              <a:rect l="l" t="t" r="r" b="b"/>
              <a:pathLst>
                <a:path w="4528" h="3228" extrusionOk="0">
                  <a:moveTo>
                    <a:pt x="2633" y="1"/>
                  </a:moveTo>
                  <a:cubicBezTo>
                    <a:pt x="2252" y="1"/>
                    <a:pt x="1983" y="415"/>
                    <a:pt x="1983" y="415"/>
                  </a:cubicBezTo>
                  <a:cubicBezTo>
                    <a:pt x="1983" y="415"/>
                    <a:pt x="1930" y="342"/>
                    <a:pt x="1832" y="342"/>
                  </a:cubicBezTo>
                  <a:cubicBezTo>
                    <a:pt x="1770" y="342"/>
                    <a:pt x="1690" y="371"/>
                    <a:pt x="1594" y="468"/>
                  </a:cubicBezTo>
                  <a:cubicBezTo>
                    <a:pt x="1594" y="468"/>
                    <a:pt x="1433" y="383"/>
                    <a:pt x="1267" y="383"/>
                  </a:cubicBezTo>
                  <a:cubicBezTo>
                    <a:pt x="1113" y="383"/>
                    <a:pt x="956" y="455"/>
                    <a:pt x="914" y="732"/>
                  </a:cubicBezTo>
                  <a:cubicBezTo>
                    <a:pt x="914" y="732"/>
                    <a:pt x="632" y="747"/>
                    <a:pt x="658" y="1008"/>
                  </a:cubicBezTo>
                  <a:lnTo>
                    <a:pt x="658" y="1008"/>
                  </a:lnTo>
                  <a:cubicBezTo>
                    <a:pt x="658" y="1008"/>
                    <a:pt x="658" y="1008"/>
                    <a:pt x="657" y="1008"/>
                  </a:cubicBezTo>
                  <a:cubicBezTo>
                    <a:pt x="646" y="1008"/>
                    <a:pt x="347" y="1048"/>
                    <a:pt x="255" y="1245"/>
                  </a:cubicBezTo>
                  <a:cubicBezTo>
                    <a:pt x="131" y="1506"/>
                    <a:pt x="301" y="1755"/>
                    <a:pt x="301" y="1755"/>
                  </a:cubicBezTo>
                  <a:cubicBezTo>
                    <a:pt x="301" y="1755"/>
                    <a:pt x="0" y="2106"/>
                    <a:pt x="476" y="2217"/>
                  </a:cubicBezTo>
                  <a:lnTo>
                    <a:pt x="476" y="3227"/>
                  </a:lnTo>
                  <a:lnTo>
                    <a:pt x="717" y="3227"/>
                  </a:lnTo>
                  <a:cubicBezTo>
                    <a:pt x="717" y="3227"/>
                    <a:pt x="720" y="3227"/>
                    <a:pt x="723" y="3227"/>
                  </a:cubicBezTo>
                  <a:cubicBezTo>
                    <a:pt x="756" y="3227"/>
                    <a:pt x="910" y="3207"/>
                    <a:pt x="910" y="2818"/>
                  </a:cubicBezTo>
                  <a:cubicBezTo>
                    <a:pt x="910" y="2384"/>
                    <a:pt x="908" y="1912"/>
                    <a:pt x="1165" y="1798"/>
                  </a:cubicBezTo>
                  <a:cubicBezTo>
                    <a:pt x="1225" y="1772"/>
                    <a:pt x="1284" y="1761"/>
                    <a:pt x="1344" y="1761"/>
                  </a:cubicBezTo>
                  <a:cubicBezTo>
                    <a:pt x="1607" y="1761"/>
                    <a:pt x="1881" y="1969"/>
                    <a:pt x="2240" y="1969"/>
                  </a:cubicBezTo>
                  <a:cubicBezTo>
                    <a:pt x="2321" y="1969"/>
                    <a:pt x="2407" y="1959"/>
                    <a:pt x="2498" y="1933"/>
                  </a:cubicBezTo>
                  <a:cubicBezTo>
                    <a:pt x="2727" y="1867"/>
                    <a:pt x="2990" y="1756"/>
                    <a:pt x="3195" y="1756"/>
                  </a:cubicBezTo>
                  <a:cubicBezTo>
                    <a:pt x="3350" y="1756"/>
                    <a:pt x="3473" y="1820"/>
                    <a:pt x="3521" y="2018"/>
                  </a:cubicBezTo>
                  <a:cubicBezTo>
                    <a:pt x="3642" y="2520"/>
                    <a:pt x="3580" y="3203"/>
                    <a:pt x="3852" y="3227"/>
                  </a:cubicBezTo>
                  <a:lnTo>
                    <a:pt x="4037" y="3227"/>
                  </a:lnTo>
                  <a:lnTo>
                    <a:pt x="4037" y="2307"/>
                  </a:lnTo>
                  <a:cubicBezTo>
                    <a:pt x="4037" y="2307"/>
                    <a:pt x="4302" y="2307"/>
                    <a:pt x="4414" y="2016"/>
                  </a:cubicBezTo>
                  <a:cubicBezTo>
                    <a:pt x="4527" y="1725"/>
                    <a:pt x="4159" y="1518"/>
                    <a:pt x="4159" y="1518"/>
                  </a:cubicBezTo>
                  <a:cubicBezTo>
                    <a:pt x="4159" y="1518"/>
                    <a:pt x="4380" y="1144"/>
                    <a:pt x="3989" y="1050"/>
                  </a:cubicBezTo>
                  <a:cubicBezTo>
                    <a:pt x="3989" y="1050"/>
                    <a:pt x="3970" y="705"/>
                    <a:pt x="3503" y="705"/>
                  </a:cubicBezTo>
                  <a:cubicBezTo>
                    <a:pt x="3495" y="705"/>
                    <a:pt x="3487" y="705"/>
                    <a:pt x="3479" y="705"/>
                  </a:cubicBezTo>
                  <a:cubicBezTo>
                    <a:pt x="3479" y="705"/>
                    <a:pt x="3494" y="493"/>
                    <a:pt x="3327" y="493"/>
                  </a:cubicBezTo>
                  <a:cubicBezTo>
                    <a:pt x="3295" y="493"/>
                    <a:pt x="3255" y="501"/>
                    <a:pt x="3208" y="520"/>
                  </a:cubicBezTo>
                  <a:cubicBezTo>
                    <a:pt x="3208" y="520"/>
                    <a:pt x="3106" y="52"/>
                    <a:pt x="2693" y="4"/>
                  </a:cubicBezTo>
                  <a:cubicBezTo>
                    <a:pt x="2673" y="2"/>
                    <a:pt x="2653" y="1"/>
                    <a:pt x="2633" y="1"/>
                  </a:cubicBezTo>
                  <a:close/>
                </a:path>
              </a:pathLst>
            </a:custGeom>
            <a:solidFill>
              <a:srgbClr val="7021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7499;p67">
              <a:extLst>
                <a:ext uri="{FF2B5EF4-FFF2-40B4-BE49-F238E27FC236}">
                  <a16:creationId xmlns:a16="http://schemas.microsoft.com/office/drawing/2014/main" id="{5545895F-891B-4C1F-2488-C5FE0B1B1AA1}"/>
                </a:ext>
              </a:extLst>
            </p:cNvPr>
            <p:cNvSpPr/>
            <p:nvPr/>
          </p:nvSpPr>
          <p:spPr>
            <a:xfrm>
              <a:off x="10621750" y="3405138"/>
              <a:ext cx="11750" cy="25000"/>
            </a:xfrm>
            <a:custGeom>
              <a:avLst/>
              <a:gdLst/>
              <a:ahLst/>
              <a:cxnLst/>
              <a:rect l="l" t="t" r="r" b="b"/>
              <a:pathLst>
                <a:path w="470" h="1000" extrusionOk="0">
                  <a:moveTo>
                    <a:pt x="289" y="1"/>
                  </a:moveTo>
                  <a:cubicBezTo>
                    <a:pt x="120" y="1"/>
                    <a:pt x="7" y="175"/>
                    <a:pt x="6" y="368"/>
                  </a:cubicBezTo>
                  <a:cubicBezTo>
                    <a:pt x="0" y="895"/>
                    <a:pt x="470" y="999"/>
                    <a:pt x="470" y="999"/>
                  </a:cubicBezTo>
                  <a:lnTo>
                    <a:pt x="470" y="61"/>
                  </a:lnTo>
                  <a:cubicBezTo>
                    <a:pt x="405" y="19"/>
                    <a:pt x="344" y="1"/>
                    <a:pt x="289" y="1"/>
                  </a:cubicBezTo>
                  <a:close/>
                </a:path>
              </a:pathLst>
            </a:custGeom>
            <a:solidFill>
              <a:srgbClr val="9C4E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7500;p67">
              <a:extLst>
                <a:ext uri="{FF2B5EF4-FFF2-40B4-BE49-F238E27FC236}">
                  <a16:creationId xmlns:a16="http://schemas.microsoft.com/office/drawing/2014/main" id="{2D9EAD3A-AB04-CB7A-601D-06AA15AB25C3}"/>
                </a:ext>
              </a:extLst>
            </p:cNvPr>
            <p:cNvSpPr/>
            <p:nvPr/>
          </p:nvSpPr>
          <p:spPr>
            <a:xfrm>
              <a:off x="10713300" y="3405138"/>
              <a:ext cx="11725" cy="25000"/>
            </a:xfrm>
            <a:custGeom>
              <a:avLst/>
              <a:gdLst/>
              <a:ahLst/>
              <a:cxnLst/>
              <a:rect l="l" t="t" r="r" b="b"/>
              <a:pathLst>
                <a:path w="469" h="1000" extrusionOk="0">
                  <a:moveTo>
                    <a:pt x="181" y="1"/>
                  </a:moveTo>
                  <a:cubicBezTo>
                    <a:pt x="126" y="1"/>
                    <a:pt x="65" y="19"/>
                    <a:pt x="0" y="61"/>
                  </a:cubicBezTo>
                  <a:lnTo>
                    <a:pt x="0" y="999"/>
                  </a:lnTo>
                  <a:cubicBezTo>
                    <a:pt x="0" y="999"/>
                    <a:pt x="469" y="895"/>
                    <a:pt x="464" y="368"/>
                  </a:cubicBezTo>
                  <a:cubicBezTo>
                    <a:pt x="462" y="175"/>
                    <a:pt x="349" y="1"/>
                    <a:pt x="181" y="1"/>
                  </a:cubicBezTo>
                  <a:close/>
                </a:path>
              </a:pathLst>
            </a:custGeom>
            <a:solidFill>
              <a:srgbClr val="9C4E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7501;p67">
              <a:extLst>
                <a:ext uri="{FF2B5EF4-FFF2-40B4-BE49-F238E27FC236}">
                  <a16:creationId xmlns:a16="http://schemas.microsoft.com/office/drawing/2014/main" id="{FDF429B9-117F-DB59-228D-3AFB8AAC7F1B}"/>
                </a:ext>
              </a:extLst>
            </p:cNvPr>
            <p:cNvSpPr/>
            <p:nvPr/>
          </p:nvSpPr>
          <p:spPr>
            <a:xfrm>
              <a:off x="10655075" y="3472413"/>
              <a:ext cx="37100" cy="19350"/>
            </a:xfrm>
            <a:custGeom>
              <a:avLst/>
              <a:gdLst/>
              <a:ahLst/>
              <a:cxnLst/>
              <a:rect l="l" t="t" r="r" b="b"/>
              <a:pathLst>
                <a:path w="1484" h="774" extrusionOk="0">
                  <a:moveTo>
                    <a:pt x="1475" y="1"/>
                  </a:moveTo>
                  <a:lnTo>
                    <a:pt x="1475" y="1"/>
                  </a:lnTo>
                  <a:cubicBezTo>
                    <a:pt x="1479" y="101"/>
                    <a:pt x="1467" y="199"/>
                    <a:pt x="1438" y="294"/>
                  </a:cubicBezTo>
                  <a:cubicBezTo>
                    <a:pt x="1409" y="388"/>
                    <a:pt x="1357" y="475"/>
                    <a:pt x="1289" y="543"/>
                  </a:cubicBezTo>
                  <a:cubicBezTo>
                    <a:pt x="1217" y="611"/>
                    <a:pt x="1132" y="660"/>
                    <a:pt x="1038" y="688"/>
                  </a:cubicBezTo>
                  <a:cubicBezTo>
                    <a:pt x="944" y="715"/>
                    <a:pt x="847" y="730"/>
                    <a:pt x="749" y="730"/>
                  </a:cubicBezTo>
                  <a:cubicBezTo>
                    <a:pt x="739" y="730"/>
                    <a:pt x="729" y="730"/>
                    <a:pt x="719" y="730"/>
                  </a:cubicBezTo>
                  <a:cubicBezTo>
                    <a:pt x="631" y="730"/>
                    <a:pt x="544" y="718"/>
                    <a:pt x="458" y="696"/>
                  </a:cubicBezTo>
                  <a:cubicBezTo>
                    <a:pt x="266" y="646"/>
                    <a:pt x="112" y="502"/>
                    <a:pt x="51" y="311"/>
                  </a:cubicBezTo>
                  <a:cubicBezTo>
                    <a:pt x="20" y="217"/>
                    <a:pt x="3" y="118"/>
                    <a:pt x="6" y="19"/>
                  </a:cubicBezTo>
                  <a:lnTo>
                    <a:pt x="6" y="19"/>
                  </a:lnTo>
                  <a:cubicBezTo>
                    <a:pt x="0" y="68"/>
                    <a:pt x="0" y="118"/>
                    <a:pt x="6" y="169"/>
                  </a:cubicBezTo>
                  <a:cubicBezTo>
                    <a:pt x="11" y="218"/>
                    <a:pt x="20" y="269"/>
                    <a:pt x="33" y="318"/>
                  </a:cubicBezTo>
                  <a:cubicBezTo>
                    <a:pt x="60" y="417"/>
                    <a:pt x="112" y="508"/>
                    <a:pt x="184" y="582"/>
                  </a:cubicBezTo>
                  <a:cubicBezTo>
                    <a:pt x="258" y="654"/>
                    <a:pt x="349" y="707"/>
                    <a:pt x="449" y="736"/>
                  </a:cubicBezTo>
                  <a:cubicBezTo>
                    <a:pt x="538" y="760"/>
                    <a:pt x="630" y="773"/>
                    <a:pt x="723" y="773"/>
                  </a:cubicBezTo>
                  <a:cubicBezTo>
                    <a:pt x="733" y="773"/>
                    <a:pt x="742" y="773"/>
                    <a:pt x="752" y="773"/>
                  </a:cubicBezTo>
                  <a:cubicBezTo>
                    <a:pt x="853" y="773"/>
                    <a:pt x="956" y="757"/>
                    <a:pt x="1053" y="727"/>
                  </a:cubicBezTo>
                  <a:cubicBezTo>
                    <a:pt x="1153" y="697"/>
                    <a:pt x="1242" y="642"/>
                    <a:pt x="1314" y="567"/>
                  </a:cubicBezTo>
                  <a:cubicBezTo>
                    <a:pt x="1384" y="493"/>
                    <a:pt x="1435" y="400"/>
                    <a:pt x="1459" y="300"/>
                  </a:cubicBezTo>
                  <a:cubicBezTo>
                    <a:pt x="1470" y="251"/>
                    <a:pt x="1478" y="200"/>
                    <a:pt x="1481" y="151"/>
                  </a:cubicBezTo>
                  <a:cubicBezTo>
                    <a:pt x="1484" y="101"/>
                    <a:pt x="1482" y="50"/>
                    <a:pt x="14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7502;p67">
              <a:extLst>
                <a:ext uri="{FF2B5EF4-FFF2-40B4-BE49-F238E27FC236}">
                  <a16:creationId xmlns:a16="http://schemas.microsoft.com/office/drawing/2014/main" id="{EB2EC3CF-23AB-6C0A-2927-DE92C703CCB0}"/>
                </a:ext>
              </a:extLst>
            </p:cNvPr>
            <p:cNvSpPr/>
            <p:nvPr/>
          </p:nvSpPr>
          <p:spPr>
            <a:xfrm>
              <a:off x="10548700" y="3298488"/>
              <a:ext cx="76600" cy="188825"/>
            </a:xfrm>
            <a:custGeom>
              <a:avLst/>
              <a:gdLst/>
              <a:ahLst/>
              <a:cxnLst/>
              <a:rect l="l" t="t" r="r" b="b"/>
              <a:pathLst>
                <a:path w="3064" h="7553" extrusionOk="0">
                  <a:moveTo>
                    <a:pt x="2400" y="0"/>
                  </a:moveTo>
                  <a:cubicBezTo>
                    <a:pt x="2332" y="0"/>
                    <a:pt x="2042" y="541"/>
                    <a:pt x="2042" y="541"/>
                  </a:cubicBezTo>
                  <a:cubicBezTo>
                    <a:pt x="2084" y="303"/>
                    <a:pt x="2073" y="67"/>
                    <a:pt x="2017" y="67"/>
                  </a:cubicBezTo>
                  <a:cubicBezTo>
                    <a:pt x="1991" y="67"/>
                    <a:pt x="1956" y="116"/>
                    <a:pt x="1912" y="235"/>
                  </a:cubicBezTo>
                  <a:cubicBezTo>
                    <a:pt x="1811" y="511"/>
                    <a:pt x="1543" y="1223"/>
                    <a:pt x="1179" y="2295"/>
                  </a:cubicBezTo>
                  <a:cubicBezTo>
                    <a:pt x="981" y="2878"/>
                    <a:pt x="1" y="5240"/>
                    <a:pt x="53" y="5675"/>
                  </a:cubicBezTo>
                  <a:cubicBezTo>
                    <a:pt x="104" y="6111"/>
                    <a:pt x="1842" y="7553"/>
                    <a:pt x="1842" y="7553"/>
                  </a:cubicBezTo>
                  <a:lnTo>
                    <a:pt x="2685" y="6269"/>
                  </a:lnTo>
                  <a:cubicBezTo>
                    <a:pt x="2685" y="6269"/>
                    <a:pt x="1338" y="5340"/>
                    <a:pt x="1338" y="5147"/>
                  </a:cubicBezTo>
                  <a:cubicBezTo>
                    <a:pt x="1338" y="4956"/>
                    <a:pt x="2066" y="1949"/>
                    <a:pt x="2066" y="1949"/>
                  </a:cubicBezTo>
                  <a:cubicBezTo>
                    <a:pt x="2672" y="1820"/>
                    <a:pt x="3064" y="1237"/>
                    <a:pt x="3019" y="1143"/>
                  </a:cubicBezTo>
                  <a:cubicBezTo>
                    <a:pt x="3010" y="1126"/>
                    <a:pt x="2995" y="1119"/>
                    <a:pt x="2974" y="1119"/>
                  </a:cubicBezTo>
                  <a:cubicBezTo>
                    <a:pt x="2891" y="1119"/>
                    <a:pt x="2728" y="1237"/>
                    <a:pt x="2646" y="1237"/>
                  </a:cubicBezTo>
                  <a:cubicBezTo>
                    <a:pt x="2642" y="1237"/>
                    <a:pt x="2638" y="1237"/>
                    <a:pt x="2634" y="1236"/>
                  </a:cubicBezTo>
                  <a:cubicBezTo>
                    <a:pt x="2539" y="1218"/>
                    <a:pt x="2927" y="549"/>
                    <a:pt x="2943" y="331"/>
                  </a:cubicBezTo>
                  <a:cubicBezTo>
                    <a:pt x="2945" y="303"/>
                    <a:pt x="2939" y="290"/>
                    <a:pt x="2928" y="290"/>
                  </a:cubicBezTo>
                  <a:cubicBezTo>
                    <a:pt x="2848" y="290"/>
                    <a:pt x="2491" y="854"/>
                    <a:pt x="2491" y="854"/>
                  </a:cubicBezTo>
                  <a:cubicBezTo>
                    <a:pt x="2491" y="854"/>
                    <a:pt x="2639" y="364"/>
                    <a:pt x="2676" y="147"/>
                  </a:cubicBezTo>
                  <a:cubicBezTo>
                    <a:pt x="2681" y="121"/>
                    <a:pt x="2678" y="109"/>
                    <a:pt x="2669" y="109"/>
                  </a:cubicBezTo>
                  <a:cubicBezTo>
                    <a:pt x="2606" y="109"/>
                    <a:pt x="2248" y="701"/>
                    <a:pt x="2248" y="701"/>
                  </a:cubicBezTo>
                  <a:cubicBezTo>
                    <a:pt x="2248" y="701"/>
                    <a:pt x="2421" y="201"/>
                    <a:pt x="2415" y="28"/>
                  </a:cubicBezTo>
                  <a:cubicBezTo>
                    <a:pt x="2414" y="9"/>
                    <a:pt x="2409" y="0"/>
                    <a:pt x="2400" y="0"/>
                  </a:cubicBezTo>
                  <a:close/>
                </a:path>
              </a:pathLst>
            </a:custGeom>
            <a:solidFill>
              <a:srgbClr val="9C4E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7503;p67">
              <a:extLst>
                <a:ext uri="{FF2B5EF4-FFF2-40B4-BE49-F238E27FC236}">
                  <a16:creationId xmlns:a16="http://schemas.microsoft.com/office/drawing/2014/main" id="{0CADE08C-CE80-967E-2F09-6209B190E7CE}"/>
                </a:ext>
              </a:extLst>
            </p:cNvPr>
            <p:cNvSpPr/>
            <p:nvPr/>
          </p:nvSpPr>
          <p:spPr>
            <a:xfrm>
              <a:off x="10596025" y="3313738"/>
              <a:ext cx="15075" cy="10750"/>
            </a:xfrm>
            <a:custGeom>
              <a:avLst/>
              <a:gdLst/>
              <a:ahLst/>
              <a:cxnLst/>
              <a:rect l="l" t="t" r="r" b="b"/>
              <a:pathLst>
                <a:path w="603" h="430" extrusionOk="0">
                  <a:moveTo>
                    <a:pt x="63" y="1"/>
                  </a:moveTo>
                  <a:cubicBezTo>
                    <a:pt x="42" y="1"/>
                    <a:pt x="21" y="2"/>
                    <a:pt x="0" y="4"/>
                  </a:cubicBezTo>
                  <a:cubicBezTo>
                    <a:pt x="63" y="25"/>
                    <a:pt x="124" y="47"/>
                    <a:pt x="184" y="71"/>
                  </a:cubicBezTo>
                  <a:cubicBezTo>
                    <a:pt x="242" y="95"/>
                    <a:pt x="298" y="123"/>
                    <a:pt x="352" y="156"/>
                  </a:cubicBezTo>
                  <a:cubicBezTo>
                    <a:pt x="404" y="188"/>
                    <a:pt x="453" y="226"/>
                    <a:pt x="495" y="271"/>
                  </a:cubicBezTo>
                  <a:cubicBezTo>
                    <a:pt x="538" y="319"/>
                    <a:pt x="574" y="371"/>
                    <a:pt x="603" y="429"/>
                  </a:cubicBezTo>
                  <a:cubicBezTo>
                    <a:pt x="601" y="361"/>
                    <a:pt x="579" y="293"/>
                    <a:pt x="540" y="237"/>
                  </a:cubicBezTo>
                  <a:cubicBezTo>
                    <a:pt x="501" y="179"/>
                    <a:pt x="449" y="131"/>
                    <a:pt x="389" y="95"/>
                  </a:cubicBezTo>
                  <a:cubicBezTo>
                    <a:pt x="331" y="59"/>
                    <a:pt x="267" y="34"/>
                    <a:pt x="200" y="18"/>
                  </a:cubicBezTo>
                  <a:cubicBezTo>
                    <a:pt x="155" y="6"/>
                    <a:pt x="109" y="1"/>
                    <a:pt x="63" y="1"/>
                  </a:cubicBezTo>
                  <a:close/>
                </a:path>
              </a:pathLst>
            </a:custGeom>
            <a:solidFill>
              <a:srgbClr val="6B28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7504;p67">
              <a:extLst>
                <a:ext uri="{FF2B5EF4-FFF2-40B4-BE49-F238E27FC236}">
                  <a16:creationId xmlns:a16="http://schemas.microsoft.com/office/drawing/2014/main" id="{ED50C08F-C9B1-E1E0-39BA-E99F11251794}"/>
                </a:ext>
              </a:extLst>
            </p:cNvPr>
            <p:cNvSpPr/>
            <p:nvPr/>
          </p:nvSpPr>
          <p:spPr>
            <a:xfrm>
              <a:off x="10600050" y="3331688"/>
              <a:ext cx="9600" cy="7475"/>
            </a:xfrm>
            <a:custGeom>
              <a:avLst/>
              <a:gdLst/>
              <a:ahLst/>
              <a:cxnLst/>
              <a:rect l="l" t="t" r="r" b="b"/>
              <a:pathLst>
                <a:path w="384" h="299" extrusionOk="0">
                  <a:moveTo>
                    <a:pt x="262" y="0"/>
                  </a:moveTo>
                  <a:cubicBezTo>
                    <a:pt x="258" y="0"/>
                    <a:pt x="254" y="0"/>
                    <a:pt x="251" y="0"/>
                  </a:cubicBezTo>
                  <a:cubicBezTo>
                    <a:pt x="201" y="3"/>
                    <a:pt x="155" y="23"/>
                    <a:pt x="116" y="56"/>
                  </a:cubicBezTo>
                  <a:cubicBezTo>
                    <a:pt x="108" y="63"/>
                    <a:pt x="99" y="72"/>
                    <a:pt x="91" y="81"/>
                  </a:cubicBezTo>
                  <a:cubicBezTo>
                    <a:pt x="84" y="88"/>
                    <a:pt x="75" y="99"/>
                    <a:pt x="69" y="108"/>
                  </a:cubicBezTo>
                  <a:cubicBezTo>
                    <a:pt x="61" y="117"/>
                    <a:pt x="55" y="127"/>
                    <a:pt x="49" y="138"/>
                  </a:cubicBezTo>
                  <a:cubicBezTo>
                    <a:pt x="43" y="147"/>
                    <a:pt x="37" y="157"/>
                    <a:pt x="33" y="167"/>
                  </a:cubicBezTo>
                  <a:cubicBezTo>
                    <a:pt x="24" y="188"/>
                    <a:pt x="17" y="209"/>
                    <a:pt x="11" y="232"/>
                  </a:cubicBezTo>
                  <a:cubicBezTo>
                    <a:pt x="5" y="254"/>
                    <a:pt x="2" y="276"/>
                    <a:pt x="0" y="299"/>
                  </a:cubicBezTo>
                  <a:cubicBezTo>
                    <a:pt x="15" y="282"/>
                    <a:pt x="28" y="264"/>
                    <a:pt x="42" y="246"/>
                  </a:cubicBezTo>
                  <a:cubicBezTo>
                    <a:pt x="55" y="230"/>
                    <a:pt x="67" y="212"/>
                    <a:pt x="81" y="197"/>
                  </a:cubicBezTo>
                  <a:cubicBezTo>
                    <a:pt x="94" y="181"/>
                    <a:pt x="108" y="166"/>
                    <a:pt x="121" y="151"/>
                  </a:cubicBezTo>
                  <a:cubicBezTo>
                    <a:pt x="134" y="136"/>
                    <a:pt x="148" y="123"/>
                    <a:pt x="163" y="111"/>
                  </a:cubicBezTo>
                  <a:cubicBezTo>
                    <a:pt x="191" y="85"/>
                    <a:pt x="224" y="67"/>
                    <a:pt x="261" y="56"/>
                  </a:cubicBezTo>
                  <a:cubicBezTo>
                    <a:pt x="288" y="48"/>
                    <a:pt x="316" y="44"/>
                    <a:pt x="345" y="44"/>
                  </a:cubicBezTo>
                  <a:cubicBezTo>
                    <a:pt x="358" y="44"/>
                    <a:pt x="371" y="45"/>
                    <a:pt x="383" y="47"/>
                  </a:cubicBezTo>
                  <a:cubicBezTo>
                    <a:pt x="350" y="16"/>
                    <a:pt x="307" y="0"/>
                    <a:pt x="262" y="0"/>
                  </a:cubicBezTo>
                  <a:close/>
                </a:path>
              </a:pathLst>
            </a:custGeom>
            <a:solidFill>
              <a:srgbClr val="6B28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7505;p67">
              <a:extLst>
                <a:ext uri="{FF2B5EF4-FFF2-40B4-BE49-F238E27FC236}">
                  <a16:creationId xmlns:a16="http://schemas.microsoft.com/office/drawing/2014/main" id="{E5E0C8F3-0A62-B473-D3B4-EFB640DD9F79}"/>
                </a:ext>
              </a:extLst>
            </p:cNvPr>
            <p:cNvSpPr/>
            <p:nvPr/>
          </p:nvSpPr>
          <p:spPr>
            <a:xfrm>
              <a:off x="10582100" y="3449463"/>
              <a:ext cx="67350" cy="62600"/>
            </a:xfrm>
            <a:custGeom>
              <a:avLst/>
              <a:gdLst/>
              <a:ahLst/>
              <a:cxnLst/>
              <a:rect l="l" t="t" r="r" b="b"/>
              <a:pathLst>
                <a:path w="2694" h="2504" extrusionOk="0">
                  <a:moveTo>
                    <a:pt x="1101" y="0"/>
                  </a:moveTo>
                  <a:cubicBezTo>
                    <a:pt x="345" y="286"/>
                    <a:pt x="44" y="862"/>
                    <a:pt x="1" y="1200"/>
                  </a:cubicBezTo>
                  <a:cubicBezTo>
                    <a:pt x="730" y="1789"/>
                    <a:pt x="1696" y="2504"/>
                    <a:pt x="1696" y="2504"/>
                  </a:cubicBezTo>
                  <a:lnTo>
                    <a:pt x="2694" y="887"/>
                  </a:lnTo>
                  <a:cubicBezTo>
                    <a:pt x="2694" y="887"/>
                    <a:pt x="1807" y="413"/>
                    <a:pt x="11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7506;p67">
              <a:extLst>
                <a:ext uri="{FF2B5EF4-FFF2-40B4-BE49-F238E27FC236}">
                  <a16:creationId xmlns:a16="http://schemas.microsoft.com/office/drawing/2014/main" id="{F0314048-164B-FEC5-0975-92EFA7BDA918}"/>
                </a:ext>
              </a:extLst>
            </p:cNvPr>
            <p:cNvSpPr/>
            <p:nvPr/>
          </p:nvSpPr>
          <p:spPr>
            <a:xfrm>
              <a:off x="10620625" y="3495913"/>
              <a:ext cx="9275" cy="13400"/>
            </a:xfrm>
            <a:custGeom>
              <a:avLst/>
              <a:gdLst/>
              <a:ahLst/>
              <a:cxnLst/>
              <a:rect l="l" t="t" r="r" b="b"/>
              <a:pathLst>
                <a:path w="371" h="536" extrusionOk="0">
                  <a:moveTo>
                    <a:pt x="370" y="0"/>
                  </a:moveTo>
                  <a:lnTo>
                    <a:pt x="370" y="0"/>
                  </a:lnTo>
                  <a:cubicBezTo>
                    <a:pt x="327" y="33"/>
                    <a:pt x="287" y="72"/>
                    <a:pt x="251" y="115"/>
                  </a:cubicBezTo>
                  <a:cubicBezTo>
                    <a:pt x="215" y="157"/>
                    <a:pt x="182" y="200"/>
                    <a:pt x="152" y="246"/>
                  </a:cubicBezTo>
                  <a:cubicBezTo>
                    <a:pt x="123" y="291"/>
                    <a:pt x="94" y="339"/>
                    <a:pt x="67" y="386"/>
                  </a:cubicBezTo>
                  <a:cubicBezTo>
                    <a:pt x="42" y="435"/>
                    <a:pt x="20" y="485"/>
                    <a:pt x="0" y="535"/>
                  </a:cubicBezTo>
                  <a:cubicBezTo>
                    <a:pt x="35" y="492"/>
                    <a:pt x="66" y="449"/>
                    <a:pt x="97" y="404"/>
                  </a:cubicBezTo>
                  <a:cubicBezTo>
                    <a:pt x="129" y="359"/>
                    <a:pt x="158" y="315"/>
                    <a:pt x="190" y="270"/>
                  </a:cubicBezTo>
                  <a:lnTo>
                    <a:pt x="279" y="134"/>
                  </a:lnTo>
                  <a:lnTo>
                    <a:pt x="3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7507;p67">
              <a:extLst>
                <a:ext uri="{FF2B5EF4-FFF2-40B4-BE49-F238E27FC236}">
                  <a16:creationId xmlns:a16="http://schemas.microsoft.com/office/drawing/2014/main" id="{C79C789B-4532-BFE6-CE66-5648C07A2FFD}"/>
                </a:ext>
              </a:extLst>
            </p:cNvPr>
            <p:cNvSpPr/>
            <p:nvPr/>
          </p:nvSpPr>
          <p:spPr>
            <a:xfrm>
              <a:off x="10621850" y="3496788"/>
              <a:ext cx="1850" cy="9625"/>
            </a:xfrm>
            <a:custGeom>
              <a:avLst/>
              <a:gdLst/>
              <a:ahLst/>
              <a:cxnLst/>
              <a:rect l="l" t="t" r="r" b="b"/>
              <a:pathLst>
                <a:path w="74" h="385" extrusionOk="0">
                  <a:moveTo>
                    <a:pt x="74" y="1"/>
                  </a:moveTo>
                  <a:cubicBezTo>
                    <a:pt x="54" y="29"/>
                    <a:pt x="39" y="59"/>
                    <a:pt x="29" y="90"/>
                  </a:cubicBezTo>
                  <a:cubicBezTo>
                    <a:pt x="18" y="122"/>
                    <a:pt x="11" y="154"/>
                    <a:pt x="6" y="187"/>
                  </a:cubicBezTo>
                  <a:cubicBezTo>
                    <a:pt x="2" y="220"/>
                    <a:pt x="1" y="253"/>
                    <a:pt x="2" y="286"/>
                  </a:cubicBezTo>
                  <a:cubicBezTo>
                    <a:pt x="3" y="318"/>
                    <a:pt x="11" y="351"/>
                    <a:pt x="21" y="384"/>
                  </a:cubicBezTo>
                  <a:cubicBezTo>
                    <a:pt x="29" y="351"/>
                    <a:pt x="32" y="318"/>
                    <a:pt x="38" y="287"/>
                  </a:cubicBezTo>
                  <a:lnTo>
                    <a:pt x="51" y="193"/>
                  </a:lnTo>
                  <a:cubicBezTo>
                    <a:pt x="59" y="131"/>
                    <a:pt x="69" y="68"/>
                    <a:pt x="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7508;p67">
              <a:extLst>
                <a:ext uri="{FF2B5EF4-FFF2-40B4-BE49-F238E27FC236}">
                  <a16:creationId xmlns:a16="http://schemas.microsoft.com/office/drawing/2014/main" id="{9F90D10D-501A-F40C-F6D5-06F7E10C6042}"/>
                </a:ext>
              </a:extLst>
            </p:cNvPr>
            <p:cNvSpPr/>
            <p:nvPr/>
          </p:nvSpPr>
          <p:spPr>
            <a:xfrm>
              <a:off x="10585025" y="3451738"/>
              <a:ext cx="28450" cy="30100"/>
            </a:xfrm>
            <a:custGeom>
              <a:avLst/>
              <a:gdLst/>
              <a:ahLst/>
              <a:cxnLst/>
              <a:rect l="l" t="t" r="r" b="b"/>
              <a:pathLst>
                <a:path w="1138" h="1204" extrusionOk="0">
                  <a:moveTo>
                    <a:pt x="1138" y="0"/>
                  </a:moveTo>
                  <a:lnTo>
                    <a:pt x="1138" y="0"/>
                  </a:lnTo>
                  <a:cubicBezTo>
                    <a:pt x="999" y="39"/>
                    <a:pt x="870" y="98"/>
                    <a:pt x="750" y="180"/>
                  </a:cubicBezTo>
                  <a:cubicBezTo>
                    <a:pt x="631" y="261"/>
                    <a:pt x="524" y="358"/>
                    <a:pt x="428" y="465"/>
                  </a:cubicBezTo>
                  <a:cubicBezTo>
                    <a:pt x="382" y="519"/>
                    <a:pt x="336" y="576"/>
                    <a:pt x="294" y="634"/>
                  </a:cubicBezTo>
                  <a:cubicBezTo>
                    <a:pt x="252" y="692"/>
                    <a:pt x="213" y="752"/>
                    <a:pt x="178" y="814"/>
                  </a:cubicBezTo>
                  <a:cubicBezTo>
                    <a:pt x="105" y="936"/>
                    <a:pt x="45" y="1068"/>
                    <a:pt x="0" y="1203"/>
                  </a:cubicBezTo>
                  <a:cubicBezTo>
                    <a:pt x="61" y="1075"/>
                    <a:pt x="130" y="951"/>
                    <a:pt x="207" y="832"/>
                  </a:cubicBezTo>
                  <a:cubicBezTo>
                    <a:pt x="284" y="713"/>
                    <a:pt x="369" y="601"/>
                    <a:pt x="462" y="495"/>
                  </a:cubicBezTo>
                  <a:cubicBezTo>
                    <a:pt x="509" y="441"/>
                    <a:pt x="558" y="392"/>
                    <a:pt x="609" y="344"/>
                  </a:cubicBezTo>
                  <a:cubicBezTo>
                    <a:pt x="634" y="319"/>
                    <a:pt x="661" y="297"/>
                    <a:pt x="688" y="274"/>
                  </a:cubicBezTo>
                  <a:cubicBezTo>
                    <a:pt x="701" y="262"/>
                    <a:pt x="716" y="252"/>
                    <a:pt x="729" y="242"/>
                  </a:cubicBezTo>
                  <a:cubicBezTo>
                    <a:pt x="743" y="230"/>
                    <a:pt x="756" y="219"/>
                    <a:pt x="771" y="209"/>
                  </a:cubicBezTo>
                  <a:cubicBezTo>
                    <a:pt x="884" y="124"/>
                    <a:pt x="1008" y="54"/>
                    <a:pt x="11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7509;p67">
              <a:extLst>
                <a:ext uri="{FF2B5EF4-FFF2-40B4-BE49-F238E27FC236}">
                  <a16:creationId xmlns:a16="http://schemas.microsoft.com/office/drawing/2014/main" id="{A924D74B-A1EB-7AF3-8E1E-449523AC4436}"/>
                </a:ext>
              </a:extLst>
            </p:cNvPr>
            <p:cNvSpPr/>
            <p:nvPr/>
          </p:nvSpPr>
          <p:spPr>
            <a:xfrm>
              <a:off x="10719300" y="3298488"/>
              <a:ext cx="76625" cy="188825"/>
            </a:xfrm>
            <a:custGeom>
              <a:avLst/>
              <a:gdLst/>
              <a:ahLst/>
              <a:cxnLst/>
              <a:rect l="l" t="t" r="r" b="b"/>
              <a:pathLst>
                <a:path w="3065" h="7553" extrusionOk="0">
                  <a:moveTo>
                    <a:pt x="664" y="0"/>
                  </a:moveTo>
                  <a:cubicBezTo>
                    <a:pt x="655" y="0"/>
                    <a:pt x="650" y="9"/>
                    <a:pt x="649" y="28"/>
                  </a:cubicBezTo>
                  <a:cubicBezTo>
                    <a:pt x="645" y="201"/>
                    <a:pt x="818" y="701"/>
                    <a:pt x="818" y="701"/>
                  </a:cubicBezTo>
                  <a:cubicBezTo>
                    <a:pt x="818" y="701"/>
                    <a:pt x="458" y="109"/>
                    <a:pt x="395" y="109"/>
                  </a:cubicBezTo>
                  <a:cubicBezTo>
                    <a:pt x="387" y="109"/>
                    <a:pt x="384" y="121"/>
                    <a:pt x="388" y="147"/>
                  </a:cubicBezTo>
                  <a:cubicBezTo>
                    <a:pt x="427" y="364"/>
                    <a:pt x="575" y="854"/>
                    <a:pt x="575" y="854"/>
                  </a:cubicBezTo>
                  <a:cubicBezTo>
                    <a:pt x="575" y="854"/>
                    <a:pt x="217" y="290"/>
                    <a:pt x="137" y="290"/>
                  </a:cubicBezTo>
                  <a:cubicBezTo>
                    <a:pt x="125" y="290"/>
                    <a:pt x="119" y="303"/>
                    <a:pt x="121" y="331"/>
                  </a:cubicBezTo>
                  <a:cubicBezTo>
                    <a:pt x="139" y="549"/>
                    <a:pt x="575" y="1273"/>
                    <a:pt x="478" y="1290"/>
                  </a:cubicBezTo>
                  <a:cubicBezTo>
                    <a:pt x="475" y="1290"/>
                    <a:pt x="472" y="1290"/>
                    <a:pt x="468" y="1290"/>
                  </a:cubicBezTo>
                  <a:cubicBezTo>
                    <a:pt x="381" y="1290"/>
                    <a:pt x="174" y="1123"/>
                    <a:pt x="84" y="1123"/>
                  </a:cubicBezTo>
                  <a:cubicBezTo>
                    <a:pt x="67" y="1123"/>
                    <a:pt x="54" y="1129"/>
                    <a:pt x="47" y="1143"/>
                  </a:cubicBezTo>
                  <a:cubicBezTo>
                    <a:pt x="0" y="1237"/>
                    <a:pt x="394" y="1820"/>
                    <a:pt x="1000" y="1949"/>
                  </a:cubicBezTo>
                  <a:cubicBezTo>
                    <a:pt x="1000" y="1949"/>
                    <a:pt x="1726" y="4956"/>
                    <a:pt x="1726" y="5147"/>
                  </a:cubicBezTo>
                  <a:cubicBezTo>
                    <a:pt x="1726" y="5340"/>
                    <a:pt x="379" y="6269"/>
                    <a:pt x="379" y="6269"/>
                  </a:cubicBezTo>
                  <a:lnTo>
                    <a:pt x="1223" y="7553"/>
                  </a:lnTo>
                  <a:cubicBezTo>
                    <a:pt x="1223" y="7553"/>
                    <a:pt x="2960" y="6111"/>
                    <a:pt x="3013" y="5675"/>
                  </a:cubicBezTo>
                  <a:cubicBezTo>
                    <a:pt x="3065" y="5240"/>
                    <a:pt x="2084" y="2878"/>
                    <a:pt x="1887" y="2295"/>
                  </a:cubicBezTo>
                  <a:cubicBezTo>
                    <a:pt x="1521" y="1223"/>
                    <a:pt x="1255" y="511"/>
                    <a:pt x="1153" y="235"/>
                  </a:cubicBezTo>
                  <a:cubicBezTo>
                    <a:pt x="1109" y="116"/>
                    <a:pt x="1074" y="67"/>
                    <a:pt x="1049" y="67"/>
                  </a:cubicBezTo>
                  <a:cubicBezTo>
                    <a:pt x="992" y="67"/>
                    <a:pt x="981" y="303"/>
                    <a:pt x="1022" y="541"/>
                  </a:cubicBezTo>
                  <a:cubicBezTo>
                    <a:pt x="1022" y="541"/>
                    <a:pt x="733" y="0"/>
                    <a:pt x="664" y="0"/>
                  </a:cubicBezTo>
                  <a:close/>
                </a:path>
              </a:pathLst>
            </a:custGeom>
            <a:solidFill>
              <a:srgbClr val="9C4E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7510;p67">
              <a:extLst>
                <a:ext uri="{FF2B5EF4-FFF2-40B4-BE49-F238E27FC236}">
                  <a16:creationId xmlns:a16="http://schemas.microsoft.com/office/drawing/2014/main" id="{96E97E12-F9E5-EC44-84F5-132DA8C921D1}"/>
                </a:ext>
              </a:extLst>
            </p:cNvPr>
            <p:cNvSpPr/>
            <p:nvPr/>
          </p:nvSpPr>
          <p:spPr>
            <a:xfrm>
              <a:off x="10733550" y="3313738"/>
              <a:ext cx="15075" cy="10750"/>
            </a:xfrm>
            <a:custGeom>
              <a:avLst/>
              <a:gdLst/>
              <a:ahLst/>
              <a:cxnLst/>
              <a:rect l="l" t="t" r="r" b="b"/>
              <a:pathLst>
                <a:path w="603" h="430" extrusionOk="0">
                  <a:moveTo>
                    <a:pt x="544" y="1"/>
                  </a:moveTo>
                  <a:cubicBezTo>
                    <a:pt x="496" y="1"/>
                    <a:pt x="449" y="7"/>
                    <a:pt x="403" y="18"/>
                  </a:cubicBezTo>
                  <a:cubicBezTo>
                    <a:pt x="336" y="34"/>
                    <a:pt x="271" y="59"/>
                    <a:pt x="213" y="95"/>
                  </a:cubicBezTo>
                  <a:cubicBezTo>
                    <a:pt x="154" y="131"/>
                    <a:pt x="103" y="179"/>
                    <a:pt x="63" y="237"/>
                  </a:cubicBezTo>
                  <a:cubicBezTo>
                    <a:pt x="24" y="293"/>
                    <a:pt x="3" y="361"/>
                    <a:pt x="0" y="429"/>
                  </a:cubicBezTo>
                  <a:cubicBezTo>
                    <a:pt x="28" y="371"/>
                    <a:pt x="64" y="319"/>
                    <a:pt x="107" y="271"/>
                  </a:cubicBezTo>
                  <a:cubicBezTo>
                    <a:pt x="149" y="226"/>
                    <a:pt x="198" y="188"/>
                    <a:pt x="251" y="156"/>
                  </a:cubicBezTo>
                  <a:cubicBezTo>
                    <a:pt x="304" y="123"/>
                    <a:pt x="361" y="95"/>
                    <a:pt x="419" y="71"/>
                  </a:cubicBezTo>
                  <a:cubicBezTo>
                    <a:pt x="477" y="47"/>
                    <a:pt x="538" y="25"/>
                    <a:pt x="603" y="4"/>
                  </a:cubicBezTo>
                  <a:cubicBezTo>
                    <a:pt x="583" y="2"/>
                    <a:pt x="563" y="1"/>
                    <a:pt x="544" y="1"/>
                  </a:cubicBezTo>
                  <a:close/>
                </a:path>
              </a:pathLst>
            </a:custGeom>
            <a:solidFill>
              <a:srgbClr val="6B28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7511;p67">
              <a:extLst>
                <a:ext uri="{FF2B5EF4-FFF2-40B4-BE49-F238E27FC236}">
                  <a16:creationId xmlns:a16="http://schemas.microsoft.com/office/drawing/2014/main" id="{10D31BDC-39DE-021A-476F-DE48A51EDD70}"/>
                </a:ext>
              </a:extLst>
            </p:cNvPr>
            <p:cNvSpPr/>
            <p:nvPr/>
          </p:nvSpPr>
          <p:spPr>
            <a:xfrm>
              <a:off x="10735000" y="3331688"/>
              <a:ext cx="9550" cy="7475"/>
            </a:xfrm>
            <a:custGeom>
              <a:avLst/>
              <a:gdLst/>
              <a:ahLst/>
              <a:cxnLst/>
              <a:rect l="l" t="t" r="r" b="b"/>
              <a:pathLst>
                <a:path w="382" h="299" extrusionOk="0">
                  <a:moveTo>
                    <a:pt x="119" y="0"/>
                  </a:moveTo>
                  <a:cubicBezTo>
                    <a:pt x="75" y="0"/>
                    <a:pt x="33" y="16"/>
                    <a:pt x="0" y="47"/>
                  </a:cubicBezTo>
                  <a:cubicBezTo>
                    <a:pt x="13" y="45"/>
                    <a:pt x="25" y="44"/>
                    <a:pt x="37" y="44"/>
                  </a:cubicBezTo>
                  <a:cubicBezTo>
                    <a:pt x="66" y="44"/>
                    <a:pt x="94" y="48"/>
                    <a:pt x="121" y="56"/>
                  </a:cubicBezTo>
                  <a:cubicBezTo>
                    <a:pt x="157" y="67"/>
                    <a:pt x="191" y="85"/>
                    <a:pt x="219" y="111"/>
                  </a:cubicBezTo>
                  <a:cubicBezTo>
                    <a:pt x="234" y="123"/>
                    <a:pt x="248" y="136"/>
                    <a:pt x="261" y="151"/>
                  </a:cubicBezTo>
                  <a:cubicBezTo>
                    <a:pt x="275" y="166"/>
                    <a:pt x="290" y="179"/>
                    <a:pt x="301" y="197"/>
                  </a:cubicBezTo>
                  <a:cubicBezTo>
                    <a:pt x="313" y="214"/>
                    <a:pt x="327" y="230"/>
                    <a:pt x="340" y="246"/>
                  </a:cubicBezTo>
                  <a:cubicBezTo>
                    <a:pt x="354" y="264"/>
                    <a:pt x="367" y="282"/>
                    <a:pt x="382" y="299"/>
                  </a:cubicBezTo>
                  <a:cubicBezTo>
                    <a:pt x="381" y="276"/>
                    <a:pt x="378" y="254"/>
                    <a:pt x="372" y="232"/>
                  </a:cubicBezTo>
                  <a:cubicBezTo>
                    <a:pt x="366" y="209"/>
                    <a:pt x="358" y="188"/>
                    <a:pt x="349" y="167"/>
                  </a:cubicBezTo>
                  <a:cubicBezTo>
                    <a:pt x="345" y="157"/>
                    <a:pt x="339" y="147"/>
                    <a:pt x="333" y="138"/>
                  </a:cubicBezTo>
                  <a:cubicBezTo>
                    <a:pt x="327" y="127"/>
                    <a:pt x="321" y="117"/>
                    <a:pt x="315" y="108"/>
                  </a:cubicBezTo>
                  <a:cubicBezTo>
                    <a:pt x="307" y="99"/>
                    <a:pt x="298" y="90"/>
                    <a:pt x="291" y="81"/>
                  </a:cubicBezTo>
                  <a:cubicBezTo>
                    <a:pt x="284" y="72"/>
                    <a:pt x="275" y="63"/>
                    <a:pt x="266" y="56"/>
                  </a:cubicBezTo>
                  <a:cubicBezTo>
                    <a:pt x="227" y="23"/>
                    <a:pt x="181" y="3"/>
                    <a:pt x="130" y="0"/>
                  </a:cubicBezTo>
                  <a:cubicBezTo>
                    <a:pt x="126" y="0"/>
                    <a:pt x="123" y="0"/>
                    <a:pt x="119" y="0"/>
                  </a:cubicBezTo>
                  <a:close/>
                </a:path>
              </a:pathLst>
            </a:custGeom>
            <a:solidFill>
              <a:srgbClr val="6B28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7512;p67">
              <a:extLst>
                <a:ext uri="{FF2B5EF4-FFF2-40B4-BE49-F238E27FC236}">
                  <a16:creationId xmlns:a16="http://schemas.microsoft.com/office/drawing/2014/main" id="{46517CD5-222F-0FB3-E329-F30FA4B057F3}"/>
                </a:ext>
              </a:extLst>
            </p:cNvPr>
            <p:cNvSpPr/>
            <p:nvPr/>
          </p:nvSpPr>
          <p:spPr>
            <a:xfrm>
              <a:off x="10695175" y="3449463"/>
              <a:ext cx="67350" cy="62600"/>
            </a:xfrm>
            <a:custGeom>
              <a:avLst/>
              <a:gdLst/>
              <a:ahLst/>
              <a:cxnLst/>
              <a:rect l="l" t="t" r="r" b="b"/>
              <a:pathLst>
                <a:path w="2694" h="2504" extrusionOk="0">
                  <a:moveTo>
                    <a:pt x="1593" y="0"/>
                  </a:moveTo>
                  <a:cubicBezTo>
                    <a:pt x="888" y="413"/>
                    <a:pt x="1" y="887"/>
                    <a:pt x="1" y="887"/>
                  </a:cubicBezTo>
                  <a:lnTo>
                    <a:pt x="998" y="2504"/>
                  </a:lnTo>
                  <a:cubicBezTo>
                    <a:pt x="998" y="2504"/>
                    <a:pt x="1963" y="1789"/>
                    <a:pt x="2694" y="1200"/>
                  </a:cubicBezTo>
                  <a:cubicBezTo>
                    <a:pt x="2651" y="862"/>
                    <a:pt x="2348" y="286"/>
                    <a:pt x="15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7513;p67">
              <a:extLst>
                <a:ext uri="{FF2B5EF4-FFF2-40B4-BE49-F238E27FC236}">
                  <a16:creationId xmlns:a16="http://schemas.microsoft.com/office/drawing/2014/main" id="{CD9103C1-08D8-2991-2859-3B9A78D4EC5C}"/>
                </a:ext>
              </a:extLst>
            </p:cNvPr>
            <p:cNvSpPr/>
            <p:nvPr/>
          </p:nvSpPr>
          <p:spPr>
            <a:xfrm>
              <a:off x="10714725" y="3495913"/>
              <a:ext cx="9300" cy="13350"/>
            </a:xfrm>
            <a:custGeom>
              <a:avLst/>
              <a:gdLst/>
              <a:ahLst/>
              <a:cxnLst/>
              <a:rect l="l" t="t" r="r" b="b"/>
              <a:pathLst>
                <a:path w="372" h="534" extrusionOk="0">
                  <a:moveTo>
                    <a:pt x="0" y="0"/>
                  </a:moveTo>
                  <a:lnTo>
                    <a:pt x="0" y="0"/>
                  </a:lnTo>
                  <a:cubicBezTo>
                    <a:pt x="33" y="45"/>
                    <a:pt x="63" y="90"/>
                    <a:pt x="93" y="133"/>
                  </a:cubicBezTo>
                  <a:lnTo>
                    <a:pt x="182" y="268"/>
                  </a:lnTo>
                  <a:cubicBezTo>
                    <a:pt x="212" y="313"/>
                    <a:pt x="243" y="358"/>
                    <a:pt x="273" y="403"/>
                  </a:cubicBezTo>
                  <a:cubicBezTo>
                    <a:pt x="304" y="447"/>
                    <a:pt x="336" y="491"/>
                    <a:pt x="371" y="534"/>
                  </a:cubicBezTo>
                  <a:cubicBezTo>
                    <a:pt x="352" y="483"/>
                    <a:pt x="330" y="433"/>
                    <a:pt x="303" y="385"/>
                  </a:cubicBezTo>
                  <a:cubicBezTo>
                    <a:pt x="277" y="337"/>
                    <a:pt x="249" y="289"/>
                    <a:pt x="219" y="245"/>
                  </a:cubicBezTo>
                  <a:cubicBezTo>
                    <a:pt x="188" y="198"/>
                    <a:pt x="155" y="155"/>
                    <a:pt x="119" y="113"/>
                  </a:cubicBezTo>
                  <a:cubicBezTo>
                    <a:pt x="85" y="72"/>
                    <a:pt x="45" y="33"/>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7514;p67">
              <a:extLst>
                <a:ext uri="{FF2B5EF4-FFF2-40B4-BE49-F238E27FC236}">
                  <a16:creationId xmlns:a16="http://schemas.microsoft.com/office/drawing/2014/main" id="{A1F143FF-E25C-3960-D090-C358CFBB11D8}"/>
                </a:ext>
              </a:extLst>
            </p:cNvPr>
            <p:cNvSpPr/>
            <p:nvPr/>
          </p:nvSpPr>
          <p:spPr>
            <a:xfrm>
              <a:off x="10720950" y="3496788"/>
              <a:ext cx="1850" cy="9625"/>
            </a:xfrm>
            <a:custGeom>
              <a:avLst/>
              <a:gdLst/>
              <a:ahLst/>
              <a:cxnLst/>
              <a:rect l="l" t="t" r="r" b="b"/>
              <a:pathLst>
                <a:path w="74" h="385" extrusionOk="0">
                  <a:moveTo>
                    <a:pt x="0" y="1"/>
                  </a:moveTo>
                  <a:cubicBezTo>
                    <a:pt x="5" y="68"/>
                    <a:pt x="14" y="131"/>
                    <a:pt x="22" y="193"/>
                  </a:cubicBezTo>
                  <a:lnTo>
                    <a:pt x="36" y="287"/>
                  </a:lnTo>
                  <a:cubicBezTo>
                    <a:pt x="40" y="318"/>
                    <a:pt x="45" y="351"/>
                    <a:pt x="52" y="384"/>
                  </a:cubicBezTo>
                  <a:cubicBezTo>
                    <a:pt x="63" y="351"/>
                    <a:pt x="69" y="318"/>
                    <a:pt x="70" y="286"/>
                  </a:cubicBezTo>
                  <a:cubicBezTo>
                    <a:pt x="73" y="253"/>
                    <a:pt x="72" y="220"/>
                    <a:pt x="66" y="187"/>
                  </a:cubicBezTo>
                  <a:cubicBezTo>
                    <a:pt x="61" y="154"/>
                    <a:pt x="54" y="122"/>
                    <a:pt x="43" y="90"/>
                  </a:cubicBezTo>
                  <a:cubicBezTo>
                    <a:pt x="33" y="59"/>
                    <a:pt x="18" y="29"/>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7515;p67">
              <a:extLst>
                <a:ext uri="{FF2B5EF4-FFF2-40B4-BE49-F238E27FC236}">
                  <a16:creationId xmlns:a16="http://schemas.microsoft.com/office/drawing/2014/main" id="{07AAEBA6-4B0B-F025-C7A0-EFAA693E84C4}"/>
                </a:ext>
              </a:extLst>
            </p:cNvPr>
            <p:cNvSpPr/>
            <p:nvPr/>
          </p:nvSpPr>
          <p:spPr>
            <a:xfrm>
              <a:off x="10731125" y="3451738"/>
              <a:ext cx="28500" cy="30100"/>
            </a:xfrm>
            <a:custGeom>
              <a:avLst/>
              <a:gdLst/>
              <a:ahLst/>
              <a:cxnLst/>
              <a:rect l="l" t="t" r="r" b="b"/>
              <a:pathLst>
                <a:path w="1140" h="1204" extrusionOk="0">
                  <a:moveTo>
                    <a:pt x="0" y="0"/>
                  </a:moveTo>
                  <a:cubicBezTo>
                    <a:pt x="131" y="54"/>
                    <a:pt x="255" y="124"/>
                    <a:pt x="368" y="209"/>
                  </a:cubicBezTo>
                  <a:cubicBezTo>
                    <a:pt x="383" y="219"/>
                    <a:pt x="397" y="230"/>
                    <a:pt x="410" y="240"/>
                  </a:cubicBezTo>
                  <a:cubicBezTo>
                    <a:pt x="424" y="252"/>
                    <a:pt x="439" y="262"/>
                    <a:pt x="452" y="273"/>
                  </a:cubicBezTo>
                  <a:cubicBezTo>
                    <a:pt x="477" y="297"/>
                    <a:pt x="504" y="319"/>
                    <a:pt x="530" y="343"/>
                  </a:cubicBezTo>
                  <a:cubicBezTo>
                    <a:pt x="582" y="391"/>
                    <a:pt x="631" y="441"/>
                    <a:pt x="677" y="495"/>
                  </a:cubicBezTo>
                  <a:cubicBezTo>
                    <a:pt x="771" y="601"/>
                    <a:pt x="856" y="713"/>
                    <a:pt x="932" y="832"/>
                  </a:cubicBezTo>
                  <a:cubicBezTo>
                    <a:pt x="1010" y="951"/>
                    <a:pt x="1078" y="1075"/>
                    <a:pt x="1139" y="1203"/>
                  </a:cubicBezTo>
                  <a:cubicBezTo>
                    <a:pt x="1093" y="1068"/>
                    <a:pt x="1034" y="936"/>
                    <a:pt x="962" y="814"/>
                  </a:cubicBezTo>
                  <a:cubicBezTo>
                    <a:pt x="926" y="752"/>
                    <a:pt x="886" y="690"/>
                    <a:pt x="844" y="634"/>
                  </a:cubicBezTo>
                  <a:cubicBezTo>
                    <a:pt x="804" y="576"/>
                    <a:pt x="758" y="519"/>
                    <a:pt x="710" y="465"/>
                  </a:cubicBezTo>
                  <a:cubicBezTo>
                    <a:pt x="616" y="356"/>
                    <a:pt x="507" y="261"/>
                    <a:pt x="388" y="180"/>
                  </a:cubicBezTo>
                  <a:cubicBezTo>
                    <a:pt x="270" y="98"/>
                    <a:pt x="139" y="37"/>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7516;p67">
              <a:extLst>
                <a:ext uri="{FF2B5EF4-FFF2-40B4-BE49-F238E27FC236}">
                  <a16:creationId xmlns:a16="http://schemas.microsoft.com/office/drawing/2014/main" id="{029AD861-DE8B-12F7-28E9-89FA58B7DC4F}"/>
                </a:ext>
              </a:extLst>
            </p:cNvPr>
            <p:cNvSpPr/>
            <p:nvPr/>
          </p:nvSpPr>
          <p:spPr>
            <a:xfrm>
              <a:off x="10552700" y="3105138"/>
              <a:ext cx="240300" cy="240325"/>
            </a:xfrm>
            <a:custGeom>
              <a:avLst/>
              <a:gdLst/>
              <a:ahLst/>
              <a:cxnLst/>
              <a:rect l="l" t="t" r="r" b="b"/>
              <a:pathLst>
                <a:path w="9612" h="9613" extrusionOk="0">
                  <a:moveTo>
                    <a:pt x="4805" y="0"/>
                  </a:moveTo>
                  <a:cubicBezTo>
                    <a:pt x="2152" y="0"/>
                    <a:pt x="0" y="2152"/>
                    <a:pt x="0" y="4807"/>
                  </a:cubicBezTo>
                  <a:cubicBezTo>
                    <a:pt x="0" y="7461"/>
                    <a:pt x="2152" y="9613"/>
                    <a:pt x="4805" y="9613"/>
                  </a:cubicBezTo>
                  <a:cubicBezTo>
                    <a:pt x="7459" y="9613"/>
                    <a:pt x="9611" y="7461"/>
                    <a:pt x="9611" y="4807"/>
                  </a:cubicBezTo>
                  <a:cubicBezTo>
                    <a:pt x="9611" y="2152"/>
                    <a:pt x="7459" y="0"/>
                    <a:pt x="48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0" name="Google Shape;7517;p67">
              <a:extLst>
                <a:ext uri="{FF2B5EF4-FFF2-40B4-BE49-F238E27FC236}">
                  <a16:creationId xmlns:a16="http://schemas.microsoft.com/office/drawing/2014/main" id="{68D45C6D-FEA2-FC50-40D5-169D38A44D88}"/>
                </a:ext>
              </a:extLst>
            </p:cNvPr>
            <p:cNvSpPr/>
            <p:nvPr/>
          </p:nvSpPr>
          <p:spPr>
            <a:xfrm>
              <a:off x="10608875" y="3327113"/>
              <a:ext cx="16350" cy="13550"/>
            </a:xfrm>
            <a:custGeom>
              <a:avLst/>
              <a:gdLst/>
              <a:ahLst/>
              <a:cxnLst/>
              <a:rect l="l" t="t" r="r" b="b"/>
              <a:pathLst>
                <a:path w="654" h="542" extrusionOk="0">
                  <a:moveTo>
                    <a:pt x="539" y="1"/>
                  </a:moveTo>
                  <a:cubicBezTo>
                    <a:pt x="420" y="1"/>
                    <a:pt x="1" y="252"/>
                    <a:pt x="1" y="252"/>
                  </a:cubicBezTo>
                  <a:cubicBezTo>
                    <a:pt x="1" y="252"/>
                    <a:pt x="21" y="541"/>
                    <a:pt x="158" y="541"/>
                  </a:cubicBezTo>
                  <a:cubicBezTo>
                    <a:pt x="184" y="541"/>
                    <a:pt x="215" y="530"/>
                    <a:pt x="251" y="504"/>
                  </a:cubicBezTo>
                  <a:cubicBezTo>
                    <a:pt x="470" y="344"/>
                    <a:pt x="654" y="15"/>
                    <a:pt x="548" y="1"/>
                  </a:cubicBezTo>
                  <a:cubicBezTo>
                    <a:pt x="545" y="1"/>
                    <a:pt x="542" y="1"/>
                    <a:pt x="539" y="1"/>
                  </a:cubicBezTo>
                  <a:close/>
                </a:path>
              </a:pathLst>
            </a:custGeom>
            <a:solidFill>
              <a:srgbClr val="9C4E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7518;p67">
              <a:extLst>
                <a:ext uri="{FF2B5EF4-FFF2-40B4-BE49-F238E27FC236}">
                  <a16:creationId xmlns:a16="http://schemas.microsoft.com/office/drawing/2014/main" id="{A7415244-AB32-F405-C62B-20F2C7521547}"/>
                </a:ext>
              </a:extLst>
            </p:cNvPr>
            <p:cNvSpPr/>
            <p:nvPr/>
          </p:nvSpPr>
          <p:spPr>
            <a:xfrm>
              <a:off x="10719150" y="3327113"/>
              <a:ext cx="16350" cy="13225"/>
            </a:xfrm>
            <a:custGeom>
              <a:avLst/>
              <a:gdLst/>
              <a:ahLst/>
              <a:cxnLst/>
              <a:rect l="l" t="t" r="r" b="b"/>
              <a:pathLst>
                <a:path w="654" h="529" extrusionOk="0">
                  <a:moveTo>
                    <a:pt x="115" y="1"/>
                  </a:moveTo>
                  <a:cubicBezTo>
                    <a:pt x="112" y="1"/>
                    <a:pt x="109" y="1"/>
                    <a:pt x="106" y="1"/>
                  </a:cubicBezTo>
                  <a:cubicBezTo>
                    <a:pt x="1" y="15"/>
                    <a:pt x="199" y="330"/>
                    <a:pt x="420" y="491"/>
                  </a:cubicBezTo>
                  <a:cubicBezTo>
                    <a:pt x="456" y="518"/>
                    <a:pt x="487" y="529"/>
                    <a:pt x="513" y="529"/>
                  </a:cubicBezTo>
                  <a:cubicBezTo>
                    <a:pt x="643" y="529"/>
                    <a:pt x="654" y="252"/>
                    <a:pt x="654" y="252"/>
                  </a:cubicBezTo>
                  <a:cubicBezTo>
                    <a:pt x="654" y="252"/>
                    <a:pt x="234" y="1"/>
                    <a:pt x="115" y="1"/>
                  </a:cubicBezTo>
                  <a:close/>
                </a:path>
              </a:pathLst>
            </a:custGeom>
            <a:solidFill>
              <a:srgbClr val="9C4E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7519;p67">
              <a:extLst>
                <a:ext uri="{FF2B5EF4-FFF2-40B4-BE49-F238E27FC236}">
                  <a16:creationId xmlns:a16="http://schemas.microsoft.com/office/drawing/2014/main" id="{DFB1BB79-FD5D-7279-A222-2F3BC96FA518}"/>
                </a:ext>
              </a:extLst>
            </p:cNvPr>
            <p:cNvSpPr/>
            <p:nvPr/>
          </p:nvSpPr>
          <p:spPr>
            <a:xfrm>
              <a:off x="10637100" y="3156313"/>
              <a:ext cx="123375" cy="113375"/>
            </a:xfrm>
            <a:custGeom>
              <a:avLst/>
              <a:gdLst/>
              <a:ahLst/>
              <a:cxnLst/>
              <a:rect l="l" t="t" r="r" b="b"/>
              <a:pathLst>
                <a:path w="4935" h="4535" extrusionOk="0">
                  <a:moveTo>
                    <a:pt x="2398" y="684"/>
                  </a:moveTo>
                  <a:cubicBezTo>
                    <a:pt x="2521" y="684"/>
                    <a:pt x="2643" y="699"/>
                    <a:pt x="2762" y="726"/>
                  </a:cubicBezTo>
                  <a:cubicBezTo>
                    <a:pt x="3579" y="918"/>
                    <a:pt x="4104" y="1714"/>
                    <a:pt x="3960" y="2542"/>
                  </a:cubicBezTo>
                  <a:cubicBezTo>
                    <a:pt x="3826" y="3306"/>
                    <a:pt x="3160" y="3851"/>
                    <a:pt x="2401" y="3851"/>
                  </a:cubicBezTo>
                  <a:cubicBezTo>
                    <a:pt x="2340" y="3851"/>
                    <a:pt x="2278" y="3848"/>
                    <a:pt x="2216" y="3841"/>
                  </a:cubicBezTo>
                  <a:cubicBezTo>
                    <a:pt x="1383" y="3744"/>
                    <a:pt x="768" y="3015"/>
                    <a:pt x="818" y="2178"/>
                  </a:cubicBezTo>
                  <a:cubicBezTo>
                    <a:pt x="865" y="1340"/>
                    <a:pt x="1559" y="684"/>
                    <a:pt x="2398" y="684"/>
                  </a:cubicBezTo>
                  <a:close/>
                  <a:moveTo>
                    <a:pt x="2404" y="0"/>
                  </a:moveTo>
                  <a:cubicBezTo>
                    <a:pt x="2197" y="0"/>
                    <a:pt x="1988" y="28"/>
                    <a:pt x="1781" y="87"/>
                  </a:cubicBezTo>
                  <a:cubicBezTo>
                    <a:pt x="694" y="398"/>
                    <a:pt x="0" y="1462"/>
                    <a:pt x="158" y="2582"/>
                  </a:cubicBezTo>
                  <a:cubicBezTo>
                    <a:pt x="315" y="3701"/>
                    <a:pt x="1272" y="4534"/>
                    <a:pt x="2403" y="4534"/>
                  </a:cubicBezTo>
                  <a:cubicBezTo>
                    <a:pt x="2404" y="4534"/>
                    <a:pt x="2405" y="4534"/>
                    <a:pt x="2406" y="4534"/>
                  </a:cubicBezTo>
                  <a:cubicBezTo>
                    <a:pt x="2826" y="4534"/>
                    <a:pt x="3239" y="4416"/>
                    <a:pt x="3599" y="4194"/>
                  </a:cubicBezTo>
                  <a:cubicBezTo>
                    <a:pt x="4559" y="3598"/>
                    <a:pt x="4935" y="2384"/>
                    <a:pt x="4477" y="1349"/>
                  </a:cubicBezTo>
                  <a:cubicBezTo>
                    <a:pt x="4106" y="512"/>
                    <a:pt x="3282" y="0"/>
                    <a:pt x="2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7520;p67">
              <a:extLst>
                <a:ext uri="{FF2B5EF4-FFF2-40B4-BE49-F238E27FC236}">
                  <a16:creationId xmlns:a16="http://schemas.microsoft.com/office/drawing/2014/main" id="{0517F1BA-948C-505C-8FCA-9C846AB4A80F}"/>
                </a:ext>
              </a:extLst>
            </p:cNvPr>
            <p:cNvSpPr/>
            <p:nvPr/>
          </p:nvSpPr>
          <p:spPr>
            <a:xfrm>
              <a:off x="10591850" y="3229713"/>
              <a:ext cx="74200" cy="51400"/>
            </a:xfrm>
            <a:custGeom>
              <a:avLst/>
              <a:gdLst/>
              <a:ahLst/>
              <a:cxnLst/>
              <a:rect l="l" t="t" r="r" b="b"/>
              <a:pathLst>
                <a:path w="2968" h="2056" extrusionOk="0">
                  <a:moveTo>
                    <a:pt x="2576" y="0"/>
                  </a:moveTo>
                  <a:cubicBezTo>
                    <a:pt x="2514" y="0"/>
                    <a:pt x="2451" y="17"/>
                    <a:pt x="2395" y="52"/>
                  </a:cubicBezTo>
                  <a:lnTo>
                    <a:pt x="191" y="1419"/>
                  </a:lnTo>
                  <a:cubicBezTo>
                    <a:pt x="61" y="1500"/>
                    <a:pt x="0" y="1658"/>
                    <a:pt x="42" y="1805"/>
                  </a:cubicBezTo>
                  <a:cubicBezTo>
                    <a:pt x="84" y="1953"/>
                    <a:pt x="219" y="2056"/>
                    <a:pt x="373" y="2056"/>
                  </a:cubicBezTo>
                  <a:cubicBezTo>
                    <a:pt x="437" y="2056"/>
                    <a:pt x="500" y="2038"/>
                    <a:pt x="555" y="2004"/>
                  </a:cubicBezTo>
                  <a:lnTo>
                    <a:pt x="2757" y="636"/>
                  </a:lnTo>
                  <a:cubicBezTo>
                    <a:pt x="2918" y="536"/>
                    <a:pt x="2968" y="325"/>
                    <a:pt x="2868" y="164"/>
                  </a:cubicBezTo>
                  <a:cubicBezTo>
                    <a:pt x="2803" y="58"/>
                    <a:pt x="2690" y="0"/>
                    <a:pt x="2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7521;p67">
              <a:extLst>
                <a:ext uri="{FF2B5EF4-FFF2-40B4-BE49-F238E27FC236}">
                  <a16:creationId xmlns:a16="http://schemas.microsoft.com/office/drawing/2014/main" id="{1EA80554-1FF9-0978-C9E8-14BD5C82F89D}"/>
                </a:ext>
              </a:extLst>
            </p:cNvPr>
            <p:cNvSpPr/>
            <p:nvPr/>
          </p:nvSpPr>
          <p:spPr>
            <a:xfrm>
              <a:off x="10590950" y="3209738"/>
              <a:ext cx="73300" cy="84650"/>
            </a:xfrm>
            <a:custGeom>
              <a:avLst/>
              <a:gdLst/>
              <a:ahLst/>
              <a:cxnLst/>
              <a:rect l="l" t="t" r="r" b="b"/>
              <a:pathLst>
                <a:path w="2932" h="3386" extrusionOk="0">
                  <a:moveTo>
                    <a:pt x="889" y="0"/>
                  </a:moveTo>
                  <a:cubicBezTo>
                    <a:pt x="736" y="0"/>
                    <a:pt x="597" y="103"/>
                    <a:pt x="558" y="259"/>
                  </a:cubicBezTo>
                  <a:lnTo>
                    <a:pt x="44" y="2451"/>
                  </a:lnTo>
                  <a:cubicBezTo>
                    <a:pt x="0" y="2636"/>
                    <a:pt x="115" y="2821"/>
                    <a:pt x="300" y="2864"/>
                  </a:cubicBezTo>
                  <a:lnTo>
                    <a:pt x="2492" y="3377"/>
                  </a:lnTo>
                  <a:cubicBezTo>
                    <a:pt x="2517" y="3383"/>
                    <a:pt x="2544" y="3386"/>
                    <a:pt x="2571" y="3386"/>
                  </a:cubicBezTo>
                  <a:cubicBezTo>
                    <a:pt x="2746" y="3386"/>
                    <a:pt x="2892" y="3254"/>
                    <a:pt x="2913" y="3082"/>
                  </a:cubicBezTo>
                  <a:cubicBezTo>
                    <a:pt x="2932" y="2907"/>
                    <a:pt x="2819" y="2747"/>
                    <a:pt x="2649" y="2707"/>
                  </a:cubicBezTo>
                  <a:lnTo>
                    <a:pt x="792" y="2272"/>
                  </a:lnTo>
                  <a:lnTo>
                    <a:pt x="1228" y="415"/>
                  </a:lnTo>
                  <a:cubicBezTo>
                    <a:pt x="1266" y="232"/>
                    <a:pt x="1152" y="51"/>
                    <a:pt x="970" y="10"/>
                  </a:cubicBezTo>
                  <a:cubicBezTo>
                    <a:pt x="943" y="3"/>
                    <a:pt x="916" y="0"/>
                    <a:pt x="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7522;p67">
              <a:extLst>
                <a:ext uri="{FF2B5EF4-FFF2-40B4-BE49-F238E27FC236}">
                  <a16:creationId xmlns:a16="http://schemas.microsoft.com/office/drawing/2014/main" id="{C6C1A7A7-AD7A-2A39-D99B-EDF8370EA15D}"/>
                </a:ext>
              </a:extLst>
            </p:cNvPr>
            <p:cNvSpPr/>
            <p:nvPr/>
          </p:nvSpPr>
          <p:spPr>
            <a:xfrm>
              <a:off x="10168600" y="3424063"/>
              <a:ext cx="231175" cy="39925"/>
            </a:xfrm>
            <a:custGeom>
              <a:avLst/>
              <a:gdLst/>
              <a:ahLst/>
              <a:cxnLst/>
              <a:rect l="l" t="t" r="r" b="b"/>
              <a:pathLst>
                <a:path w="9247" h="1597" extrusionOk="0">
                  <a:moveTo>
                    <a:pt x="787" y="1"/>
                  </a:moveTo>
                  <a:cubicBezTo>
                    <a:pt x="351" y="8"/>
                    <a:pt x="1" y="363"/>
                    <a:pt x="1" y="798"/>
                  </a:cubicBezTo>
                  <a:cubicBezTo>
                    <a:pt x="1" y="1234"/>
                    <a:pt x="351" y="1589"/>
                    <a:pt x="787" y="1596"/>
                  </a:cubicBezTo>
                  <a:lnTo>
                    <a:pt x="8460" y="1596"/>
                  </a:lnTo>
                  <a:cubicBezTo>
                    <a:pt x="8896" y="1589"/>
                    <a:pt x="9246" y="1234"/>
                    <a:pt x="9246" y="798"/>
                  </a:cubicBezTo>
                  <a:cubicBezTo>
                    <a:pt x="9246" y="363"/>
                    <a:pt x="8896" y="8"/>
                    <a:pt x="84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7523;p67">
              <a:extLst>
                <a:ext uri="{FF2B5EF4-FFF2-40B4-BE49-F238E27FC236}">
                  <a16:creationId xmlns:a16="http://schemas.microsoft.com/office/drawing/2014/main" id="{31BE11D1-3176-13CE-CD54-1FEE2DD0CDEA}"/>
                </a:ext>
              </a:extLst>
            </p:cNvPr>
            <p:cNvSpPr/>
            <p:nvPr/>
          </p:nvSpPr>
          <p:spPr>
            <a:xfrm>
              <a:off x="10168600" y="3521963"/>
              <a:ext cx="231175" cy="39900"/>
            </a:xfrm>
            <a:custGeom>
              <a:avLst/>
              <a:gdLst/>
              <a:ahLst/>
              <a:cxnLst/>
              <a:rect l="l" t="t" r="r" b="b"/>
              <a:pathLst>
                <a:path w="9247" h="1596" extrusionOk="0">
                  <a:moveTo>
                    <a:pt x="787" y="0"/>
                  </a:moveTo>
                  <a:cubicBezTo>
                    <a:pt x="351" y="8"/>
                    <a:pt x="1" y="363"/>
                    <a:pt x="1" y="798"/>
                  </a:cubicBezTo>
                  <a:cubicBezTo>
                    <a:pt x="1" y="1234"/>
                    <a:pt x="351" y="1589"/>
                    <a:pt x="787" y="1596"/>
                  </a:cubicBezTo>
                  <a:lnTo>
                    <a:pt x="8460" y="1596"/>
                  </a:lnTo>
                  <a:cubicBezTo>
                    <a:pt x="8896" y="1589"/>
                    <a:pt x="9246" y="1234"/>
                    <a:pt x="9246" y="798"/>
                  </a:cubicBezTo>
                  <a:cubicBezTo>
                    <a:pt x="9246" y="363"/>
                    <a:pt x="8896" y="8"/>
                    <a:pt x="84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7524;p67">
              <a:extLst>
                <a:ext uri="{FF2B5EF4-FFF2-40B4-BE49-F238E27FC236}">
                  <a16:creationId xmlns:a16="http://schemas.microsoft.com/office/drawing/2014/main" id="{DA41BF74-1F49-D607-55BB-2F7677D06DFF}"/>
                </a:ext>
              </a:extLst>
            </p:cNvPr>
            <p:cNvSpPr/>
            <p:nvPr/>
          </p:nvSpPr>
          <p:spPr>
            <a:xfrm>
              <a:off x="9887000" y="3365488"/>
              <a:ext cx="10575" cy="29825"/>
            </a:xfrm>
            <a:custGeom>
              <a:avLst/>
              <a:gdLst/>
              <a:ahLst/>
              <a:cxnLst/>
              <a:rect l="l" t="t" r="r" b="b"/>
              <a:pathLst>
                <a:path w="423" h="1193" extrusionOk="0">
                  <a:moveTo>
                    <a:pt x="40" y="1"/>
                  </a:moveTo>
                  <a:cubicBezTo>
                    <a:pt x="38" y="1"/>
                    <a:pt x="36" y="1"/>
                    <a:pt x="35" y="1"/>
                  </a:cubicBezTo>
                  <a:cubicBezTo>
                    <a:pt x="14" y="5"/>
                    <a:pt x="0" y="25"/>
                    <a:pt x="3" y="46"/>
                  </a:cubicBezTo>
                  <a:lnTo>
                    <a:pt x="118" y="881"/>
                  </a:lnTo>
                  <a:cubicBezTo>
                    <a:pt x="120" y="899"/>
                    <a:pt x="134" y="912"/>
                    <a:pt x="152" y="913"/>
                  </a:cubicBezTo>
                  <a:cubicBezTo>
                    <a:pt x="209" y="915"/>
                    <a:pt x="307" y="934"/>
                    <a:pt x="334" y="976"/>
                  </a:cubicBezTo>
                  <a:cubicBezTo>
                    <a:pt x="343" y="988"/>
                    <a:pt x="345" y="1003"/>
                    <a:pt x="339" y="1016"/>
                  </a:cubicBezTo>
                  <a:cubicBezTo>
                    <a:pt x="311" y="1107"/>
                    <a:pt x="194" y="1115"/>
                    <a:pt x="149" y="1115"/>
                  </a:cubicBezTo>
                  <a:cubicBezTo>
                    <a:pt x="138" y="1115"/>
                    <a:pt x="132" y="1115"/>
                    <a:pt x="131" y="1115"/>
                  </a:cubicBezTo>
                  <a:cubicBezTo>
                    <a:pt x="130" y="1115"/>
                    <a:pt x="128" y="1114"/>
                    <a:pt x="127" y="1114"/>
                  </a:cubicBezTo>
                  <a:cubicBezTo>
                    <a:pt x="108" y="1114"/>
                    <a:pt x="93" y="1130"/>
                    <a:pt x="91" y="1149"/>
                  </a:cubicBezTo>
                  <a:cubicBezTo>
                    <a:pt x="90" y="1170"/>
                    <a:pt x="105" y="1189"/>
                    <a:pt x="126" y="1191"/>
                  </a:cubicBezTo>
                  <a:cubicBezTo>
                    <a:pt x="127" y="1192"/>
                    <a:pt x="137" y="1192"/>
                    <a:pt x="152" y="1192"/>
                  </a:cubicBezTo>
                  <a:cubicBezTo>
                    <a:pt x="216" y="1192"/>
                    <a:pt x="369" y="1177"/>
                    <a:pt x="410" y="1040"/>
                  </a:cubicBezTo>
                  <a:cubicBezTo>
                    <a:pt x="422" y="1004"/>
                    <a:pt x="416" y="964"/>
                    <a:pt x="395" y="931"/>
                  </a:cubicBezTo>
                  <a:cubicBezTo>
                    <a:pt x="351" y="864"/>
                    <a:pt x="242" y="843"/>
                    <a:pt x="187" y="837"/>
                  </a:cubicBezTo>
                  <a:lnTo>
                    <a:pt x="76" y="34"/>
                  </a:lnTo>
                  <a:cubicBezTo>
                    <a:pt x="75" y="15"/>
                    <a:pt x="59" y="1"/>
                    <a:pt x="40"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7525;p67">
              <a:extLst>
                <a:ext uri="{FF2B5EF4-FFF2-40B4-BE49-F238E27FC236}">
                  <a16:creationId xmlns:a16="http://schemas.microsoft.com/office/drawing/2014/main" id="{572C6920-8E39-9F61-658E-02F087967BDF}"/>
                </a:ext>
              </a:extLst>
            </p:cNvPr>
            <p:cNvSpPr/>
            <p:nvPr/>
          </p:nvSpPr>
          <p:spPr>
            <a:xfrm>
              <a:off x="9865975" y="3370638"/>
              <a:ext cx="8400" cy="8750"/>
            </a:xfrm>
            <a:custGeom>
              <a:avLst/>
              <a:gdLst/>
              <a:ahLst/>
              <a:cxnLst/>
              <a:rect l="l" t="t" r="r" b="b"/>
              <a:pathLst>
                <a:path w="336" h="350" extrusionOk="0">
                  <a:moveTo>
                    <a:pt x="167" y="1"/>
                  </a:moveTo>
                  <a:cubicBezTo>
                    <a:pt x="75" y="1"/>
                    <a:pt x="0" y="78"/>
                    <a:pt x="0" y="175"/>
                  </a:cubicBezTo>
                  <a:cubicBezTo>
                    <a:pt x="0" y="272"/>
                    <a:pt x="75" y="350"/>
                    <a:pt x="167" y="350"/>
                  </a:cubicBezTo>
                  <a:cubicBezTo>
                    <a:pt x="260" y="350"/>
                    <a:pt x="336" y="272"/>
                    <a:pt x="336" y="175"/>
                  </a:cubicBezTo>
                  <a:cubicBezTo>
                    <a:pt x="336" y="78"/>
                    <a:pt x="260" y="1"/>
                    <a:pt x="167" y="1"/>
                  </a:cubicBezTo>
                  <a:close/>
                </a:path>
              </a:pathLst>
            </a:custGeom>
            <a:solidFill>
              <a:srgbClr val="261A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7526;p67">
              <a:extLst>
                <a:ext uri="{FF2B5EF4-FFF2-40B4-BE49-F238E27FC236}">
                  <a16:creationId xmlns:a16="http://schemas.microsoft.com/office/drawing/2014/main" id="{588F376B-3ECA-2812-BC76-E3E3210A83D8}"/>
                </a:ext>
              </a:extLst>
            </p:cNvPr>
            <p:cNvSpPr/>
            <p:nvPr/>
          </p:nvSpPr>
          <p:spPr>
            <a:xfrm>
              <a:off x="9906225" y="3370338"/>
              <a:ext cx="8425" cy="8800"/>
            </a:xfrm>
            <a:custGeom>
              <a:avLst/>
              <a:gdLst/>
              <a:ahLst/>
              <a:cxnLst/>
              <a:rect l="l" t="t" r="r" b="b"/>
              <a:pathLst>
                <a:path w="337" h="352" extrusionOk="0">
                  <a:moveTo>
                    <a:pt x="169" y="1"/>
                  </a:moveTo>
                  <a:cubicBezTo>
                    <a:pt x="77" y="1"/>
                    <a:pt x="1" y="80"/>
                    <a:pt x="1" y="177"/>
                  </a:cubicBezTo>
                  <a:cubicBezTo>
                    <a:pt x="1" y="272"/>
                    <a:pt x="77" y="351"/>
                    <a:pt x="169" y="351"/>
                  </a:cubicBezTo>
                  <a:cubicBezTo>
                    <a:pt x="262" y="351"/>
                    <a:pt x="336" y="272"/>
                    <a:pt x="336" y="177"/>
                  </a:cubicBezTo>
                  <a:cubicBezTo>
                    <a:pt x="336" y="80"/>
                    <a:pt x="262" y="1"/>
                    <a:pt x="169" y="1"/>
                  </a:cubicBezTo>
                  <a:close/>
                </a:path>
              </a:pathLst>
            </a:custGeom>
            <a:solidFill>
              <a:srgbClr val="261A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7527;p67">
              <a:extLst>
                <a:ext uri="{FF2B5EF4-FFF2-40B4-BE49-F238E27FC236}">
                  <a16:creationId xmlns:a16="http://schemas.microsoft.com/office/drawing/2014/main" id="{B1369779-18CB-3AD7-C7BE-F50E701C2CD5}"/>
                </a:ext>
              </a:extLst>
            </p:cNvPr>
            <p:cNvSpPr/>
            <p:nvPr/>
          </p:nvSpPr>
          <p:spPr>
            <a:xfrm>
              <a:off x="9878450" y="3404438"/>
              <a:ext cx="17750" cy="3875"/>
            </a:xfrm>
            <a:custGeom>
              <a:avLst/>
              <a:gdLst/>
              <a:ahLst/>
              <a:cxnLst/>
              <a:rect l="l" t="t" r="r" b="b"/>
              <a:pathLst>
                <a:path w="710" h="155" extrusionOk="0">
                  <a:moveTo>
                    <a:pt x="44" y="0"/>
                  </a:moveTo>
                  <a:cubicBezTo>
                    <a:pt x="31" y="0"/>
                    <a:pt x="18" y="7"/>
                    <a:pt x="11" y="18"/>
                  </a:cubicBezTo>
                  <a:cubicBezTo>
                    <a:pt x="1" y="37"/>
                    <a:pt x="7" y="61"/>
                    <a:pt x="25" y="71"/>
                  </a:cubicBezTo>
                  <a:cubicBezTo>
                    <a:pt x="31" y="76"/>
                    <a:pt x="157" y="155"/>
                    <a:pt x="388" y="155"/>
                  </a:cubicBezTo>
                  <a:cubicBezTo>
                    <a:pt x="485" y="155"/>
                    <a:pt x="582" y="141"/>
                    <a:pt x="676" y="117"/>
                  </a:cubicBezTo>
                  <a:cubicBezTo>
                    <a:pt x="697" y="113"/>
                    <a:pt x="709" y="92"/>
                    <a:pt x="705" y="71"/>
                  </a:cubicBezTo>
                  <a:cubicBezTo>
                    <a:pt x="701" y="53"/>
                    <a:pt x="685" y="42"/>
                    <a:pt x="668" y="42"/>
                  </a:cubicBezTo>
                  <a:cubicBezTo>
                    <a:pt x="665" y="42"/>
                    <a:pt x="663" y="42"/>
                    <a:pt x="660" y="43"/>
                  </a:cubicBezTo>
                  <a:cubicBezTo>
                    <a:pt x="559" y="67"/>
                    <a:pt x="470" y="76"/>
                    <a:pt x="393" y="76"/>
                  </a:cubicBezTo>
                  <a:cubicBezTo>
                    <a:pt x="180" y="76"/>
                    <a:pt x="64" y="7"/>
                    <a:pt x="63" y="6"/>
                  </a:cubicBezTo>
                  <a:cubicBezTo>
                    <a:pt x="57" y="2"/>
                    <a:pt x="51" y="0"/>
                    <a:pt x="44"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7528;p67">
              <a:extLst>
                <a:ext uri="{FF2B5EF4-FFF2-40B4-BE49-F238E27FC236}">
                  <a16:creationId xmlns:a16="http://schemas.microsoft.com/office/drawing/2014/main" id="{7CD6F34E-2481-7FB5-E102-D6A6E44D063D}"/>
                </a:ext>
              </a:extLst>
            </p:cNvPr>
            <p:cNvSpPr/>
            <p:nvPr/>
          </p:nvSpPr>
          <p:spPr>
            <a:xfrm>
              <a:off x="9859475" y="3361213"/>
              <a:ext cx="21400" cy="7825"/>
            </a:xfrm>
            <a:custGeom>
              <a:avLst/>
              <a:gdLst/>
              <a:ahLst/>
              <a:cxnLst/>
              <a:rect l="l" t="t" r="r" b="b"/>
              <a:pathLst>
                <a:path w="856" h="313" extrusionOk="0">
                  <a:moveTo>
                    <a:pt x="604" y="1"/>
                  </a:moveTo>
                  <a:cubicBezTo>
                    <a:pt x="418" y="1"/>
                    <a:pt x="169" y="57"/>
                    <a:pt x="1" y="312"/>
                  </a:cubicBezTo>
                  <a:cubicBezTo>
                    <a:pt x="1" y="312"/>
                    <a:pt x="241" y="125"/>
                    <a:pt x="547" y="125"/>
                  </a:cubicBezTo>
                  <a:cubicBezTo>
                    <a:pt x="645" y="125"/>
                    <a:pt x="749" y="144"/>
                    <a:pt x="855" y="194"/>
                  </a:cubicBezTo>
                  <a:lnTo>
                    <a:pt x="855" y="35"/>
                  </a:lnTo>
                  <a:cubicBezTo>
                    <a:pt x="855" y="35"/>
                    <a:pt x="749" y="1"/>
                    <a:pt x="604" y="1"/>
                  </a:cubicBezTo>
                  <a:close/>
                </a:path>
              </a:pathLst>
            </a:custGeom>
            <a:solidFill>
              <a:srgbClr val="261A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7529;p67">
              <a:extLst>
                <a:ext uri="{FF2B5EF4-FFF2-40B4-BE49-F238E27FC236}">
                  <a16:creationId xmlns:a16="http://schemas.microsoft.com/office/drawing/2014/main" id="{5652F160-4D2C-065F-F78B-18C08E628544}"/>
                </a:ext>
              </a:extLst>
            </p:cNvPr>
            <p:cNvSpPr/>
            <p:nvPr/>
          </p:nvSpPr>
          <p:spPr>
            <a:xfrm>
              <a:off x="9899675" y="3361213"/>
              <a:ext cx="21575" cy="7825"/>
            </a:xfrm>
            <a:custGeom>
              <a:avLst/>
              <a:gdLst/>
              <a:ahLst/>
              <a:cxnLst/>
              <a:rect l="l" t="t" r="r" b="b"/>
              <a:pathLst>
                <a:path w="863" h="313" extrusionOk="0">
                  <a:moveTo>
                    <a:pt x="254" y="1"/>
                  </a:moveTo>
                  <a:cubicBezTo>
                    <a:pt x="108" y="1"/>
                    <a:pt x="0" y="35"/>
                    <a:pt x="0" y="35"/>
                  </a:cubicBezTo>
                  <a:lnTo>
                    <a:pt x="0" y="194"/>
                  </a:lnTo>
                  <a:cubicBezTo>
                    <a:pt x="107" y="144"/>
                    <a:pt x="212" y="125"/>
                    <a:pt x="311" y="125"/>
                  </a:cubicBezTo>
                  <a:cubicBezTo>
                    <a:pt x="620" y="125"/>
                    <a:pt x="862" y="312"/>
                    <a:pt x="862" y="312"/>
                  </a:cubicBezTo>
                  <a:cubicBezTo>
                    <a:pt x="692" y="57"/>
                    <a:pt x="441" y="1"/>
                    <a:pt x="254" y="1"/>
                  </a:cubicBezTo>
                  <a:close/>
                </a:path>
              </a:pathLst>
            </a:custGeom>
            <a:solidFill>
              <a:srgbClr val="261A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7530;p67">
              <a:extLst>
                <a:ext uri="{FF2B5EF4-FFF2-40B4-BE49-F238E27FC236}">
                  <a16:creationId xmlns:a16="http://schemas.microsoft.com/office/drawing/2014/main" id="{CEADDE85-63E8-32C5-F91D-4C73CE83E724}"/>
                </a:ext>
              </a:extLst>
            </p:cNvPr>
            <p:cNvSpPr/>
            <p:nvPr/>
          </p:nvSpPr>
          <p:spPr>
            <a:xfrm>
              <a:off x="9858625" y="3369188"/>
              <a:ext cx="21950" cy="5400"/>
            </a:xfrm>
            <a:custGeom>
              <a:avLst/>
              <a:gdLst/>
              <a:ahLst/>
              <a:cxnLst/>
              <a:rect l="l" t="t" r="r" b="b"/>
              <a:pathLst>
                <a:path w="878" h="216" extrusionOk="0">
                  <a:moveTo>
                    <a:pt x="472" y="0"/>
                  </a:moveTo>
                  <a:cubicBezTo>
                    <a:pt x="200" y="0"/>
                    <a:pt x="29" y="138"/>
                    <a:pt x="20" y="147"/>
                  </a:cubicBezTo>
                  <a:cubicBezTo>
                    <a:pt x="3" y="160"/>
                    <a:pt x="0" y="184"/>
                    <a:pt x="14" y="200"/>
                  </a:cubicBezTo>
                  <a:cubicBezTo>
                    <a:pt x="20" y="209"/>
                    <a:pt x="32" y="215"/>
                    <a:pt x="42" y="215"/>
                  </a:cubicBezTo>
                  <a:cubicBezTo>
                    <a:pt x="51" y="215"/>
                    <a:pt x="59" y="212"/>
                    <a:pt x="65" y="208"/>
                  </a:cubicBezTo>
                  <a:cubicBezTo>
                    <a:pt x="74" y="200"/>
                    <a:pt x="227" y="77"/>
                    <a:pt x="473" y="77"/>
                  </a:cubicBezTo>
                  <a:cubicBezTo>
                    <a:pt x="574" y="77"/>
                    <a:pt x="691" y="98"/>
                    <a:pt x="821" y="157"/>
                  </a:cubicBezTo>
                  <a:cubicBezTo>
                    <a:pt x="825" y="159"/>
                    <a:pt x="830" y="161"/>
                    <a:pt x="835" y="161"/>
                  </a:cubicBezTo>
                  <a:cubicBezTo>
                    <a:pt x="849" y="161"/>
                    <a:pt x="863" y="152"/>
                    <a:pt x="870" y="138"/>
                  </a:cubicBezTo>
                  <a:cubicBezTo>
                    <a:pt x="877" y="118"/>
                    <a:pt x="870" y="96"/>
                    <a:pt x="850" y="87"/>
                  </a:cubicBezTo>
                  <a:cubicBezTo>
                    <a:pt x="710" y="23"/>
                    <a:pt x="583" y="0"/>
                    <a:pt x="472"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7531;p67">
              <a:extLst>
                <a:ext uri="{FF2B5EF4-FFF2-40B4-BE49-F238E27FC236}">
                  <a16:creationId xmlns:a16="http://schemas.microsoft.com/office/drawing/2014/main" id="{6E740738-4CBB-BB15-8B55-A1A32DACD766}"/>
                </a:ext>
              </a:extLst>
            </p:cNvPr>
            <p:cNvSpPr/>
            <p:nvPr/>
          </p:nvSpPr>
          <p:spPr>
            <a:xfrm>
              <a:off x="9900575" y="3368888"/>
              <a:ext cx="21925" cy="5425"/>
            </a:xfrm>
            <a:custGeom>
              <a:avLst/>
              <a:gdLst/>
              <a:ahLst/>
              <a:cxnLst/>
              <a:rect l="l" t="t" r="r" b="b"/>
              <a:pathLst>
                <a:path w="877" h="217" extrusionOk="0">
                  <a:moveTo>
                    <a:pt x="471" y="0"/>
                  </a:moveTo>
                  <a:cubicBezTo>
                    <a:pt x="199" y="0"/>
                    <a:pt x="29" y="138"/>
                    <a:pt x="19" y="147"/>
                  </a:cubicBezTo>
                  <a:cubicBezTo>
                    <a:pt x="3" y="160"/>
                    <a:pt x="0" y="184"/>
                    <a:pt x="13" y="202"/>
                  </a:cubicBezTo>
                  <a:cubicBezTo>
                    <a:pt x="19" y="211"/>
                    <a:pt x="30" y="215"/>
                    <a:pt x="42" y="217"/>
                  </a:cubicBezTo>
                  <a:cubicBezTo>
                    <a:pt x="51" y="215"/>
                    <a:pt x="58" y="212"/>
                    <a:pt x="64" y="208"/>
                  </a:cubicBezTo>
                  <a:cubicBezTo>
                    <a:pt x="66" y="206"/>
                    <a:pt x="222" y="79"/>
                    <a:pt x="472" y="79"/>
                  </a:cubicBezTo>
                  <a:cubicBezTo>
                    <a:pt x="573" y="79"/>
                    <a:pt x="690" y="100"/>
                    <a:pt x="819" y="159"/>
                  </a:cubicBezTo>
                  <a:cubicBezTo>
                    <a:pt x="823" y="160"/>
                    <a:pt x="828" y="161"/>
                    <a:pt x="833" y="161"/>
                  </a:cubicBezTo>
                  <a:cubicBezTo>
                    <a:pt x="848" y="161"/>
                    <a:pt x="862" y="153"/>
                    <a:pt x="868" y="138"/>
                  </a:cubicBezTo>
                  <a:cubicBezTo>
                    <a:pt x="877" y="118"/>
                    <a:pt x="868" y="96"/>
                    <a:pt x="850" y="87"/>
                  </a:cubicBezTo>
                  <a:cubicBezTo>
                    <a:pt x="709" y="23"/>
                    <a:pt x="582" y="0"/>
                    <a:pt x="471"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7532;p67">
              <a:extLst>
                <a:ext uri="{FF2B5EF4-FFF2-40B4-BE49-F238E27FC236}">
                  <a16:creationId xmlns:a16="http://schemas.microsoft.com/office/drawing/2014/main" id="{E7871FE8-E2D3-45D1-7331-6983A5AF6700}"/>
                </a:ext>
              </a:extLst>
            </p:cNvPr>
            <p:cNvSpPr/>
            <p:nvPr/>
          </p:nvSpPr>
          <p:spPr>
            <a:xfrm>
              <a:off x="9857200" y="3383688"/>
              <a:ext cx="9200" cy="6950"/>
            </a:xfrm>
            <a:custGeom>
              <a:avLst/>
              <a:gdLst/>
              <a:ahLst/>
              <a:cxnLst/>
              <a:rect l="l" t="t" r="r" b="b"/>
              <a:pathLst>
                <a:path w="368" h="278" extrusionOk="0">
                  <a:moveTo>
                    <a:pt x="184" y="1"/>
                  </a:moveTo>
                  <a:cubicBezTo>
                    <a:pt x="83" y="1"/>
                    <a:pt x="1" y="63"/>
                    <a:pt x="1" y="139"/>
                  </a:cubicBezTo>
                  <a:cubicBezTo>
                    <a:pt x="1" y="217"/>
                    <a:pt x="83" y="278"/>
                    <a:pt x="184" y="278"/>
                  </a:cubicBezTo>
                  <a:cubicBezTo>
                    <a:pt x="286" y="278"/>
                    <a:pt x="368" y="217"/>
                    <a:pt x="368" y="139"/>
                  </a:cubicBezTo>
                  <a:cubicBezTo>
                    <a:pt x="368" y="63"/>
                    <a:pt x="286" y="1"/>
                    <a:pt x="184" y="1"/>
                  </a:cubicBezTo>
                  <a:close/>
                </a:path>
              </a:pathLst>
            </a:custGeom>
            <a:solidFill>
              <a:srgbClr val="FF91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7533;p67">
              <a:extLst>
                <a:ext uri="{FF2B5EF4-FFF2-40B4-BE49-F238E27FC236}">
                  <a16:creationId xmlns:a16="http://schemas.microsoft.com/office/drawing/2014/main" id="{D18E3ACB-0B53-86C9-A1E9-3092ECF00194}"/>
                </a:ext>
              </a:extLst>
            </p:cNvPr>
            <p:cNvSpPr/>
            <p:nvPr/>
          </p:nvSpPr>
          <p:spPr>
            <a:xfrm>
              <a:off x="9915300" y="3383688"/>
              <a:ext cx="9225" cy="6950"/>
            </a:xfrm>
            <a:custGeom>
              <a:avLst/>
              <a:gdLst/>
              <a:ahLst/>
              <a:cxnLst/>
              <a:rect l="l" t="t" r="r" b="b"/>
              <a:pathLst>
                <a:path w="369" h="278" extrusionOk="0">
                  <a:moveTo>
                    <a:pt x="185" y="1"/>
                  </a:moveTo>
                  <a:cubicBezTo>
                    <a:pt x="84" y="1"/>
                    <a:pt x="0" y="63"/>
                    <a:pt x="0" y="139"/>
                  </a:cubicBezTo>
                  <a:cubicBezTo>
                    <a:pt x="0" y="217"/>
                    <a:pt x="84" y="278"/>
                    <a:pt x="185" y="278"/>
                  </a:cubicBezTo>
                  <a:cubicBezTo>
                    <a:pt x="286" y="278"/>
                    <a:pt x="368" y="217"/>
                    <a:pt x="368" y="139"/>
                  </a:cubicBezTo>
                  <a:cubicBezTo>
                    <a:pt x="368" y="63"/>
                    <a:pt x="286" y="1"/>
                    <a:pt x="185" y="1"/>
                  </a:cubicBezTo>
                  <a:close/>
                </a:path>
              </a:pathLst>
            </a:custGeom>
            <a:solidFill>
              <a:srgbClr val="FF91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7534;p67">
              <a:extLst>
                <a:ext uri="{FF2B5EF4-FFF2-40B4-BE49-F238E27FC236}">
                  <a16:creationId xmlns:a16="http://schemas.microsoft.com/office/drawing/2014/main" id="{03AC3407-A947-282C-BF43-81EDF43CE834}"/>
                </a:ext>
              </a:extLst>
            </p:cNvPr>
            <p:cNvSpPr/>
            <p:nvPr/>
          </p:nvSpPr>
          <p:spPr>
            <a:xfrm>
              <a:off x="10644625" y="3416188"/>
              <a:ext cx="9200" cy="7000"/>
            </a:xfrm>
            <a:custGeom>
              <a:avLst/>
              <a:gdLst/>
              <a:ahLst/>
              <a:cxnLst/>
              <a:rect l="l" t="t" r="r" b="b"/>
              <a:pathLst>
                <a:path w="368" h="280" extrusionOk="0">
                  <a:moveTo>
                    <a:pt x="184" y="1"/>
                  </a:moveTo>
                  <a:cubicBezTo>
                    <a:pt x="83" y="1"/>
                    <a:pt x="1" y="62"/>
                    <a:pt x="1" y="140"/>
                  </a:cubicBezTo>
                  <a:cubicBezTo>
                    <a:pt x="1" y="217"/>
                    <a:pt x="83" y="280"/>
                    <a:pt x="184" y="280"/>
                  </a:cubicBezTo>
                  <a:cubicBezTo>
                    <a:pt x="285" y="280"/>
                    <a:pt x="367" y="217"/>
                    <a:pt x="367" y="140"/>
                  </a:cubicBezTo>
                  <a:cubicBezTo>
                    <a:pt x="367" y="64"/>
                    <a:pt x="285" y="1"/>
                    <a:pt x="184" y="1"/>
                  </a:cubicBezTo>
                  <a:close/>
                </a:path>
              </a:pathLst>
            </a:custGeom>
            <a:solidFill>
              <a:srgbClr val="F54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7535;p67">
              <a:extLst>
                <a:ext uri="{FF2B5EF4-FFF2-40B4-BE49-F238E27FC236}">
                  <a16:creationId xmlns:a16="http://schemas.microsoft.com/office/drawing/2014/main" id="{F0EB35FA-BC47-7D42-9719-AED3FEDFE386}"/>
                </a:ext>
              </a:extLst>
            </p:cNvPr>
            <p:cNvSpPr/>
            <p:nvPr/>
          </p:nvSpPr>
          <p:spPr>
            <a:xfrm>
              <a:off x="10695525" y="3416188"/>
              <a:ext cx="9175" cy="7000"/>
            </a:xfrm>
            <a:custGeom>
              <a:avLst/>
              <a:gdLst/>
              <a:ahLst/>
              <a:cxnLst/>
              <a:rect l="l" t="t" r="r" b="b"/>
              <a:pathLst>
                <a:path w="367" h="280" extrusionOk="0">
                  <a:moveTo>
                    <a:pt x="184" y="1"/>
                  </a:moveTo>
                  <a:cubicBezTo>
                    <a:pt x="82" y="1"/>
                    <a:pt x="0" y="62"/>
                    <a:pt x="0" y="140"/>
                  </a:cubicBezTo>
                  <a:cubicBezTo>
                    <a:pt x="0" y="217"/>
                    <a:pt x="82" y="280"/>
                    <a:pt x="184" y="280"/>
                  </a:cubicBezTo>
                  <a:cubicBezTo>
                    <a:pt x="285" y="280"/>
                    <a:pt x="367" y="217"/>
                    <a:pt x="367" y="140"/>
                  </a:cubicBezTo>
                  <a:cubicBezTo>
                    <a:pt x="367" y="64"/>
                    <a:pt x="285" y="1"/>
                    <a:pt x="184" y="1"/>
                  </a:cubicBezTo>
                  <a:close/>
                </a:path>
              </a:pathLst>
            </a:custGeom>
            <a:solidFill>
              <a:srgbClr val="F54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7536;p67">
              <a:extLst>
                <a:ext uri="{FF2B5EF4-FFF2-40B4-BE49-F238E27FC236}">
                  <a16:creationId xmlns:a16="http://schemas.microsoft.com/office/drawing/2014/main" id="{D4559E23-141B-493F-780F-658616359157}"/>
                </a:ext>
              </a:extLst>
            </p:cNvPr>
            <p:cNvSpPr/>
            <p:nvPr/>
          </p:nvSpPr>
          <p:spPr>
            <a:xfrm>
              <a:off x="10651550" y="3405138"/>
              <a:ext cx="8675" cy="7650"/>
            </a:xfrm>
            <a:custGeom>
              <a:avLst/>
              <a:gdLst/>
              <a:ahLst/>
              <a:cxnLst/>
              <a:rect l="l" t="t" r="r" b="b"/>
              <a:pathLst>
                <a:path w="347" h="306" extrusionOk="0">
                  <a:moveTo>
                    <a:pt x="174" y="1"/>
                  </a:moveTo>
                  <a:cubicBezTo>
                    <a:pt x="114" y="1"/>
                    <a:pt x="57" y="36"/>
                    <a:pt x="32" y="95"/>
                  </a:cubicBezTo>
                  <a:cubicBezTo>
                    <a:pt x="1" y="173"/>
                    <a:pt x="37" y="262"/>
                    <a:pt x="116" y="294"/>
                  </a:cubicBezTo>
                  <a:cubicBezTo>
                    <a:pt x="135" y="302"/>
                    <a:pt x="155" y="306"/>
                    <a:pt x="174" y="306"/>
                  </a:cubicBezTo>
                  <a:cubicBezTo>
                    <a:pt x="234" y="306"/>
                    <a:pt x="291" y="270"/>
                    <a:pt x="314" y="212"/>
                  </a:cubicBezTo>
                  <a:cubicBezTo>
                    <a:pt x="347" y="134"/>
                    <a:pt x="310" y="45"/>
                    <a:pt x="232" y="12"/>
                  </a:cubicBezTo>
                  <a:cubicBezTo>
                    <a:pt x="213" y="4"/>
                    <a:pt x="194" y="1"/>
                    <a:pt x="174" y="1"/>
                  </a:cubicBezTo>
                  <a:close/>
                </a:path>
              </a:pathLst>
            </a:custGeom>
            <a:solidFill>
              <a:srgbClr val="261A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7537;p67">
              <a:extLst>
                <a:ext uri="{FF2B5EF4-FFF2-40B4-BE49-F238E27FC236}">
                  <a16:creationId xmlns:a16="http://schemas.microsoft.com/office/drawing/2014/main" id="{6FD44120-32A7-D6CF-D76D-EF7BB0C3609D}"/>
                </a:ext>
              </a:extLst>
            </p:cNvPr>
            <p:cNvSpPr/>
            <p:nvPr/>
          </p:nvSpPr>
          <p:spPr>
            <a:xfrm>
              <a:off x="10689950" y="3405138"/>
              <a:ext cx="8725" cy="7675"/>
            </a:xfrm>
            <a:custGeom>
              <a:avLst/>
              <a:gdLst/>
              <a:ahLst/>
              <a:cxnLst/>
              <a:rect l="l" t="t" r="r" b="b"/>
              <a:pathLst>
                <a:path w="349" h="307" extrusionOk="0">
                  <a:moveTo>
                    <a:pt x="175" y="1"/>
                  </a:moveTo>
                  <a:cubicBezTo>
                    <a:pt x="115" y="1"/>
                    <a:pt x="58" y="37"/>
                    <a:pt x="34" y="95"/>
                  </a:cubicBezTo>
                  <a:cubicBezTo>
                    <a:pt x="1" y="173"/>
                    <a:pt x="38" y="262"/>
                    <a:pt x="116" y="295"/>
                  </a:cubicBezTo>
                  <a:cubicBezTo>
                    <a:pt x="134" y="303"/>
                    <a:pt x="154" y="306"/>
                    <a:pt x="173" y="306"/>
                  </a:cubicBezTo>
                  <a:cubicBezTo>
                    <a:pt x="233" y="306"/>
                    <a:pt x="291" y="271"/>
                    <a:pt x="316" y="212"/>
                  </a:cubicBezTo>
                  <a:cubicBezTo>
                    <a:pt x="348" y="134"/>
                    <a:pt x="311" y="45"/>
                    <a:pt x="232" y="12"/>
                  </a:cubicBezTo>
                  <a:cubicBezTo>
                    <a:pt x="213" y="4"/>
                    <a:pt x="194" y="1"/>
                    <a:pt x="175" y="1"/>
                  </a:cubicBezTo>
                  <a:close/>
                </a:path>
              </a:pathLst>
            </a:custGeom>
            <a:solidFill>
              <a:srgbClr val="261A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7538;p67">
              <a:extLst>
                <a:ext uri="{FF2B5EF4-FFF2-40B4-BE49-F238E27FC236}">
                  <a16:creationId xmlns:a16="http://schemas.microsoft.com/office/drawing/2014/main" id="{450E0414-950E-E446-1560-C5B0851D3CAD}"/>
                </a:ext>
              </a:extLst>
            </p:cNvPr>
            <p:cNvSpPr/>
            <p:nvPr/>
          </p:nvSpPr>
          <p:spPr>
            <a:xfrm>
              <a:off x="10663875" y="3445213"/>
              <a:ext cx="16750" cy="3450"/>
            </a:xfrm>
            <a:custGeom>
              <a:avLst/>
              <a:gdLst/>
              <a:ahLst/>
              <a:cxnLst/>
              <a:rect l="l" t="t" r="r" b="b"/>
              <a:pathLst>
                <a:path w="670" h="138" extrusionOk="0">
                  <a:moveTo>
                    <a:pt x="50" y="0"/>
                  </a:moveTo>
                  <a:cubicBezTo>
                    <a:pt x="20" y="0"/>
                    <a:pt x="0" y="46"/>
                    <a:pt x="36" y="64"/>
                  </a:cubicBezTo>
                  <a:cubicBezTo>
                    <a:pt x="42" y="69"/>
                    <a:pt x="157" y="137"/>
                    <a:pt x="367" y="137"/>
                  </a:cubicBezTo>
                  <a:cubicBezTo>
                    <a:pt x="455" y="136"/>
                    <a:pt x="544" y="125"/>
                    <a:pt x="629" y="104"/>
                  </a:cubicBezTo>
                  <a:cubicBezTo>
                    <a:pt x="670" y="93"/>
                    <a:pt x="659" y="38"/>
                    <a:pt x="623" y="38"/>
                  </a:cubicBezTo>
                  <a:cubicBezTo>
                    <a:pt x="620" y="38"/>
                    <a:pt x="617" y="38"/>
                    <a:pt x="614" y="39"/>
                  </a:cubicBezTo>
                  <a:cubicBezTo>
                    <a:pt x="522" y="61"/>
                    <a:pt x="441" y="69"/>
                    <a:pt x="371" y="69"/>
                  </a:cubicBezTo>
                  <a:cubicBezTo>
                    <a:pt x="177" y="69"/>
                    <a:pt x="72" y="8"/>
                    <a:pt x="70" y="8"/>
                  </a:cubicBezTo>
                  <a:cubicBezTo>
                    <a:pt x="63" y="2"/>
                    <a:pt x="56" y="0"/>
                    <a:pt x="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7539;p67">
              <a:extLst>
                <a:ext uri="{FF2B5EF4-FFF2-40B4-BE49-F238E27FC236}">
                  <a16:creationId xmlns:a16="http://schemas.microsoft.com/office/drawing/2014/main" id="{D553475B-2BF0-594A-9927-AF8BA10F28FD}"/>
                </a:ext>
              </a:extLst>
            </p:cNvPr>
            <p:cNvSpPr/>
            <p:nvPr/>
          </p:nvSpPr>
          <p:spPr>
            <a:xfrm>
              <a:off x="10645250" y="3394713"/>
              <a:ext cx="19500" cy="8175"/>
            </a:xfrm>
            <a:custGeom>
              <a:avLst/>
              <a:gdLst/>
              <a:ahLst/>
              <a:cxnLst/>
              <a:rect l="l" t="t" r="r" b="b"/>
              <a:pathLst>
                <a:path w="780" h="327" extrusionOk="0">
                  <a:moveTo>
                    <a:pt x="458" y="1"/>
                  </a:moveTo>
                  <a:cubicBezTo>
                    <a:pt x="301" y="1"/>
                    <a:pt x="120" y="68"/>
                    <a:pt x="1" y="326"/>
                  </a:cubicBezTo>
                  <a:cubicBezTo>
                    <a:pt x="1" y="326"/>
                    <a:pt x="219" y="162"/>
                    <a:pt x="499" y="162"/>
                  </a:cubicBezTo>
                  <a:cubicBezTo>
                    <a:pt x="588" y="162"/>
                    <a:pt x="683" y="179"/>
                    <a:pt x="779" y="223"/>
                  </a:cubicBezTo>
                  <a:lnTo>
                    <a:pt x="779" y="84"/>
                  </a:lnTo>
                  <a:cubicBezTo>
                    <a:pt x="779" y="84"/>
                    <a:pt x="633" y="1"/>
                    <a:pt x="458" y="1"/>
                  </a:cubicBezTo>
                  <a:close/>
                </a:path>
              </a:pathLst>
            </a:custGeom>
            <a:solidFill>
              <a:srgbClr val="261A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7540;p67">
              <a:extLst>
                <a:ext uri="{FF2B5EF4-FFF2-40B4-BE49-F238E27FC236}">
                  <a16:creationId xmlns:a16="http://schemas.microsoft.com/office/drawing/2014/main" id="{5B6DC273-F5D7-FD86-AF64-DC67E6AADD9E}"/>
                </a:ext>
              </a:extLst>
            </p:cNvPr>
            <p:cNvSpPr/>
            <p:nvPr/>
          </p:nvSpPr>
          <p:spPr>
            <a:xfrm>
              <a:off x="10681875" y="3394313"/>
              <a:ext cx="19625" cy="8575"/>
            </a:xfrm>
            <a:custGeom>
              <a:avLst/>
              <a:gdLst/>
              <a:ahLst/>
              <a:cxnLst/>
              <a:rect l="l" t="t" r="r" b="b"/>
              <a:pathLst>
                <a:path w="785" h="343" extrusionOk="0">
                  <a:moveTo>
                    <a:pt x="311" y="1"/>
                  </a:moveTo>
                  <a:cubicBezTo>
                    <a:pt x="136" y="1"/>
                    <a:pt x="0" y="100"/>
                    <a:pt x="0" y="100"/>
                  </a:cubicBezTo>
                  <a:lnTo>
                    <a:pt x="0" y="239"/>
                  </a:lnTo>
                  <a:cubicBezTo>
                    <a:pt x="97" y="195"/>
                    <a:pt x="193" y="178"/>
                    <a:pt x="283" y="178"/>
                  </a:cubicBezTo>
                  <a:cubicBezTo>
                    <a:pt x="565" y="178"/>
                    <a:pt x="785" y="342"/>
                    <a:pt x="785" y="342"/>
                  </a:cubicBezTo>
                  <a:cubicBezTo>
                    <a:pt x="638" y="73"/>
                    <a:pt x="460" y="1"/>
                    <a:pt x="311" y="1"/>
                  </a:cubicBezTo>
                  <a:close/>
                </a:path>
              </a:pathLst>
            </a:custGeom>
            <a:solidFill>
              <a:srgbClr val="261A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7541;p67">
              <a:extLst>
                <a:ext uri="{FF2B5EF4-FFF2-40B4-BE49-F238E27FC236}">
                  <a16:creationId xmlns:a16="http://schemas.microsoft.com/office/drawing/2014/main" id="{5ACFE419-FAD5-4E75-F4BC-CB2CC4C2158D}"/>
                </a:ext>
              </a:extLst>
            </p:cNvPr>
            <p:cNvSpPr/>
            <p:nvPr/>
          </p:nvSpPr>
          <p:spPr>
            <a:xfrm>
              <a:off x="10644525" y="3403863"/>
              <a:ext cx="20250" cy="4750"/>
            </a:xfrm>
            <a:custGeom>
              <a:avLst/>
              <a:gdLst/>
              <a:ahLst/>
              <a:cxnLst/>
              <a:rect l="l" t="t" r="r" b="b"/>
              <a:pathLst>
                <a:path w="810" h="190" extrusionOk="0">
                  <a:moveTo>
                    <a:pt x="429" y="1"/>
                  </a:moveTo>
                  <a:cubicBezTo>
                    <a:pt x="181" y="1"/>
                    <a:pt x="26" y="121"/>
                    <a:pt x="17" y="129"/>
                  </a:cubicBezTo>
                  <a:cubicBezTo>
                    <a:pt x="2" y="140"/>
                    <a:pt x="0" y="161"/>
                    <a:pt x="12" y="176"/>
                  </a:cubicBezTo>
                  <a:cubicBezTo>
                    <a:pt x="18" y="185"/>
                    <a:pt x="27" y="190"/>
                    <a:pt x="37" y="190"/>
                  </a:cubicBezTo>
                  <a:cubicBezTo>
                    <a:pt x="45" y="190"/>
                    <a:pt x="52" y="187"/>
                    <a:pt x="58" y="182"/>
                  </a:cubicBezTo>
                  <a:cubicBezTo>
                    <a:pt x="60" y="180"/>
                    <a:pt x="203" y="70"/>
                    <a:pt x="430" y="70"/>
                  </a:cubicBezTo>
                  <a:cubicBezTo>
                    <a:pt x="523" y="70"/>
                    <a:pt x="629" y="88"/>
                    <a:pt x="746" y="139"/>
                  </a:cubicBezTo>
                  <a:cubicBezTo>
                    <a:pt x="751" y="141"/>
                    <a:pt x="756" y="142"/>
                    <a:pt x="760" y="142"/>
                  </a:cubicBezTo>
                  <a:cubicBezTo>
                    <a:pt x="793" y="142"/>
                    <a:pt x="809" y="92"/>
                    <a:pt x="774" y="76"/>
                  </a:cubicBezTo>
                  <a:cubicBezTo>
                    <a:pt x="646" y="21"/>
                    <a:pt x="530" y="1"/>
                    <a:pt x="429"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7542;p67">
              <a:extLst>
                <a:ext uri="{FF2B5EF4-FFF2-40B4-BE49-F238E27FC236}">
                  <a16:creationId xmlns:a16="http://schemas.microsoft.com/office/drawing/2014/main" id="{49D129F6-AB2D-2106-490B-FB1397E00A10}"/>
                </a:ext>
              </a:extLst>
            </p:cNvPr>
            <p:cNvSpPr/>
            <p:nvPr/>
          </p:nvSpPr>
          <p:spPr>
            <a:xfrm>
              <a:off x="10682700" y="3403863"/>
              <a:ext cx="20275" cy="4750"/>
            </a:xfrm>
            <a:custGeom>
              <a:avLst/>
              <a:gdLst/>
              <a:ahLst/>
              <a:cxnLst/>
              <a:rect l="l" t="t" r="r" b="b"/>
              <a:pathLst>
                <a:path w="811" h="190" extrusionOk="0">
                  <a:moveTo>
                    <a:pt x="429" y="1"/>
                  </a:moveTo>
                  <a:cubicBezTo>
                    <a:pt x="181" y="1"/>
                    <a:pt x="26" y="121"/>
                    <a:pt x="17" y="129"/>
                  </a:cubicBezTo>
                  <a:cubicBezTo>
                    <a:pt x="2" y="140"/>
                    <a:pt x="0" y="161"/>
                    <a:pt x="12" y="176"/>
                  </a:cubicBezTo>
                  <a:cubicBezTo>
                    <a:pt x="18" y="185"/>
                    <a:pt x="28" y="190"/>
                    <a:pt x="39" y="190"/>
                  </a:cubicBezTo>
                  <a:cubicBezTo>
                    <a:pt x="46" y="190"/>
                    <a:pt x="54" y="187"/>
                    <a:pt x="60" y="182"/>
                  </a:cubicBezTo>
                  <a:cubicBezTo>
                    <a:pt x="62" y="180"/>
                    <a:pt x="204" y="70"/>
                    <a:pt x="431" y="70"/>
                  </a:cubicBezTo>
                  <a:cubicBezTo>
                    <a:pt x="524" y="70"/>
                    <a:pt x="630" y="88"/>
                    <a:pt x="747" y="139"/>
                  </a:cubicBezTo>
                  <a:cubicBezTo>
                    <a:pt x="752" y="141"/>
                    <a:pt x="757" y="142"/>
                    <a:pt x="761" y="142"/>
                  </a:cubicBezTo>
                  <a:cubicBezTo>
                    <a:pt x="793" y="142"/>
                    <a:pt x="811" y="92"/>
                    <a:pt x="774" y="76"/>
                  </a:cubicBezTo>
                  <a:cubicBezTo>
                    <a:pt x="646" y="21"/>
                    <a:pt x="530" y="1"/>
                    <a:pt x="429"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7543;p67">
              <a:extLst>
                <a:ext uri="{FF2B5EF4-FFF2-40B4-BE49-F238E27FC236}">
                  <a16:creationId xmlns:a16="http://schemas.microsoft.com/office/drawing/2014/main" id="{3B8CE8D2-75FC-0C9F-D008-87AAC167F1FB}"/>
                </a:ext>
              </a:extLst>
            </p:cNvPr>
            <p:cNvSpPr/>
            <p:nvPr/>
          </p:nvSpPr>
          <p:spPr>
            <a:xfrm>
              <a:off x="10666000" y="3404763"/>
              <a:ext cx="9625" cy="26325"/>
            </a:xfrm>
            <a:custGeom>
              <a:avLst/>
              <a:gdLst/>
              <a:ahLst/>
              <a:cxnLst/>
              <a:rect l="l" t="t" r="r" b="b"/>
              <a:pathLst>
                <a:path w="385" h="1053" extrusionOk="0">
                  <a:moveTo>
                    <a:pt x="338" y="0"/>
                  </a:moveTo>
                  <a:cubicBezTo>
                    <a:pt x="327" y="0"/>
                    <a:pt x="316" y="6"/>
                    <a:pt x="309" y="19"/>
                  </a:cubicBezTo>
                  <a:cubicBezTo>
                    <a:pt x="300" y="37"/>
                    <a:pt x="88" y="447"/>
                    <a:pt x="21" y="753"/>
                  </a:cubicBezTo>
                  <a:cubicBezTo>
                    <a:pt x="0" y="853"/>
                    <a:pt x="13" y="931"/>
                    <a:pt x="64" y="983"/>
                  </a:cubicBezTo>
                  <a:cubicBezTo>
                    <a:pt x="119" y="1042"/>
                    <a:pt x="206" y="1053"/>
                    <a:pt x="261" y="1053"/>
                  </a:cubicBezTo>
                  <a:cubicBezTo>
                    <a:pt x="279" y="1053"/>
                    <a:pt x="295" y="1053"/>
                    <a:pt x="313" y="1050"/>
                  </a:cubicBezTo>
                  <a:cubicBezTo>
                    <a:pt x="356" y="1043"/>
                    <a:pt x="348" y="982"/>
                    <a:pt x="310" y="982"/>
                  </a:cubicBezTo>
                  <a:cubicBezTo>
                    <a:pt x="307" y="982"/>
                    <a:pt x="305" y="982"/>
                    <a:pt x="303" y="983"/>
                  </a:cubicBezTo>
                  <a:cubicBezTo>
                    <a:pt x="302" y="983"/>
                    <a:pt x="286" y="985"/>
                    <a:pt x="262" y="985"/>
                  </a:cubicBezTo>
                  <a:cubicBezTo>
                    <a:pt x="219" y="985"/>
                    <a:pt x="153" y="978"/>
                    <a:pt x="113" y="937"/>
                  </a:cubicBezTo>
                  <a:cubicBezTo>
                    <a:pt x="79" y="901"/>
                    <a:pt x="72" y="844"/>
                    <a:pt x="88" y="768"/>
                  </a:cubicBezTo>
                  <a:cubicBezTo>
                    <a:pt x="152" y="470"/>
                    <a:pt x="367" y="55"/>
                    <a:pt x="370" y="51"/>
                  </a:cubicBezTo>
                  <a:cubicBezTo>
                    <a:pt x="385" y="24"/>
                    <a:pt x="362" y="0"/>
                    <a:pt x="338"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9" name="ZoneTexte 1668">
            <a:extLst>
              <a:ext uri="{FF2B5EF4-FFF2-40B4-BE49-F238E27FC236}">
                <a16:creationId xmlns:a16="http://schemas.microsoft.com/office/drawing/2014/main" id="{F0A81663-977D-A6F7-0409-A92019EB1F11}"/>
              </a:ext>
            </a:extLst>
          </p:cNvPr>
          <p:cNvSpPr txBox="1"/>
          <p:nvPr/>
        </p:nvSpPr>
        <p:spPr>
          <a:xfrm>
            <a:off x="8701548" y="4822722"/>
            <a:ext cx="290464" cy="307777"/>
          </a:xfrm>
          <a:prstGeom prst="rect">
            <a:avLst/>
          </a:prstGeom>
          <a:noFill/>
        </p:spPr>
        <p:txBody>
          <a:bodyPr wrap="none" rtlCol="0">
            <a:spAutoFit/>
          </a:bodyPr>
          <a:lstStyle/>
          <a:p>
            <a:r>
              <a:rPr lang="en-US" dirty="0">
                <a:solidFill>
                  <a:schemeClr val="accent6"/>
                </a:solidFill>
                <a:latin typeface="Libre Baskerville" panose="02000000000000000000" pitchFamily="2" charset="0"/>
              </a:rPr>
              <a:t>4</a:t>
            </a:r>
          </a:p>
        </p:txBody>
      </p:sp>
    </p:spTree>
    <p:extLst>
      <p:ext uri="{BB962C8B-B14F-4D97-AF65-F5344CB8AC3E}">
        <p14:creationId xmlns:p14="http://schemas.microsoft.com/office/powerpoint/2010/main" val="1990406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33"/>
        <p:cNvGrpSpPr/>
        <p:nvPr/>
      </p:nvGrpSpPr>
      <p:grpSpPr>
        <a:xfrm>
          <a:off x="0" y="0"/>
          <a:ext cx="0" cy="0"/>
          <a:chOff x="0" y="0"/>
          <a:chExt cx="0" cy="0"/>
        </a:xfrm>
      </p:grpSpPr>
      <p:sp>
        <p:nvSpPr>
          <p:cNvPr id="1434" name="Google Shape;1434;p27"/>
          <p:cNvSpPr txBox="1">
            <a:spLocks noGrp="1"/>
          </p:cNvSpPr>
          <p:nvPr>
            <p:ph type="title"/>
          </p:nvPr>
        </p:nvSpPr>
        <p:spPr>
          <a:xfrm>
            <a:off x="710750" y="375809"/>
            <a:ext cx="7712100" cy="80109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FR" sz="2000" dirty="0"/>
              <a:t>To </a:t>
            </a:r>
            <a:r>
              <a:rPr lang="fr-FR" sz="2000" dirty="0" err="1"/>
              <a:t>illuminate</a:t>
            </a:r>
            <a:r>
              <a:rPr lang="fr-FR" sz="2000" dirty="0"/>
              <a:t> </a:t>
            </a:r>
            <a:r>
              <a:rPr lang="fr-FR" sz="2000" dirty="0" err="1"/>
              <a:t>socio-economic</a:t>
            </a:r>
            <a:r>
              <a:rPr lang="fr-FR" sz="2000" dirty="0"/>
              <a:t> </a:t>
            </a:r>
            <a:r>
              <a:rPr lang="fr-FR" sz="2000" dirty="0" err="1"/>
              <a:t>dynamics</a:t>
            </a:r>
            <a:r>
              <a:rPr lang="fr-FR" sz="2000" dirty="0"/>
              <a:t> in France and </a:t>
            </a:r>
            <a:r>
              <a:rPr lang="fr-FR" sz="2000" dirty="0" err="1"/>
              <a:t>advocate</a:t>
            </a:r>
            <a:r>
              <a:rPr lang="fr-FR" sz="2000" dirty="0"/>
              <a:t> for a more inclusive future…</a:t>
            </a:r>
            <a:endParaRPr lang="fr-FR" sz="3200" dirty="0">
              <a:latin typeface="Montserrat"/>
              <a:ea typeface="Montserrat"/>
              <a:cs typeface="Montserrat"/>
              <a:sym typeface="Montserrat"/>
            </a:endParaRPr>
          </a:p>
        </p:txBody>
      </p:sp>
      <p:cxnSp>
        <p:nvCxnSpPr>
          <p:cNvPr id="1435" name="Google Shape;1435;p27"/>
          <p:cNvCxnSpPr>
            <a:cxnSpLocks/>
            <a:endCxn id="1437" idx="0"/>
          </p:cNvCxnSpPr>
          <p:nvPr/>
        </p:nvCxnSpPr>
        <p:spPr>
          <a:xfrm flipH="1">
            <a:off x="4571911" y="1692025"/>
            <a:ext cx="1338600" cy="199200"/>
          </a:xfrm>
          <a:prstGeom prst="bentConnector2">
            <a:avLst/>
          </a:prstGeom>
          <a:noFill/>
          <a:ln w="9525" cap="flat" cmpd="sng">
            <a:solidFill>
              <a:schemeClr val="lt2"/>
            </a:solidFill>
            <a:prstDash val="solid"/>
            <a:round/>
            <a:headEnd type="oval" w="med" len="med"/>
            <a:tailEnd type="none" w="med" len="med"/>
          </a:ln>
        </p:spPr>
      </p:cxnSp>
      <p:cxnSp>
        <p:nvCxnSpPr>
          <p:cNvPr id="1438" name="Google Shape;1438;p27"/>
          <p:cNvCxnSpPr>
            <a:cxnSpLocks/>
            <a:endCxn id="1437" idx="0"/>
          </p:cNvCxnSpPr>
          <p:nvPr/>
        </p:nvCxnSpPr>
        <p:spPr>
          <a:xfrm>
            <a:off x="3233767" y="1692025"/>
            <a:ext cx="1338300" cy="199200"/>
          </a:xfrm>
          <a:prstGeom prst="bentConnector2">
            <a:avLst/>
          </a:prstGeom>
          <a:noFill/>
          <a:ln w="9525" cap="flat" cmpd="sng">
            <a:solidFill>
              <a:schemeClr val="lt2"/>
            </a:solidFill>
            <a:prstDash val="solid"/>
            <a:round/>
            <a:headEnd type="oval" w="med" len="med"/>
            <a:tailEnd type="none" w="med" len="med"/>
          </a:ln>
        </p:spPr>
      </p:cxnSp>
      <p:cxnSp>
        <p:nvCxnSpPr>
          <p:cNvPr id="1440" name="Google Shape;1440;p27"/>
          <p:cNvCxnSpPr>
            <a:cxnSpLocks/>
            <a:endCxn id="1437" idx="4"/>
          </p:cNvCxnSpPr>
          <p:nvPr/>
        </p:nvCxnSpPr>
        <p:spPr>
          <a:xfrm rot="10800000">
            <a:off x="4572113" y="3319975"/>
            <a:ext cx="1338300" cy="181800"/>
          </a:xfrm>
          <a:prstGeom prst="bentConnector2">
            <a:avLst/>
          </a:prstGeom>
          <a:noFill/>
          <a:ln w="9525" cap="flat" cmpd="sng">
            <a:solidFill>
              <a:schemeClr val="lt2"/>
            </a:solidFill>
            <a:prstDash val="solid"/>
            <a:round/>
            <a:headEnd type="oval" w="med" len="med"/>
            <a:tailEnd type="none" w="med" len="med"/>
          </a:ln>
        </p:spPr>
      </p:cxnSp>
      <p:cxnSp>
        <p:nvCxnSpPr>
          <p:cNvPr id="1442" name="Google Shape;1442;p27"/>
          <p:cNvCxnSpPr>
            <a:cxnSpLocks/>
            <a:endCxn id="1437" idx="4"/>
          </p:cNvCxnSpPr>
          <p:nvPr/>
        </p:nvCxnSpPr>
        <p:spPr>
          <a:xfrm rot="10800000" flipH="1">
            <a:off x="3233696" y="3319975"/>
            <a:ext cx="1338300" cy="181800"/>
          </a:xfrm>
          <a:prstGeom prst="bentConnector2">
            <a:avLst/>
          </a:prstGeom>
          <a:noFill/>
          <a:ln w="9525" cap="flat" cmpd="sng">
            <a:solidFill>
              <a:schemeClr val="lt2"/>
            </a:solidFill>
            <a:prstDash val="solid"/>
            <a:round/>
            <a:headEnd type="oval" w="med" len="med"/>
            <a:tailEnd type="none" w="med" len="med"/>
          </a:ln>
        </p:spPr>
      </p:cxnSp>
      <p:sp>
        <p:nvSpPr>
          <p:cNvPr id="1445" name="Google Shape;1445;p27"/>
          <p:cNvSpPr txBox="1"/>
          <p:nvPr/>
        </p:nvSpPr>
        <p:spPr>
          <a:xfrm>
            <a:off x="720850" y="1430544"/>
            <a:ext cx="2285700" cy="921362"/>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fr-FR" dirty="0">
                <a:solidFill>
                  <a:schemeClr val="dk1"/>
                </a:solidFill>
                <a:latin typeface="Montserrat" pitchFamily="2" charset="77"/>
                <a:ea typeface="Libre Baskerville"/>
                <a:cs typeface="Libre Baskerville"/>
                <a:sym typeface="Libre Baskerville"/>
              </a:rPr>
              <a:t>Explore </a:t>
            </a:r>
            <a:r>
              <a:rPr lang="fr-FR" dirty="0" err="1">
                <a:solidFill>
                  <a:schemeClr val="dk1"/>
                </a:solidFill>
                <a:latin typeface="Montserrat" pitchFamily="2" charset="77"/>
                <a:ea typeface="Libre Baskerville"/>
                <a:cs typeface="Libre Baskerville"/>
                <a:sym typeface="Libre Baskerville"/>
              </a:rPr>
              <a:t>demographic</a:t>
            </a:r>
            <a:r>
              <a:rPr lang="fr-FR" dirty="0">
                <a:solidFill>
                  <a:schemeClr val="dk1"/>
                </a:solidFill>
                <a:latin typeface="Montserrat" pitchFamily="2" charset="77"/>
                <a:ea typeface="Libre Baskerville"/>
                <a:cs typeface="Libre Baskerville"/>
                <a:sym typeface="Libre Baskerville"/>
              </a:rPr>
              <a:t> trends and </a:t>
            </a:r>
            <a:r>
              <a:rPr lang="fr-FR" dirty="0" err="1">
                <a:solidFill>
                  <a:schemeClr val="dk1"/>
                </a:solidFill>
                <a:latin typeface="Montserrat" pitchFamily="2" charset="77"/>
                <a:ea typeface="Libre Baskerville"/>
                <a:cs typeface="Libre Baskerville"/>
                <a:sym typeface="Libre Baskerville"/>
              </a:rPr>
              <a:t>disparities</a:t>
            </a:r>
            <a:r>
              <a:rPr lang="fr-FR" dirty="0">
                <a:solidFill>
                  <a:schemeClr val="dk1"/>
                </a:solidFill>
                <a:latin typeface="Montserrat" pitchFamily="2" charset="77"/>
                <a:ea typeface="Libre Baskerville"/>
                <a:cs typeface="Libre Baskerville"/>
                <a:sym typeface="Libre Baskerville"/>
              </a:rPr>
              <a:t> in France</a:t>
            </a:r>
          </a:p>
        </p:txBody>
      </p:sp>
      <p:sp>
        <p:nvSpPr>
          <p:cNvPr id="1447" name="Google Shape;1447;p27"/>
          <p:cNvSpPr txBox="1"/>
          <p:nvPr/>
        </p:nvSpPr>
        <p:spPr>
          <a:xfrm>
            <a:off x="6137450" y="1430544"/>
            <a:ext cx="2285400" cy="100642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dirty="0" err="1">
                <a:solidFill>
                  <a:schemeClr val="dk1"/>
                </a:solidFill>
                <a:latin typeface="Montserrat" pitchFamily="2" charset="77"/>
                <a:ea typeface="Libre Baskerville"/>
                <a:cs typeface="Libre Baskerville"/>
                <a:sym typeface="Libre Baskerville"/>
              </a:rPr>
              <a:t>Investigate</a:t>
            </a:r>
            <a:r>
              <a:rPr lang="fr-FR" dirty="0">
                <a:solidFill>
                  <a:schemeClr val="dk1"/>
                </a:solidFill>
                <a:latin typeface="Montserrat" pitchFamily="2" charset="77"/>
                <a:ea typeface="Libre Baskerville"/>
                <a:cs typeface="Libre Baskerville"/>
                <a:sym typeface="Libre Baskerville"/>
              </a:rPr>
              <a:t> the </a:t>
            </a:r>
            <a:r>
              <a:rPr lang="fr-FR" dirty="0" err="1">
                <a:solidFill>
                  <a:schemeClr val="dk1"/>
                </a:solidFill>
                <a:latin typeface="Montserrat" pitchFamily="2" charset="77"/>
                <a:ea typeface="Libre Baskerville"/>
                <a:cs typeface="Libre Baskerville"/>
                <a:sym typeface="Libre Baskerville"/>
              </a:rPr>
              <a:t>representation</a:t>
            </a:r>
            <a:r>
              <a:rPr lang="fr-FR" dirty="0">
                <a:solidFill>
                  <a:schemeClr val="dk1"/>
                </a:solidFill>
                <a:latin typeface="Montserrat" pitchFamily="2" charset="77"/>
                <a:ea typeface="Libre Baskerville"/>
                <a:cs typeface="Libre Baskerville"/>
                <a:sym typeface="Libre Baskerville"/>
              </a:rPr>
              <a:t> of </a:t>
            </a:r>
            <a:r>
              <a:rPr lang="fr-FR" dirty="0" err="1">
                <a:solidFill>
                  <a:schemeClr val="dk1"/>
                </a:solidFill>
                <a:latin typeface="Montserrat" pitchFamily="2" charset="77"/>
                <a:ea typeface="Libre Baskerville"/>
                <a:cs typeface="Libre Baskerville"/>
                <a:sym typeface="Libre Baskerville"/>
              </a:rPr>
              <a:t>women</a:t>
            </a:r>
            <a:r>
              <a:rPr lang="fr-FR" dirty="0">
                <a:solidFill>
                  <a:schemeClr val="dk1"/>
                </a:solidFill>
                <a:latin typeface="Montserrat" pitchFamily="2" charset="77"/>
                <a:ea typeface="Libre Baskerville"/>
                <a:cs typeface="Libre Baskerville"/>
                <a:sym typeface="Libre Baskerville"/>
              </a:rPr>
              <a:t> in </a:t>
            </a:r>
            <a:r>
              <a:rPr lang="fr-FR" dirty="0" err="1">
                <a:solidFill>
                  <a:schemeClr val="dk1"/>
                </a:solidFill>
                <a:latin typeface="Montserrat" pitchFamily="2" charset="77"/>
                <a:ea typeface="Libre Baskerville"/>
                <a:cs typeface="Libre Baskerville"/>
                <a:sym typeface="Libre Baskerville"/>
              </a:rPr>
              <a:t>managerial</a:t>
            </a:r>
            <a:r>
              <a:rPr lang="fr-FR" dirty="0">
                <a:solidFill>
                  <a:schemeClr val="dk1"/>
                </a:solidFill>
                <a:latin typeface="Montserrat" pitchFamily="2" charset="77"/>
                <a:ea typeface="Libre Baskerville"/>
                <a:cs typeface="Libre Baskerville"/>
                <a:sym typeface="Libre Baskerville"/>
              </a:rPr>
              <a:t> positions</a:t>
            </a:r>
          </a:p>
        </p:txBody>
      </p:sp>
      <p:sp>
        <p:nvSpPr>
          <p:cNvPr id="1449" name="Google Shape;1449;p27"/>
          <p:cNvSpPr txBox="1"/>
          <p:nvPr/>
        </p:nvSpPr>
        <p:spPr>
          <a:xfrm>
            <a:off x="720850" y="2995754"/>
            <a:ext cx="2285700" cy="1180951"/>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fr-FR" dirty="0" err="1">
                <a:solidFill>
                  <a:schemeClr val="dk1"/>
                </a:solidFill>
                <a:latin typeface="Montserrat" pitchFamily="2" charset="77"/>
                <a:ea typeface="Libre Baskerville"/>
                <a:cs typeface="Libre Baskerville"/>
                <a:sym typeface="Libre Baskerville"/>
              </a:rPr>
              <a:t>Analyze</a:t>
            </a:r>
            <a:r>
              <a:rPr lang="fr-FR" dirty="0">
                <a:solidFill>
                  <a:schemeClr val="dk1"/>
                </a:solidFill>
                <a:latin typeface="Montserrat" pitchFamily="2" charset="77"/>
                <a:ea typeface="Libre Baskerville"/>
                <a:cs typeface="Libre Baskerville"/>
                <a:sym typeface="Libre Baskerville"/>
              </a:rPr>
              <a:t> </a:t>
            </a:r>
            <a:r>
              <a:rPr lang="fr-FR" dirty="0" err="1">
                <a:solidFill>
                  <a:schemeClr val="dk1"/>
                </a:solidFill>
                <a:latin typeface="Montserrat" pitchFamily="2" charset="77"/>
                <a:ea typeface="Libre Baskerville"/>
                <a:cs typeface="Libre Baskerville"/>
                <a:sym typeface="Libre Baskerville"/>
              </a:rPr>
              <a:t>salary</a:t>
            </a:r>
            <a:r>
              <a:rPr lang="fr-FR" dirty="0">
                <a:solidFill>
                  <a:schemeClr val="dk1"/>
                </a:solidFill>
                <a:latin typeface="Montserrat" pitchFamily="2" charset="77"/>
                <a:ea typeface="Libre Baskerville"/>
                <a:cs typeface="Libre Baskerville"/>
                <a:sym typeface="Libre Baskerville"/>
              </a:rPr>
              <a:t> distributions </a:t>
            </a:r>
            <a:r>
              <a:rPr lang="fr-FR" dirty="0" err="1">
                <a:solidFill>
                  <a:schemeClr val="dk1"/>
                </a:solidFill>
                <a:latin typeface="Montserrat" pitchFamily="2" charset="77"/>
                <a:ea typeface="Libre Baskerville"/>
                <a:cs typeface="Libre Baskerville"/>
                <a:sym typeface="Libre Baskerville"/>
              </a:rPr>
              <a:t>across</a:t>
            </a:r>
            <a:r>
              <a:rPr lang="fr-FR" dirty="0">
                <a:solidFill>
                  <a:schemeClr val="dk1"/>
                </a:solidFill>
                <a:latin typeface="Montserrat" pitchFamily="2" charset="77"/>
                <a:ea typeface="Libre Baskerville"/>
                <a:cs typeface="Libre Baskerville"/>
                <a:sym typeface="Libre Baskerville"/>
              </a:rPr>
              <a:t> </a:t>
            </a:r>
            <a:r>
              <a:rPr lang="fr-FR" dirty="0" err="1">
                <a:solidFill>
                  <a:schemeClr val="dk1"/>
                </a:solidFill>
                <a:latin typeface="Montserrat" pitchFamily="2" charset="77"/>
                <a:ea typeface="Libre Baskerville"/>
                <a:cs typeface="Libre Baskerville"/>
                <a:sym typeface="Libre Baskerville"/>
              </a:rPr>
              <a:t>different</a:t>
            </a:r>
            <a:r>
              <a:rPr lang="fr-FR" dirty="0">
                <a:solidFill>
                  <a:schemeClr val="dk1"/>
                </a:solidFill>
                <a:latin typeface="Montserrat" pitchFamily="2" charset="77"/>
                <a:ea typeface="Libre Baskerville"/>
                <a:cs typeface="Libre Baskerville"/>
                <a:sym typeface="Libre Baskerville"/>
              </a:rPr>
              <a:t> </a:t>
            </a:r>
            <a:r>
              <a:rPr lang="fr-FR" dirty="0" err="1">
                <a:solidFill>
                  <a:schemeClr val="dk1"/>
                </a:solidFill>
                <a:latin typeface="Montserrat" pitchFamily="2" charset="77"/>
                <a:ea typeface="Libre Baskerville"/>
                <a:cs typeface="Libre Baskerville"/>
                <a:sym typeface="Libre Baskerville"/>
              </a:rPr>
              <a:t>demographics</a:t>
            </a:r>
            <a:r>
              <a:rPr lang="fr-FR" dirty="0">
                <a:solidFill>
                  <a:schemeClr val="dk1"/>
                </a:solidFill>
                <a:latin typeface="Montserrat" pitchFamily="2" charset="77"/>
                <a:ea typeface="Libre Baskerville"/>
                <a:cs typeface="Libre Baskerville"/>
                <a:sym typeface="Libre Baskerville"/>
              </a:rPr>
              <a:t> and job </a:t>
            </a:r>
            <a:r>
              <a:rPr lang="fr-FR" dirty="0" err="1">
                <a:solidFill>
                  <a:schemeClr val="dk1"/>
                </a:solidFill>
                <a:latin typeface="Montserrat" pitchFamily="2" charset="77"/>
                <a:ea typeface="Libre Baskerville"/>
                <a:cs typeface="Libre Baskerville"/>
                <a:sym typeface="Libre Baskerville"/>
              </a:rPr>
              <a:t>categories</a:t>
            </a:r>
            <a:endParaRPr lang="fr-FR" dirty="0">
              <a:solidFill>
                <a:schemeClr val="dk1"/>
              </a:solidFill>
              <a:latin typeface="Montserrat" pitchFamily="2" charset="77"/>
              <a:ea typeface="Libre Baskerville"/>
              <a:cs typeface="Libre Baskerville"/>
              <a:sym typeface="Libre Baskerville"/>
            </a:endParaRPr>
          </a:p>
        </p:txBody>
      </p:sp>
      <p:sp>
        <p:nvSpPr>
          <p:cNvPr id="1451" name="Google Shape;1451;p27"/>
          <p:cNvSpPr txBox="1"/>
          <p:nvPr/>
        </p:nvSpPr>
        <p:spPr>
          <a:xfrm>
            <a:off x="6137450" y="3083020"/>
            <a:ext cx="2285400" cy="100642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dirty="0" err="1">
                <a:solidFill>
                  <a:schemeClr val="dk1"/>
                </a:solidFill>
                <a:latin typeface="Montserrat" pitchFamily="2" charset="77"/>
                <a:ea typeface="Libre Baskerville"/>
                <a:cs typeface="Libre Baskerville"/>
                <a:sym typeface="Libre Baskerville"/>
              </a:rPr>
              <a:t>Identify</a:t>
            </a:r>
            <a:r>
              <a:rPr lang="fr-FR" dirty="0">
                <a:solidFill>
                  <a:schemeClr val="dk1"/>
                </a:solidFill>
                <a:latin typeface="Montserrat" pitchFamily="2" charset="77"/>
                <a:ea typeface="Libre Baskerville"/>
                <a:cs typeface="Libre Baskerville"/>
                <a:sym typeface="Libre Baskerville"/>
              </a:rPr>
              <a:t> </a:t>
            </a:r>
            <a:r>
              <a:rPr lang="fr-FR" dirty="0" err="1">
                <a:solidFill>
                  <a:schemeClr val="dk1"/>
                </a:solidFill>
                <a:latin typeface="Montserrat" pitchFamily="2" charset="77"/>
                <a:ea typeface="Libre Baskerville"/>
                <a:cs typeface="Libre Baskerville"/>
                <a:sym typeface="Libre Baskerville"/>
              </a:rPr>
              <a:t>correlations</a:t>
            </a:r>
            <a:r>
              <a:rPr lang="fr-FR" dirty="0">
                <a:solidFill>
                  <a:schemeClr val="dk1"/>
                </a:solidFill>
                <a:latin typeface="Montserrat" pitchFamily="2" charset="77"/>
                <a:ea typeface="Libre Baskerville"/>
                <a:cs typeface="Libre Baskerville"/>
                <a:sym typeface="Libre Baskerville"/>
              </a:rPr>
              <a:t> </a:t>
            </a:r>
            <a:r>
              <a:rPr lang="fr-FR" dirty="0" err="1">
                <a:solidFill>
                  <a:schemeClr val="dk1"/>
                </a:solidFill>
                <a:latin typeface="Montserrat" pitchFamily="2" charset="77"/>
                <a:ea typeface="Libre Baskerville"/>
                <a:cs typeface="Libre Baskerville"/>
                <a:sym typeface="Libre Baskerville"/>
              </a:rPr>
              <a:t>between</a:t>
            </a:r>
            <a:r>
              <a:rPr lang="fr-FR" dirty="0">
                <a:solidFill>
                  <a:schemeClr val="dk1"/>
                </a:solidFill>
                <a:latin typeface="Montserrat" pitchFamily="2" charset="77"/>
                <a:ea typeface="Libre Baskerville"/>
                <a:cs typeface="Libre Baskerville"/>
                <a:sym typeface="Libre Baskerville"/>
              </a:rPr>
              <a:t> population </a:t>
            </a:r>
            <a:r>
              <a:rPr lang="fr-FR" dirty="0" err="1">
                <a:solidFill>
                  <a:schemeClr val="dk1"/>
                </a:solidFill>
                <a:latin typeface="Montserrat" pitchFamily="2" charset="77"/>
                <a:ea typeface="Libre Baskerville"/>
                <a:cs typeface="Libre Baskerville"/>
                <a:sym typeface="Libre Baskerville"/>
              </a:rPr>
              <a:t>demographics</a:t>
            </a:r>
            <a:r>
              <a:rPr lang="fr-FR" dirty="0">
                <a:solidFill>
                  <a:schemeClr val="dk1"/>
                </a:solidFill>
                <a:latin typeface="Montserrat" pitchFamily="2" charset="77"/>
                <a:ea typeface="Libre Baskerville"/>
                <a:cs typeface="Libre Baskerville"/>
                <a:sym typeface="Libre Baskerville"/>
              </a:rPr>
              <a:t> and establishment data</a:t>
            </a:r>
          </a:p>
        </p:txBody>
      </p:sp>
      <p:sp>
        <p:nvSpPr>
          <p:cNvPr id="1437" name="Google Shape;1437;p27"/>
          <p:cNvSpPr/>
          <p:nvPr/>
        </p:nvSpPr>
        <p:spPr>
          <a:xfrm>
            <a:off x="3358800" y="1891275"/>
            <a:ext cx="2426400" cy="1428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800" dirty="0">
                <a:solidFill>
                  <a:schemeClr val="dk1"/>
                </a:solidFill>
                <a:highlight>
                  <a:schemeClr val="accent3"/>
                </a:highlight>
                <a:latin typeface="Montserrat ExtraBold"/>
                <a:ea typeface="Montserrat ExtraBold"/>
                <a:cs typeface="Montserrat ExtraBold"/>
                <a:sym typeface="Montserrat ExtraBold"/>
              </a:rPr>
              <a:t>GOALS</a:t>
            </a:r>
            <a:endParaRPr sz="2800" dirty="0">
              <a:solidFill>
                <a:schemeClr val="dk1"/>
              </a:solidFill>
              <a:latin typeface="Montserrat ExtraBold"/>
              <a:ea typeface="Montserrat ExtraBold"/>
              <a:cs typeface="Montserrat ExtraBold"/>
              <a:sym typeface="Montserrat ExtraBold"/>
            </a:endParaRPr>
          </a:p>
        </p:txBody>
      </p:sp>
      <p:sp>
        <p:nvSpPr>
          <p:cNvPr id="3" name="ZoneTexte 2">
            <a:extLst>
              <a:ext uri="{FF2B5EF4-FFF2-40B4-BE49-F238E27FC236}">
                <a16:creationId xmlns:a16="http://schemas.microsoft.com/office/drawing/2014/main" id="{3012DED3-A645-2313-557C-30C5D0827BF2}"/>
              </a:ext>
            </a:extLst>
          </p:cNvPr>
          <p:cNvSpPr txBox="1"/>
          <p:nvPr/>
        </p:nvSpPr>
        <p:spPr>
          <a:xfrm>
            <a:off x="8701548" y="4822722"/>
            <a:ext cx="287258" cy="307777"/>
          </a:xfrm>
          <a:prstGeom prst="rect">
            <a:avLst/>
          </a:prstGeom>
          <a:noFill/>
        </p:spPr>
        <p:txBody>
          <a:bodyPr wrap="none" rtlCol="0">
            <a:spAutoFit/>
          </a:bodyPr>
          <a:lstStyle/>
          <a:p>
            <a:r>
              <a:rPr lang="en-US" dirty="0">
                <a:solidFill>
                  <a:schemeClr val="accent6"/>
                </a:solidFill>
                <a:latin typeface="Libre Baskerville" panose="02000000000000000000" pitchFamily="2" charset="0"/>
              </a:rPr>
              <a:t>5</a:t>
            </a:r>
          </a:p>
        </p:txBody>
      </p:sp>
      <p:sp>
        <p:nvSpPr>
          <p:cNvPr id="5" name="Google Shape;7143;p64">
            <a:extLst>
              <a:ext uri="{FF2B5EF4-FFF2-40B4-BE49-F238E27FC236}">
                <a16:creationId xmlns:a16="http://schemas.microsoft.com/office/drawing/2014/main" id="{21105F57-EEFE-90CD-A302-B48A34E6BAF4}"/>
              </a:ext>
            </a:extLst>
          </p:cNvPr>
          <p:cNvSpPr/>
          <p:nvPr/>
        </p:nvSpPr>
        <p:spPr>
          <a:xfrm>
            <a:off x="4397271" y="3740014"/>
            <a:ext cx="349457" cy="349427"/>
          </a:xfrm>
          <a:custGeom>
            <a:avLst/>
            <a:gdLst/>
            <a:ahLst/>
            <a:cxnLst/>
            <a:rect l="l" t="t" r="r" b="b"/>
            <a:pathLst>
              <a:path w="11847" h="11846" extrusionOk="0">
                <a:moveTo>
                  <a:pt x="10744" y="3718"/>
                </a:moveTo>
                <a:lnTo>
                  <a:pt x="10428" y="4348"/>
                </a:lnTo>
                <a:cubicBezTo>
                  <a:pt x="10397" y="4442"/>
                  <a:pt x="10397" y="4568"/>
                  <a:pt x="10428" y="4663"/>
                </a:cubicBezTo>
                <a:lnTo>
                  <a:pt x="10744" y="5293"/>
                </a:lnTo>
                <a:lnTo>
                  <a:pt x="9483" y="4915"/>
                </a:lnTo>
                <a:lnTo>
                  <a:pt x="9105" y="4505"/>
                </a:lnTo>
                <a:lnTo>
                  <a:pt x="9483" y="4127"/>
                </a:lnTo>
                <a:lnTo>
                  <a:pt x="10744" y="3718"/>
                </a:lnTo>
                <a:close/>
                <a:moveTo>
                  <a:pt x="4443" y="3497"/>
                </a:moveTo>
                <a:cubicBezTo>
                  <a:pt x="4884" y="3497"/>
                  <a:pt x="5262" y="3781"/>
                  <a:pt x="5419" y="4190"/>
                </a:cubicBezTo>
                <a:lnTo>
                  <a:pt x="4443" y="4190"/>
                </a:lnTo>
                <a:cubicBezTo>
                  <a:pt x="4253" y="4190"/>
                  <a:pt x="4096" y="4348"/>
                  <a:pt x="4096" y="4568"/>
                </a:cubicBezTo>
                <a:cubicBezTo>
                  <a:pt x="4096" y="4663"/>
                  <a:pt x="4253" y="4820"/>
                  <a:pt x="4443" y="4820"/>
                </a:cubicBezTo>
                <a:lnTo>
                  <a:pt x="5419" y="4820"/>
                </a:lnTo>
                <a:cubicBezTo>
                  <a:pt x="5262" y="5230"/>
                  <a:pt x="4915" y="5545"/>
                  <a:pt x="4443" y="5545"/>
                </a:cubicBezTo>
                <a:cubicBezTo>
                  <a:pt x="3844" y="5545"/>
                  <a:pt x="3434" y="5072"/>
                  <a:pt x="3434" y="4505"/>
                </a:cubicBezTo>
                <a:cubicBezTo>
                  <a:pt x="3434" y="3970"/>
                  <a:pt x="3907" y="3497"/>
                  <a:pt x="4443" y="3497"/>
                </a:cubicBezTo>
                <a:close/>
                <a:moveTo>
                  <a:pt x="4443" y="2080"/>
                </a:moveTo>
                <a:cubicBezTo>
                  <a:pt x="5671" y="2080"/>
                  <a:pt x="6679" y="2993"/>
                  <a:pt x="6837" y="4159"/>
                </a:cubicBezTo>
                <a:lnTo>
                  <a:pt x="6144" y="4159"/>
                </a:lnTo>
                <a:cubicBezTo>
                  <a:pt x="5986" y="3371"/>
                  <a:pt x="5262" y="2773"/>
                  <a:pt x="4443" y="2773"/>
                </a:cubicBezTo>
                <a:cubicBezTo>
                  <a:pt x="3497" y="2773"/>
                  <a:pt x="2710" y="3560"/>
                  <a:pt x="2710" y="4505"/>
                </a:cubicBezTo>
                <a:cubicBezTo>
                  <a:pt x="2710" y="5451"/>
                  <a:pt x="3497" y="6238"/>
                  <a:pt x="4443" y="6238"/>
                </a:cubicBezTo>
                <a:cubicBezTo>
                  <a:pt x="5262" y="6238"/>
                  <a:pt x="5986" y="5671"/>
                  <a:pt x="6144" y="4883"/>
                </a:cubicBezTo>
                <a:lnTo>
                  <a:pt x="6837" y="4883"/>
                </a:lnTo>
                <a:cubicBezTo>
                  <a:pt x="6679" y="6049"/>
                  <a:pt x="5671" y="6963"/>
                  <a:pt x="4443" y="6963"/>
                </a:cubicBezTo>
                <a:cubicBezTo>
                  <a:pt x="3119" y="6963"/>
                  <a:pt x="2017" y="5860"/>
                  <a:pt x="2017" y="4505"/>
                </a:cubicBezTo>
                <a:cubicBezTo>
                  <a:pt x="2017" y="3182"/>
                  <a:pt x="3119" y="2080"/>
                  <a:pt x="4443" y="2080"/>
                </a:cubicBezTo>
                <a:close/>
                <a:moveTo>
                  <a:pt x="4474" y="662"/>
                </a:moveTo>
                <a:cubicBezTo>
                  <a:pt x="6459" y="662"/>
                  <a:pt x="8097" y="2206"/>
                  <a:pt x="8255" y="4127"/>
                </a:cubicBezTo>
                <a:lnTo>
                  <a:pt x="7562" y="4127"/>
                </a:lnTo>
                <a:cubicBezTo>
                  <a:pt x="7372" y="2584"/>
                  <a:pt x="6049" y="1355"/>
                  <a:pt x="4443" y="1355"/>
                </a:cubicBezTo>
                <a:cubicBezTo>
                  <a:pt x="2710" y="1355"/>
                  <a:pt x="1324" y="2773"/>
                  <a:pt x="1324" y="4474"/>
                </a:cubicBezTo>
                <a:cubicBezTo>
                  <a:pt x="1324" y="6175"/>
                  <a:pt x="2741" y="7593"/>
                  <a:pt x="4443" y="7593"/>
                </a:cubicBezTo>
                <a:cubicBezTo>
                  <a:pt x="6049" y="7593"/>
                  <a:pt x="7372" y="6364"/>
                  <a:pt x="7562" y="4820"/>
                </a:cubicBezTo>
                <a:lnTo>
                  <a:pt x="8255" y="4820"/>
                </a:lnTo>
                <a:cubicBezTo>
                  <a:pt x="8097" y="6774"/>
                  <a:pt x="6459" y="8286"/>
                  <a:pt x="4474" y="8286"/>
                </a:cubicBezTo>
                <a:cubicBezTo>
                  <a:pt x="2395" y="8286"/>
                  <a:pt x="662" y="6616"/>
                  <a:pt x="662" y="4474"/>
                </a:cubicBezTo>
                <a:cubicBezTo>
                  <a:pt x="662" y="2363"/>
                  <a:pt x="2363" y="662"/>
                  <a:pt x="4474" y="662"/>
                </a:cubicBezTo>
                <a:close/>
                <a:moveTo>
                  <a:pt x="5734" y="8822"/>
                </a:moveTo>
                <a:lnTo>
                  <a:pt x="6049" y="9767"/>
                </a:lnTo>
                <a:lnTo>
                  <a:pt x="2836" y="9767"/>
                </a:lnTo>
                <a:lnTo>
                  <a:pt x="3151" y="8822"/>
                </a:lnTo>
                <a:cubicBezTo>
                  <a:pt x="3529" y="8916"/>
                  <a:pt x="4001" y="9011"/>
                  <a:pt x="4443" y="9011"/>
                </a:cubicBezTo>
                <a:cubicBezTo>
                  <a:pt x="4884" y="9011"/>
                  <a:pt x="5356" y="8916"/>
                  <a:pt x="5734" y="8822"/>
                </a:cubicBezTo>
                <a:close/>
                <a:moveTo>
                  <a:pt x="6522" y="10428"/>
                </a:moveTo>
                <a:cubicBezTo>
                  <a:pt x="6963" y="10428"/>
                  <a:pt x="7372" y="10680"/>
                  <a:pt x="7530" y="11121"/>
                </a:cubicBezTo>
                <a:lnTo>
                  <a:pt x="1418" y="11121"/>
                </a:lnTo>
                <a:cubicBezTo>
                  <a:pt x="1576" y="10743"/>
                  <a:pt x="1922" y="10428"/>
                  <a:pt x="2395" y="10428"/>
                </a:cubicBezTo>
                <a:close/>
                <a:moveTo>
                  <a:pt x="4474" y="0"/>
                </a:moveTo>
                <a:cubicBezTo>
                  <a:pt x="1985" y="0"/>
                  <a:pt x="0" y="1985"/>
                  <a:pt x="0" y="4474"/>
                </a:cubicBezTo>
                <a:cubicBezTo>
                  <a:pt x="0" y="6238"/>
                  <a:pt x="1040" y="7813"/>
                  <a:pt x="2552" y="8538"/>
                </a:cubicBezTo>
                <a:lnTo>
                  <a:pt x="2143" y="9767"/>
                </a:lnTo>
                <a:cubicBezTo>
                  <a:pt x="1324" y="9861"/>
                  <a:pt x="693" y="10586"/>
                  <a:pt x="693" y="11499"/>
                </a:cubicBezTo>
                <a:cubicBezTo>
                  <a:pt x="693" y="11688"/>
                  <a:pt x="851" y="11846"/>
                  <a:pt x="1040" y="11846"/>
                </a:cubicBezTo>
                <a:lnTo>
                  <a:pt x="7971" y="11846"/>
                </a:lnTo>
                <a:cubicBezTo>
                  <a:pt x="8192" y="11846"/>
                  <a:pt x="8349" y="11688"/>
                  <a:pt x="8349" y="11499"/>
                </a:cubicBezTo>
                <a:cubicBezTo>
                  <a:pt x="8349" y="10617"/>
                  <a:pt x="7719" y="9924"/>
                  <a:pt x="6900" y="9767"/>
                </a:cubicBezTo>
                <a:lnTo>
                  <a:pt x="6490" y="8538"/>
                </a:lnTo>
                <a:cubicBezTo>
                  <a:pt x="7782" y="7908"/>
                  <a:pt x="8727" y="6679"/>
                  <a:pt x="8979" y="5230"/>
                </a:cubicBezTo>
                <a:lnTo>
                  <a:pt x="9137" y="5388"/>
                </a:lnTo>
                <a:cubicBezTo>
                  <a:pt x="9168" y="5419"/>
                  <a:pt x="9200" y="5451"/>
                  <a:pt x="9263" y="5451"/>
                </a:cubicBezTo>
                <a:lnTo>
                  <a:pt x="11374" y="6175"/>
                </a:lnTo>
                <a:cubicBezTo>
                  <a:pt x="11403" y="6183"/>
                  <a:pt x="11435" y="6186"/>
                  <a:pt x="11466" y="6186"/>
                </a:cubicBezTo>
                <a:cubicBezTo>
                  <a:pt x="11569" y="6186"/>
                  <a:pt x="11672" y="6145"/>
                  <a:pt x="11720" y="6049"/>
                </a:cubicBezTo>
                <a:cubicBezTo>
                  <a:pt x="11815" y="5923"/>
                  <a:pt x="11846" y="5766"/>
                  <a:pt x="11783" y="5671"/>
                </a:cubicBezTo>
                <a:lnTo>
                  <a:pt x="11153" y="4442"/>
                </a:lnTo>
                <a:lnTo>
                  <a:pt x="11783" y="3214"/>
                </a:lnTo>
                <a:cubicBezTo>
                  <a:pt x="11815" y="3151"/>
                  <a:pt x="11783" y="2993"/>
                  <a:pt x="11689" y="2899"/>
                </a:cubicBezTo>
                <a:cubicBezTo>
                  <a:pt x="11641" y="2802"/>
                  <a:pt x="11519" y="2761"/>
                  <a:pt x="11422" y="2761"/>
                </a:cubicBezTo>
                <a:cubicBezTo>
                  <a:pt x="11392" y="2761"/>
                  <a:pt x="11364" y="2765"/>
                  <a:pt x="11342" y="2773"/>
                </a:cubicBezTo>
                <a:lnTo>
                  <a:pt x="9200" y="3497"/>
                </a:lnTo>
                <a:cubicBezTo>
                  <a:pt x="9168" y="3497"/>
                  <a:pt x="9105" y="3529"/>
                  <a:pt x="9105" y="3560"/>
                </a:cubicBezTo>
                <a:lnTo>
                  <a:pt x="8916" y="3718"/>
                </a:lnTo>
                <a:cubicBezTo>
                  <a:pt x="8570" y="1607"/>
                  <a:pt x="6742"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4515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21"/>
          <p:cNvSpPr txBox="1">
            <a:spLocks noGrp="1"/>
          </p:cNvSpPr>
          <p:nvPr>
            <p:ph type="title"/>
          </p:nvPr>
        </p:nvSpPr>
        <p:spPr>
          <a:xfrm>
            <a:off x="713100" y="356014"/>
            <a:ext cx="7717800" cy="86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TRELLO FOR PROJECT PLANNING</a:t>
            </a:r>
            <a:endParaRPr dirty="0"/>
          </a:p>
        </p:txBody>
      </p:sp>
      <p:pic>
        <p:nvPicPr>
          <p:cNvPr id="5" name="Image 4">
            <a:extLst>
              <a:ext uri="{FF2B5EF4-FFF2-40B4-BE49-F238E27FC236}">
                <a16:creationId xmlns:a16="http://schemas.microsoft.com/office/drawing/2014/main" id="{400D5F42-88EE-3986-D24C-21D0DC645012}"/>
              </a:ext>
            </a:extLst>
          </p:cNvPr>
          <p:cNvPicPr>
            <a:picLocks noChangeAspect="1"/>
          </p:cNvPicPr>
          <p:nvPr/>
        </p:nvPicPr>
        <p:blipFill>
          <a:blip r:embed="rId3"/>
          <a:stretch>
            <a:fillRect/>
          </a:stretch>
        </p:blipFill>
        <p:spPr>
          <a:xfrm>
            <a:off x="721923" y="1398400"/>
            <a:ext cx="3409925" cy="2957386"/>
          </a:xfrm>
          <a:prstGeom prst="rect">
            <a:avLst/>
          </a:prstGeom>
        </p:spPr>
      </p:pic>
      <p:pic>
        <p:nvPicPr>
          <p:cNvPr id="7" name="Image 6">
            <a:extLst>
              <a:ext uri="{FF2B5EF4-FFF2-40B4-BE49-F238E27FC236}">
                <a16:creationId xmlns:a16="http://schemas.microsoft.com/office/drawing/2014/main" id="{51A98A96-1581-E614-0801-DBE032613B49}"/>
              </a:ext>
            </a:extLst>
          </p:cNvPr>
          <p:cNvPicPr>
            <a:picLocks noChangeAspect="1"/>
          </p:cNvPicPr>
          <p:nvPr/>
        </p:nvPicPr>
        <p:blipFill>
          <a:blip r:embed="rId4"/>
          <a:stretch>
            <a:fillRect/>
          </a:stretch>
        </p:blipFill>
        <p:spPr>
          <a:xfrm>
            <a:off x="5012153" y="1398401"/>
            <a:ext cx="3565931" cy="2957385"/>
          </a:xfrm>
          <a:prstGeom prst="rect">
            <a:avLst/>
          </a:prstGeom>
        </p:spPr>
      </p:pic>
      <p:sp>
        <p:nvSpPr>
          <p:cNvPr id="8" name="ZoneTexte 7">
            <a:extLst>
              <a:ext uri="{FF2B5EF4-FFF2-40B4-BE49-F238E27FC236}">
                <a16:creationId xmlns:a16="http://schemas.microsoft.com/office/drawing/2014/main" id="{57877225-CE2C-1550-1F53-B0E97A76BCAB}"/>
              </a:ext>
            </a:extLst>
          </p:cNvPr>
          <p:cNvSpPr txBox="1"/>
          <p:nvPr/>
        </p:nvSpPr>
        <p:spPr>
          <a:xfrm>
            <a:off x="8701548" y="4807974"/>
            <a:ext cx="300082" cy="307777"/>
          </a:xfrm>
          <a:prstGeom prst="rect">
            <a:avLst/>
          </a:prstGeom>
          <a:noFill/>
        </p:spPr>
        <p:txBody>
          <a:bodyPr wrap="none" rtlCol="0">
            <a:spAutoFit/>
          </a:bodyPr>
          <a:lstStyle/>
          <a:p>
            <a:r>
              <a:rPr lang="en-US" dirty="0">
                <a:solidFill>
                  <a:schemeClr val="accent6"/>
                </a:solidFill>
                <a:latin typeface="Libre Baskerville" panose="02000000000000000000" pitchFamily="2" charset="0"/>
              </a:rPr>
              <a:t>6</a:t>
            </a:r>
          </a:p>
        </p:txBody>
      </p:sp>
    </p:spTree>
    <p:extLst>
      <p:ext uri="{BB962C8B-B14F-4D97-AF65-F5344CB8AC3E}">
        <p14:creationId xmlns:p14="http://schemas.microsoft.com/office/powerpoint/2010/main" val="1041448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07"/>
        <p:cNvGrpSpPr/>
        <p:nvPr/>
      </p:nvGrpSpPr>
      <p:grpSpPr>
        <a:xfrm>
          <a:off x="0" y="0"/>
          <a:ext cx="0" cy="0"/>
          <a:chOff x="0" y="0"/>
          <a:chExt cx="0" cy="0"/>
        </a:xfrm>
      </p:grpSpPr>
      <p:sp>
        <p:nvSpPr>
          <p:cNvPr id="2008" name="Google Shape;2008;p49"/>
          <p:cNvSpPr txBox="1">
            <a:spLocks noGrp="1"/>
          </p:cNvSpPr>
          <p:nvPr>
            <p:ph type="subTitle" idx="1"/>
          </p:nvPr>
        </p:nvSpPr>
        <p:spPr>
          <a:xfrm>
            <a:off x="2417261" y="3380184"/>
            <a:ext cx="4318765" cy="61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ontserrat" pitchFamily="2" charset="77"/>
              </a:rPr>
              <a:t>Flat </a:t>
            </a:r>
            <a:r>
              <a:rPr lang="en" dirty="0">
                <a:solidFill>
                  <a:srgbClr val="000000"/>
                </a:solidFill>
                <a:latin typeface="Montserrat" pitchFamily="2" charset="77"/>
              </a:rPr>
              <a:t>files</a:t>
            </a:r>
            <a:r>
              <a:rPr lang="en-US" dirty="0">
                <a:solidFill>
                  <a:srgbClr val="000000"/>
                </a:solidFill>
                <a:latin typeface="Montserrat" pitchFamily="2" charset="77"/>
              </a:rPr>
              <a:t> | API | Web Scrap | </a:t>
            </a:r>
            <a:r>
              <a:rPr lang="en-US" dirty="0" err="1">
                <a:solidFill>
                  <a:srgbClr val="000000"/>
                </a:solidFill>
                <a:latin typeface="Montserrat" pitchFamily="2" charset="77"/>
              </a:rPr>
              <a:t>BigQuery</a:t>
            </a:r>
            <a:endParaRPr dirty="0">
              <a:solidFill>
                <a:srgbClr val="000000"/>
              </a:solidFill>
              <a:latin typeface="Montserrat" pitchFamily="2" charset="77"/>
            </a:endParaRPr>
          </a:p>
        </p:txBody>
      </p:sp>
      <p:sp>
        <p:nvSpPr>
          <p:cNvPr id="2009" name="Google Shape;2009;p49"/>
          <p:cNvSpPr txBox="1">
            <a:spLocks noGrp="1"/>
          </p:cNvSpPr>
          <p:nvPr>
            <p:ph type="title"/>
          </p:nvPr>
        </p:nvSpPr>
        <p:spPr>
          <a:xfrm>
            <a:off x="2968950" y="2748400"/>
            <a:ext cx="3206100" cy="61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DATA GATHERING</a:t>
            </a:r>
            <a:endParaRPr sz="2400" dirty="0"/>
          </a:p>
        </p:txBody>
      </p:sp>
      <p:sp>
        <p:nvSpPr>
          <p:cNvPr id="2010" name="Google Shape;2010;p49"/>
          <p:cNvSpPr txBox="1">
            <a:spLocks noGrp="1"/>
          </p:cNvSpPr>
          <p:nvPr>
            <p:ph type="title" idx="2"/>
          </p:nvPr>
        </p:nvSpPr>
        <p:spPr>
          <a:xfrm>
            <a:off x="2968950" y="843075"/>
            <a:ext cx="3206100" cy="181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2011" name="Google Shape;2011;p49"/>
          <p:cNvGrpSpPr/>
          <p:nvPr/>
        </p:nvGrpSpPr>
        <p:grpSpPr>
          <a:xfrm>
            <a:off x="1533161" y="118979"/>
            <a:ext cx="6096265" cy="4489529"/>
            <a:chOff x="1533161" y="118979"/>
            <a:chExt cx="6096265" cy="4489529"/>
          </a:xfrm>
        </p:grpSpPr>
        <p:grpSp>
          <p:nvGrpSpPr>
            <p:cNvPr id="2012" name="Google Shape;2012;p49"/>
            <p:cNvGrpSpPr/>
            <p:nvPr/>
          </p:nvGrpSpPr>
          <p:grpSpPr>
            <a:xfrm>
              <a:off x="3140410" y="3884207"/>
              <a:ext cx="832701" cy="724301"/>
              <a:chOff x="9711460" y="3115182"/>
              <a:chExt cx="832701" cy="724301"/>
            </a:xfrm>
          </p:grpSpPr>
          <p:sp>
            <p:nvSpPr>
              <p:cNvPr id="2013" name="Google Shape;2013;p49"/>
              <p:cNvSpPr/>
              <p:nvPr/>
            </p:nvSpPr>
            <p:spPr>
              <a:xfrm>
                <a:off x="10222431" y="3256450"/>
                <a:ext cx="321730" cy="94314"/>
              </a:xfrm>
              <a:custGeom>
                <a:avLst/>
                <a:gdLst/>
                <a:ahLst/>
                <a:cxnLst/>
                <a:rect l="l" t="t" r="r" b="b"/>
                <a:pathLst>
                  <a:path w="1576" h="462" extrusionOk="0">
                    <a:moveTo>
                      <a:pt x="714" y="0"/>
                    </a:moveTo>
                    <a:cubicBezTo>
                      <a:pt x="650" y="0"/>
                      <a:pt x="586" y="4"/>
                      <a:pt x="523" y="14"/>
                    </a:cubicBezTo>
                    <a:cubicBezTo>
                      <a:pt x="317" y="44"/>
                      <a:pt x="113" y="142"/>
                      <a:pt x="1" y="317"/>
                    </a:cubicBezTo>
                    <a:cubicBezTo>
                      <a:pt x="55" y="357"/>
                      <a:pt x="241" y="442"/>
                      <a:pt x="307" y="451"/>
                    </a:cubicBezTo>
                    <a:cubicBezTo>
                      <a:pt x="365" y="458"/>
                      <a:pt x="421" y="461"/>
                      <a:pt x="476" y="461"/>
                    </a:cubicBezTo>
                    <a:cubicBezTo>
                      <a:pt x="684" y="461"/>
                      <a:pt x="871" y="414"/>
                      <a:pt x="1085" y="342"/>
                    </a:cubicBezTo>
                    <a:cubicBezTo>
                      <a:pt x="1255" y="284"/>
                      <a:pt x="1417" y="187"/>
                      <a:pt x="1576" y="101"/>
                    </a:cubicBezTo>
                    <a:lnTo>
                      <a:pt x="1143" y="41"/>
                    </a:lnTo>
                    <a:cubicBezTo>
                      <a:pt x="1001" y="20"/>
                      <a:pt x="857" y="0"/>
                      <a:pt x="714" y="0"/>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9"/>
              <p:cNvSpPr/>
              <p:nvPr/>
            </p:nvSpPr>
            <p:spPr>
              <a:xfrm>
                <a:off x="10058095" y="3115182"/>
                <a:ext cx="220883" cy="244155"/>
              </a:xfrm>
              <a:custGeom>
                <a:avLst/>
                <a:gdLst/>
                <a:ahLst/>
                <a:cxnLst/>
                <a:rect l="l" t="t" r="r" b="b"/>
                <a:pathLst>
                  <a:path w="1082" h="1196" extrusionOk="0">
                    <a:moveTo>
                      <a:pt x="1082" y="1"/>
                    </a:moveTo>
                    <a:lnTo>
                      <a:pt x="716" y="238"/>
                    </a:lnTo>
                    <a:cubicBezTo>
                      <a:pt x="542" y="350"/>
                      <a:pt x="364" y="466"/>
                      <a:pt x="229" y="623"/>
                    </a:cubicBezTo>
                    <a:cubicBezTo>
                      <a:pt x="92" y="781"/>
                      <a:pt x="1" y="989"/>
                      <a:pt x="30" y="1195"/>
                    </a:cubicBezTo>
                    <a:cubicBezTo>
                      <a:pt x="424" y="1168"/>
                      <a:pt x="684" y="816"/>
                      <a:pt x="867" y="505"/>
                    </a:cubicBezTo>
                    <a:cubicBezTo>
                      <a:pt x="959" y="351"/>
                      <a:pt x="1019" y="171"/>
                      <a:pt x="1082" y="1"/>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9"/>
              <p:cNvSpPr/>
              <p:nvPr/>
            </p:nvSpPr>
            <p:spPr>
              <a:xfrm>
                <a:off x="9874775" y="3180100"/>
                <a:ext cx="167398" cy="287842"/>
              </a:xfrm>
              <a:custGeom>
                <a:avLst/>
                <a:gdLst/>
                <a:ahLst/>
                <a:cxnLst/>
                <a:rect l="l" t="t" r="r" b="b"/>
                <a:pathLst>
                  <a:path w="820" h="1410" extrusionOk="0">
                    <a:moveTo>
                      <a:pt x="820" y="0"/>
                    </a:moveTo>
                    <a:lnTo>
                      <a:pt x="820" y="0"/>
                    </a:lnTo>
                    <a:cubicBezTo>
                      <a:pt x="720" y="106"/>
                      <a:pt x="618" y="212"/>
                      <a:pt x="518" y="318"/>
                    </a:cubicBezTo>
                    <a:cubicBezTo>
                      <a:pt x="375" y="469"/>
                      <a:pt x="231" y="622"/>
                      <a:pt x="135" y="807"/>
                    </a:cubicBezTo>
                    <a:cubicBezTo>
                      <a:pt x="40" y="992"/>
                      <a:pt x="1" y="1216"/>
                      <a:pt x="77" y="1410"/>
                    </a:cubicBezTo>
                    <a:cubicBezTo>
                      <a:pt x="453" y="1290"/>
                      <a:pt x="624" y="888"/>
                      <a:pt x="730" y="542"/>
                    </a:cubicBezTo>
                    <a:cubicBezTo>
                      <a:pt x="782" y="369"/>
                      <a:pt x="799" y="181"/>
                      <a:pt x="820" y="0"/>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9"/>
              <p:cNvSpPr/>
              <p:nvPr/>
            </p:nvSpPr>
            <p:spPr>
              <a:xfrm>
                <a:off x="9711460" y="3345048"/>
                <a:ext cx="116158" cy="315606"/>
              </a:xfrm>
              <a:custGeom>
                <a:avLst/>
                <a:gdLst/>
                <a:ahLst/>
                <a:cxnLst/>
                <a:rect l="l" t="t" r="r" b="b"/>
                <a:pathLst>
                  <a:path w="569" h="1546" extrusionOk="0">
                    <a:moveTo>
                      <a:pt x="515" y="1"/>
                    </a:moveTo>
                    <a:cubicBezTo>
                      <a:pt x="443" y="127"/>
                      <a:pt x="371" y="254"/>
                      <a:pt x="301" y="381"/>
                    </a:cubicBezTo>
                    <a:cubicBezTo>
                      <a:pt x="198" y="561"/>
                      <a:pt x="96" y="746"/>
                      <a:pt x="48" y="948"/>
                    </a:cubicBezTo>
                    <a:cubicBezTo>
                      <a:pt x="0" y="1150"/>
                      <a:pt x="18" y="1377"/>
                      <a:pt x="140" y="1545"/>
                    </a:cubicBezTo>
                    <a:cubicBezTo>
                      <a:pt x="476" y="1340"/>
                      <a:pt x="541" y="907"/>
                      <a:pt x="559" y="546"/>
                    </a:cubicBezTo>
                    <a:cubicBezTo>
                      <a:pt x="568" y="366"/>
                      <a:pt x="537" y="180"/>
                      <a:pt x="515" y="1"/>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9"/>
              <p:cNvSpPr/>
              <p:nvPr/>
            </p:nvSpPr>
            <p:spPr>
              <a:xfrm>
                <a:off x="10083001" y="3376282"/>
                <a:ext cx="317239" cy="100234"/>
              </a:xfrm>
              <a:custGeom>
                <a:avLst/>
                <a:gdLst/>
                <a:ahLst/>
                <a:cxnLst/>
                <a:rect l="l" t="t" r="r" b="b"/>
                <a:pathLst>
                  <a:path w="1554" h="491" extrusionOk="0">
                    <a:moveTo>
                      <a:pt x="403" y="1"/>
                    </a:moveTo>
                    <a:cubicBezTo>
                      <a:pt x="263" y="1"/>
                      <a:pt x="126" y="31"/>
                      <a:pt x="1" y="110"/>
                    </a:cubicBezTo>
                    <a:cubicBezTo>
                      <a:pt x="98" y="295"/>
                      <a:pt x="295" y="410"/>
                      <a:pt x="496" y="456"/>
                    </a:cubicBezTo>
                    <a:cubicBezTo>
                      <a:pt x="608" y="482"/>
                      <a:pt x="723" y="491"/>
                      <a:pt x="838" y="491"/>
                    </a:cubicBezTo>
                    <a:cubicBezTo>
                      <a:pt x="932" y="491"/>
                      <a:pt x="1025" y="485"/>
                      <a:pt x="1118" y="480"/>
                    </a:cubicBezTo>
                    <a:lnTo>
                      <a:pt x="1553" y="455"/>
                    </a:lnTo>
                    <a:cubicBezTo>
                      <a:pt x="1403" y="356"/>
                      <a:pt x="1249" y="246"/>
                      <a:pt x="1082" y="174"/>
                    </a:cubicBezTo>
                    <a:cubicBezTo>
                      <a:pt x="876" y="85"/>
                      <a:pt x="635" y="1"/>
                      <a:pt x="403" y="1"/>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9"/>
              <p:cNvSpPr/>
              <p:nvPr/>
            </p:nvSpPr>
            <p:spPr>
              <a:xfrm>
                <a:off x="9905396" y="3476720"/>
                <a:ext cx="324384" cy="93498"/>
              </a:xfrm>
              <a:custGeom>
                <a:avLst/>
                <a:gdLst/>
                <a:ahLst/>
                <a:cxnLst/>
                <a:rect l="l" t="t" r="r" b="b"/>
                <a:pathLst>
                  <a:path w="1589" h="458" extrusionOk="0">
                    <a:moveTo>
                      <a:pt x="712" y="1"/>
                    </a:moveTo>
                    <a:cubicBezTo>
                      <a:pt x="447" y="1"/>
                      <a:pt x="182" y="57"/>
                      <a:pt x="0" y="259"/>
                    </a:cubicBezTo>
                    <a:cubicBezTo>
                      <a:pt x="132" y="398"/>
                      <a:pt x="331" y="457"/>
                      <a:pt x="523" y="457"/>
                    </a:cubicBezTo>
                    <a:cubicBezTo>
                      <a:pt x="539" y="457"/>
                      <a:pt x="555" y="457"/>
                      <a:pt x="571" y="456"/>
                    </a:cubicBezTo>
                    <a:cubicBezTo>
                      <a:pt x="778" y="447"/>
                      <a:pt x="980" y="379"/>
                      <a:pt x="1175" y="311"/>
                    </a:cubicBezTo>
                    <a:lnTo>
                      <a:pt x="1588" y="168"/>
                    </a:lnTo>
                    <a:cubicBezTo>
                      <a:pt x="1417" y="113"/>
                      <a:pt x="1238" y="50"/>
                      <a:pt x="1059" y="27"/>
                    </a:cubicBezTo>
                    <a:cubicBezTo>
                      <a:pt x="948" y="12"/>
                      <a:pt x="830" y="1"/>
                      <a:pt x="712" y="1"/>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9"/>
              <p:cNvSpPr/>
              <p:nvPr/>
            </p:nvSpPr>
            <p:spPr>
              <a:xfrm>
                <a:off x="9787809" y="3597777"/>
                <a:ext cx="292742" cy="151270"/>
              </a:xfrm>
              <a:custGeom>
                <a:avLst/>
                <a:gdLst/>
                <a:ahLst/>
                <a:cxnLst/>
                <a:rect l="l" t="t" r="r" b="b"/>
                <a:pathLst>
                  <a:path w="1434" h="741" extrusionOk="0">
                    <a:moveTo>
                      <a:pt x="1433" y="0"/>
                    </a:moveTo>
                    <a:lnTo>
                      <a:pt x="1433" y="0"/>
                    </a:lnTo>
                    <a:cubicBezTo>
                      <a:pt x="1255" y="15"/>
                      <a:pt x="1064" y="26"/>
                      <a:pt x="891" y="72"/>
                    </a:cubicBezTo>
                    <a:cubicBezTo>
                      <a:pt x="542" y="164"/>
                      <a:pt x="133" y="321"/>
                      <a:pt x="0" y="692"/>
                    </a:cubicBezTo>
                    <a:cubicBezTo>
                      <a:pt x="78" y="726"/>
                      <a:pt x="161" y="741"/>
                      <a:pt x="245" y="741"/>
                    </a:cubicBezTo>
                    <a:cubicBezTo>
                      <a:pt x="368" y="741"/>
                      <a:pt x="493" y="709"/>
                      <a:pt x="604" y="656"/>
                    </a:cubicBezTo>
                    <a:cubicBezTo>
                      <a:pt x="792" y="567"/>
                      <a:pt x="952" y="427"/>
                      <a:pt x="1107" y="290"/>
                    </a:cubicBezTo>
                    <a:lnTo>
                      <a:pt x="1433" y="0"/>
                    </a:ln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0" name="Google Shape;2020;p49"/>
              <p:cNvGrpSpPr/>
              <p:nvPr/>
            </p:nvGrpSpPr>
            <p:grpSpPr>
              <a:xfrm>
                <a:off x="9712889" y="3205414"/>
                <a:ext cx="730425" cy="634069"/>
                <a:chOff x="5260991" y="2240410"/>
                <a:chExt cx="152637" cy="132502"/>
              </a:xfrm>
            </p:grpSpPr>
            <p:sp>
              <p:nvSpPr>
                <p:cNvPr id="2021" name="Google Shape;2021;p49"/>
                <p:cNvSpPr/>
                <p:nvPr/>
              </p:nvSpPr>
              <p:spPr>
                <a:xfrm>
                  <a:off x="5260991" y="2257772"/>
                  <a:ext cx="152637" cy="115139"/>
                </a:xfrm>
                <a:custGeom>
                  <a:avLst/>
                  <a:gdLst/>
                  <a:ahLst/>
                  <a:cxnLst/>
                  <a:rect l="l" t="t" r="r" b="b"/>
                  <a:pathLst>
                    <a:path w="3578" h="2699" extrusionOk="0">
                      <a:moveTo>
                        <a:pt x="3545" y="0"/>
                      </a:moveTo>
                      <a:cubicBezTo>
                        <a:pt x="2725" y="6"/>
                        <a:pt x="1675" y="354"/>
                        <a:pt x="1155" y="792"/>
                      </a:cubicBezTo>
                      <a:cubicBezTo>
                        <a:pt x="640" y="1225"/>
                        <a:pt x="178" y="1978"/>
                        <a:pt x="5" y="2663"/>
                      </a:cubicBezTo>
                      <a:cubicBezTo>
                        <a:pt x="1" y="2678"/>
                        <a:pt x="10" y="2695"/>
                        <a:pt x="24" y="2698"/>
                      </a:cubicBezTo>
                      <a:cubicBezTo>
                        <a:pt x="26" y="2699"/>
                        <a:pt x="27" y="2699"/>
                        <a:pt x="28" y="2699"/>
                      </a:cubicBezTo>
                      <a:cubicBezTo>
                        <a:pt x="29" y="2699"/>
                        <a:pt x="30" y="2699"/>
                        <a:pt x="32" y="2698"/>
                      </a:cubicBezTo>
                      <a:cubicBezTo>
                        <a:pt x="44" y="2698"/>
                        <a:pt x="56" y="2690"/>
                        <a:pt x="59" y="2677"/>
                      </a:cubicBezTo>
                      <a:cubicBezTo>
                        <a:pt x="230" y="2001"/>
                        <a:pt x="688" y="1257"/>
                        <a:pt x="1191" y="834"/>
                      </a:cubicBezTo>
                      <a:cubicBezTo>
                        <a:pt x="1693" y="410"/>
                        <a:pt x="2749" y="61"/>
                        <a:pt x="3545" y="55"/>
                      </a:cubicBezTo>
                      <a:cubicBezTo>
                        <a:pt x="3578" y="52"/>
                        <a:pt x="3578" y="3"/>
                        <a:pt x="35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9"/>
                <p:cNvSpPr/>
                <p:nvPr/>
              </p:nvSpPr>
              <p:spPr>
                <a:xfrm>
                  <a:off x="5326816" y="2240410"/>
                  <a:ext cx="54861" cy="49315"/>
                </a:xfrm>
                <a:custGeom>
                  <a:avLst/>
                  <a:gdLst/>
                  <a:ahLst/>
                  <a:cxnLst/>
                  <a:rect l="l" t="t" r="r" b="b"/>
                  <a:pathLst>
                    <a:path w="1286" h="1156" extrusionOk="0">
                      <a:moveTo>
                        <a:pt x="886" y="0"/>
                      </a:moveTo>
                      <a:cubicBezTo>
                        <a:pt x="880" y="0"/>
                        <a:pt x="874" y="2"/>
                        <a:pt x="869" y="6"/>
                      </a:cubicBezTo>
                      <a:cubicBezTo>
                        <a:pt x="517" y="263"/>
                        <a:pt x="223" y="591"/>
                        <a:pt x="5" y="968"/>
                      </a:cubicBezTo>
                      <a:cubicBezTo>
                        <a:pt x="1" y="977"/>
                        <a:pt x="1" y="987"/>
                        <a:pt x="5" y="995"/>
                      </a:cubicBezTo>
                      <a:cubicBezTo>
                        <a:pt x="10" y="1004"/>
                        <a:pt x="19" y="1010"/>
                        <a:pt x="28" y="1010"/>
                      </a:cubicBezTo>
                      <a:lnTo>
                        <a:pt x="117" y="1019"/>
                      </a:lnTo>
                      <a:cubicBezTo>
                        <a:pt x="501" y="1051"/>
                        <a:pt x="863" y="1081"/>
                        <a:pt x="1242" y="1156"/>
                      </a:cubicBezTo>
                      <a:lnTo>
                        <a:pt x="1246" y="1156"/>
                      </a:lnTo>
                      <a:cubicBezTo>
                        <a:pt x="1247" y="1156"/>
                        <a:pt x="1247" y="1156"/>
                        <a:pt x="1248" y="1156"/>
                      </a:cubicBezTo>
                      <a:cubicBezTo>
                        <a:pt x="1282" y="1156"/>
                        <a:pt x="1286" y="1107"/>
                        <a:pt x="1252" y="1101"/>
                      </a:cubicBezTo>
                      <a:cubicBezTo>
                        <a:pt x="870" y="1026"/>
                        <a:pt x="506" y="995"/>
                        <a:pt x="122" y="962"/>
                      </a:cubicBezTo>
                      <a:lnTo>
                        <a:pt x="77" y="957"/>
                      </a:lnTo>
                      <a:cubicBezTo>
                        <a:pt x="289" y="604"/>
                        <a:pt x="569" y="295"/>
                        <a:pt x="902" y="51"/>
                      </a:cubicBezTo>
                      <a:cubicBezTo>
                        <a:pt x="927" y="34"/>
                        <a:pt x="909" y="0"/>
                        <a:pt x="8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9"/>
                <p:cNvSpPr/>
                <p:nvPr/>
              </p:nvSpPr>
              <p:spPr>
                <a:xfrm>
                  <a:off x="5292218" y="2254488"/>
                  <a:ext cx="47267" cy="56354"/>
                </a:xfrm>
                <a:custGeom>
                  <a:avLst/>
                  <a:gdLst/>
                  <a:ahLst/>
                  <a:cxnLst/>
                  <a:rect l="l" t="t" r="r" b="b"/>
                  <a:pathLst>
                    <a:path w="1108" h="1321" extrusionOk="0">
                      <a:moveTo>
                        <a:pt x="621" y="0"/>
                      </a:moveTo>
                      <a:cubicBezTo>
                        <a:pt x="613" y="0"/>
                        <a:pt x="606" y="3"/>
                        <a:pt x="600" y="10"/>
                      </a:cubicBezTo>
                      <a:cubicBezTo>
                        <a:pt x="287" y="374"/>
                        <a:pt x="81" y="815"/>
                        <a:pt x="4" y="1288"/>
                      </a:cubicBezTo>
                      <a:cubicBezTo>
                        <a:pt x="1" y="1299"/>
                        <a:pt x="5" y="1307"/>
                        <a:pt x="13" y="1315"/>
                      </a:cubicBezTo>
                      <a:cubicBezTo>
                        <a:pt x="17" y="1319"/>
                        <a:pt x="25" y="1321"/>
                        <a:pt x="31" y="1321"/>
                      </a:cubicBezTo>
                      <a:lnTo>
                        <a:pt x="40" y="1321"/>
                      </a:lnTo>
                      <a:cubicBezTo>
                        <a:pt x="365" y="1217"/>
                        <a:pt x="717" y="1205"/>
                        <a:pt x="1058" y="1193"/>
                      </a:cubicBezTo>
                      <a:lnTo>
                        <a:pt x="1079" y="1193"/>
                      </a:lnTo>
                      <a:cubicBezTo>
                        <a:pt x="1095" y="1193"/>
                        <a:pt x="1107" y="1179"/>
                        <a:pt x="1107" y="1164"/>
                      </a:cubicBezTo>
                      <a:cubicBezTo>
                        <a:pt x="1106" y="1148"/>
                        <a:pt x="1092" y="1136"/>
                        <a:pt x="1077" y="1136"/>
                      </a:cubicBezTo>
                      <a:lnTo>
                        <a:pt x="1057" y="1136"/>
                      </a:lnTo>
                      <a:cubicBezTo>
                        <a:pt x="727" y="1148"/>
                        <a:pt x="386" y="1158"/>
                        <a:pt x="66" y="1254"/>
                      </a:cubicBezTo>
                      <a:cubicBezTo>
                        <a:pt x="148" y="808"/>
                        <a:pt x="347" y="392"/>
                        <a:pt x="642" y="47"/>
                      </a:cubicBezTo>
                      <a:cubicBezTo>
                        <a:pt x="661" y="26"/>
                        <a:pt x="642" y="0"/>
                        <a:pt x="6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9"/>
                <p:cNvSpPr/>
                <p:nvPr/>
              </p:nvSpPr>
              <p:spPr>
                <a:xfrm>
                  <a:off x="5268841" y="2330465"/>
                  <a:ext cx="49784" cy="22397"/>
                </a:xfrm>
                <a:custGeom>
                  <a:avLst/>
                  <a:gdLst/>
                  <a:ahLst/>
                  <a:cxnLst/>
                  <a:rect l="l" t="t" r="r" b="b"/>
                  <a:pathLst>
                    <a:path w="1167" h="525" extrusionOk="0">
                      <a:moveTo>
                        <a:pt x="1126" y="1"/>
                      </a:moveTo>
                      <a:cubicBezTo>
                        <a:pt x="1122" y="1"/>
                        <a:pt x="1116" y="2"/>
                        <a:pt x="1111" y="5"/>
                      </a:cubicBezTo>
                      <a:cubicBezTo>
                        <a:pt x="792" y="202"/>
                        <a:pt x="427" y="424"/>
                        <a:pt x="27" y="469"/>
                      </a:cubicBezTo>
                      <a:cubicBezTo>
                        <a:pt x="12" y="470"/>
                        <a:pt x="0" y="484"/>
                        <a:pt x="2" y="499"/>
                      </a:cubicBezTo>
                      <a:cubicBezTo>
                        <a:pt x="3" y="514"/>
                        <a:pt x="16" y="524"/>
                        <a:pt x="30" y="524"/>
                      </a:cubicBezTo>
                      <a:lnTo>
                        <a:pt x="33" y="524"/>
                      </a:lnTo>
                      <a:cubicBezTo>
                        <a:pt x="446" y="479"/>
                        <a:pt x="814" y="253"/>
                        <a:pt x="1141" y="53"/>
                      </a:cubicBezTo>
                      <a:cubicBezTo>
                        <a:pt x="1167" y="37"/>
                        <a:pt x="1151" y="1"/>
                        <a:pt x="1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9"/>
                <p:cNvSpPr/>
                <p:nvPr/>
              </p:nvSpPr>
              <p:spPr>
                <a:xfrm>
                  <a:off x="5265812" y="2297787"/>
                  <a:ext cx="9982" cy="50979"/>
                </a:xfrm>
                <a:custGeom>
                  <a:avLst/>
                  <a:gdLst/>
                  <a:ahLst/>
                  <a:cxnLst/>
                  <a:rect l="l" t="t" r="r" b="b"/>
                  <a:pathLst>
                    <a:path w="234" h="1195" extrusionOk="0">
                      <a:moveTo>
                        <a:pt x="197" y="0"/>
                      </a:moveTo>
                      <a:cubicBezTo>
                        <a:pt x="186" y="0"/>
                        <a:pt x="176" y="6"/>
                        <a:pt x="171" y="20"/>
                      </a:cubicBezTo>
                      <a:cubicBezTo>
                        <a:pt x="11" y="412"/>
                        <a:pt x="5" y="619"/>
                        <a:pt x="2" y="743"/>
                      </a:cubicBezTo>
                      <a:cubicBezTo>
                        <a:pt x="1" y="877"/>
                        <a:pt x="52" y="1054"/>
                        <a:pt x="99" y="1177"/>
                      </a:cubicBezTo>
                      <a:cubicBezTo>
                        <a:pt x="104" y="1187"/>
                        <a:pt x="114" y="1195"/>
                        <a:pt x="126" y="1195"/>
                      </a:cubicBezTo>
                      <a:cubicBezTo>
                        <a:pt x="129" y="1195"/>
                        <a:pt x="134" y="1195"/>
                        <a:pt x="137" y="1193"/>
                      </a:cubicBezTo>
                      <a:cubicBezTo>
                        <a:pt x="152" y="1187"/>
                        <a:pt x="159" y="1171"/>
                        <a:pt x="152" y="1156"/>
                      </a:cubicBezTo>
                      <a:cubicBezTo>
                        <a:pt x="105" y="1040"/>
                        <a:pt x="56" y="873"/>
                        <a:pt x="59" y="744"/>
                      </a:cubicBezTo>
                      <a:cubicBezTo>
                        <a:pt x="62" y="616"/>
                        <a:pt x="67" y="424"/>
                        <a:pt x="223" y="40"/>
                      </a:cubicBezTo>
                      <a:cubicBezTo>
                        <a:pt x="234" y="18"/>
                        <a:pt x="215"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26" name="Google Shape;2026;p49"/>
            <p:cNvGrpSpPr/>
            <p:nvPr/>
          </p:nvGrpSpPr>
          <p:grpSpPr>
            <a:xfrm>
              <a:off x="6359232" y="274745"/>
              <a:ext cx="549146" cy="617125"/>
              <a:chOff x="10939382" y="1251557"/>
              <a:chExt cx="549146" cy="617125"/>
            </a:xfrm>
          </p:grpSpPr>
          <p:sp>
            <p:nvSpPr>
              <p:cNvPr id="2027" name="Google Shape;2027;p49"/>
              <p:cNvSpPr/>
              <p:nvPr/>
            </p:nvSpPr>
            <p:spPr>
              <a:xfrm>
                <a:off x="11027368" y="1655965"/>
                <a:ext cx="245788" cy="109829"/>
              </a:xfrm>
              <a:custGeom>
                <a:avLst/>
                <a:gdLst/>
                <a:ahLst/>
                <a:cxnLst/>
                <a:rect l="l" t="t" r="r" b="b"/>
                <a:pathLst>
                  <a:path w="1204" h="538" extrusionOk="0">
                    <a:moveTo>
                      <a:pt x="292" y="1"/>
                    </a:moveTo>
                    <a:cubicBezTo>
                      <a:pt x="207" y="1"/>
                      <a:pt x="126" y="35"/>
                      <a:pt x="74" y="113"/>
                    </a:cubicBezTo>
                    <a:cubicBezTo>
                      <a:pt x="1" y="225"/>
                      <a:pt x="27" y="388"/>
                      <a:pt x="126" y="476"/>
                    </a:cubicBezTo>
                    <a:cubicBezTo>
                      <a:pt x="176" y="521"/>
                      <a:pt x="244" y="537"/>
                      <a:pt x="319" y="537"/>
                    </a:cubicBezTo>
                    <a:cubicBezTo>
                      <a:pt x="496" y="537"/>
                      <a:pt x="714" y="446"/>
                      <a:pt x="845" y="418"/>
                    </a:cubicBezTo>
                    <a:cubicBezTo>
                      <a:pt x="864" y="413"/>
                      <a:pt x="889" y="412"/>
                      <a:pt x="918" y="412"/>
                    </a:cubicBezTo>
                    <a:cubicBezTo>
                      <a:pt x="1013" y="412"/>
                      <a:pt x="1142" y="432"/>
                      <a:pt x="1204" y="456"/>
                    </a:cubicBezTo>
                    <a:lnTo>
                      <a:pt x="1079" y="353"/>
                    </a:lnTo>
                    <a:cubicBezTo>
                      <a:pt x="828" y="289"/>
                      <a:pt x="643" y="100"/>
                      <a:pt x="402" y="19"/>
                    </a:cubicBezTo>
                    <a:cubicBezTo>
                      <a:pt x="366" y="7"/>
                      <a:pt x="328" y="1"/>
                      <a:pt x="2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9"/>
              <p:cNvSpPr/>
              <p:nvPr/>
            </p:nvSpPr>
            <p:spPr>
              <a:xfrm>
                <a:off x="10939382" y="1489588"/>
                <a:ext cx="290087" cy="153107"/>
              </a:xfrm>
              <a:custGeom>
                <a:avLst/>
                <a:gdLst/>
                <a:ahLst/>
                <a:cxnLst/>
                <a:rect l="l" t="t" r="r" b="b"/>
                <a:pathLst>
                  <a:path w="1421" h="750" extrusionOk="0">
                    <a:moveTo>
                      <a:pt x="340" y="0"/>
                    </a:moveTo>
                    <a:cubicBezTo>
                      <a:pt x="258" y="0"/>
                      <a:pt x="178" y="30"/>
                      <a:pt x="115" y="98"/>
                    </a:cubicBezTo>
                    <a:cubicBezTo>
                      <a:pt x="1" y="219"/>
                      <a:pt x="1" y="421"/>
                      <a:pt x="103" y="550"/>
                    </a:cubicBezTo>
                    <a:cubicBezTo>
                      <a:pt x="181" y="648"/>
                      <a:pt x="320" y="676"/>
                      <a:pt x="471" y="676"/>
                    </a:cubicBezTo>
                    <a:cubicBezTo>
                      <a:pt x="656" y="676"/>
                      <a:pt x="860" y="634"/>
                      <a:pt x="991" y="629"/>
                    </a:cubicBezTo>
                    <a:cubicBezTo>
                      <a:pt x="995" y="628"/>
                      <a:pt x="999" y="628"/>
                      <a:pt x="1004" y="628"/>
                    </a:cubicBezTo>
                    <a:cubicBezTo>
                      <a:pt x="1116" y="628"/>
                      <a:pt x="1331" y="696"/>
                      <a:pt x="1420" y="749"/>
                    </a:cubicBezTo>
                    <a:lnTo>
                      <a:pt x="1416" y="718"/>
                    </a:lnTo>
                    <a:cubicBezTo>
                      <a:pt x="1122" y="588"/>
                      <a:pt x="810" y="201"/>
                      <a:pt x="533" y="52"/>
                    </a:cubicBezTo>
                    <a:cubicBezTo>
                      <a:pt x="472" y="19"/>
                      <a:pt x="405" y="0"/>
                      <a:pt x="3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9"/>
              <p:cNvSpPr/>
              <p:nvPr/>
            </p:nvSpPr>
            <p:spPr>
              <a:xfrm>
                <a:off x="11163123" y="1279321"/>
                <a:ext cx="163314" cy="310297"/>
              </a:xfrm>
              <a:custGeom>
                <a:avLst/>
                <a:gdLst/>
                <a:ahLst/>
                <a:cxnLst/>
                <a:rect l="l" t="t" r="r" b="b"/>
                <a:pathLst>
                  <a:path w="800" h="1520" extrusionOk="0">
                    <a:moveTo>
                      <a:pt x="350" y="1"/>
                    </a:moveTo>
                    <a:cubicBezTo>
                      <a:pt x="278" y="1"/>
                      <a:pt x="207" y="21"/>
                      <a:pt x="150" y="65"/>
                    </a:cubicBezTo>
                    <a:cubicBezTo>
                      <a:pt x="17" y="164"/>
                      <a:pt x="1" y="331"/>
                      <a:pt x="60" y="476"/>
                    </a:cubicBezTo>
                    <a:cubicBezTo>
                      <a:pt x="178" y="767"/>
                      <a:pt x="426" y="979"/>
                      <a:pt x="523" y="1284"/>
                    </a:cubicBezTo>
                    <a:lnTo>
                      <a:pt x="624" y="1516"/>
                    </a:lnTo>
                    <a:lnTo>
                      <a:pt x="624" y="1516"/>
                    </a:lnTo>
                    <a:cubicBezTo>
                      <a:pt x="580" y="1413"/>
                      <a:pt x="569" y="1097"/>
                      <a:pt x="585" y="991"/>
                    </a:cubicBezTo>
                    <a:cubicBezTo>
                      <a:pt x="619" y="756"/>
                      <a:pt x="800" y="296"/>
                      <a:pt x="602" y="100"/>
                    </a:cubicBezTo>
                    <a:cubicBezTo>
                      <a:pt x="536" y="35"/>
                      <a:pt x="442" y="1"/>
                      <a:pt x="350" y="1"/>
                    </a:cubicBezTo>
                    <a:close/>
                    <a:moveTo>
                      <a:pt x="624" y="1516"/>
                    </a:moveTo>
                    <a:lnTo>
                      <a:pt x="624" y="1516"/>
                    </a:lnTo>
                    <a:cubicBezTo>
                      <a:pt x="624" y="1517"/>
                      <a:pt x="625" y="1519"/>
                      <a:pt x="625" y="1520"/>
                    </a:cubicBezTo>
                    <a:lnTo>
                      <a:pt x="624" y="15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9"/>
              <p:cNvSpPr/>
              <p:nvPr/>
            </p:nvSpPr>
            <p:spPr>
              <a:xfrm>
                <a:off x="11321539" y="1388538"/>
                <a:ext cx="130039" cy="243542"/>
              </a:xfrm>
              <a:custGeom>
                <a:avLst/>
                <a:gdLst/>
                <a:ahLst/>
                <a:cxnLst/>
                <a:rect l="l" t="t" r="r" b="b"/>
                <a:pathLst>
                  <a:path w="637" h="1193" extrusionOk="0">
                    <a:moveTo>
                      <a:pt x="272" y="1"/>
                    </a:moveTo>
                    <a:cubicBezTo>
                      <a:pt x="234" y="1"/>
                      <a:pt x="197" y="8"/>
                      <a:pt x="163" y="25"/>
                    </a:cubicBezTo>
                    <a:cubicBezTo>
                      <a:pt x="40" y="81"/>
                      <a:pt x="0" y="211"/>
                      <a:pt x="22" y="335"/>
                    </a:cubicBezTo>
                    <a:cubicBezTo>
                      <a:pt x="66" y="585"/>
                      <a:pt x="225" y="796"/>
                      <a:pt x="251" y="1054"/>
                    </a:cubicBezTo>
                    <a:lnTo>
                      <a:pt x="334" y="1192"/>
                    </a:lnTo>
                    <a:cubicBezTo>
                      <a:pt x="316" y="1107"/>
                      <a:pt x="319" y="913"/>
                      <a:pt x="349" y="831"/>
                    </a:cubicBezTo>
                    <a:cubicBezTo>
                      <a:pt x="418" y="652"/>
                      <a:pt x="637" y="318"/>
                      <a:pt x="513" y="129"/>
                    </a:cubicBezTo>
                    <a:cubicBezTo>
                      <a:pt x="462" y="50"/>
                      <a:pt x="366" y="1"/>
                      <a:pt x="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9"/>
              <p:cNvSpPr/>
              <p:nvPr/>
            </p:nvSpPr>
            <p:spPr>
              <a:xfrm>
                <a:off x="10943873" y="1265031"/>
                <a:ext cx="262936" cy="276817"/>
              </a:xfrm>
              <a:custGeom>
                <a:avLst/>
                <a:gdLst/>
                <a:ahLst/>
                <a:cxnLst/>
                <a:rect l="l" t="t" r="r" b="b"/>
                <a:pathLst>
                  <a:path w="1288" h="1356" extrusionOk="0">
                    <a:moveTo>
                      <a:pt x="122" y="0"/>
                    </a:moveTo>
                    <a:cubicBezTo>
                      <a:pt x="32" y="76"/>
                      <a:pt x="1" y="208"/>
                      <a:pt x="14" y="322"/>
                    </a:cubicBezTo>
                    <a:cubicBezTo>
                      <a:pt x="29" y="454"/>
                      <a:pt x="107" y="567"/>
                      <a:pt x="199" y="659"/>
                    </a:cubicBezTo>
                    <a:cubicBezTo>
                      <a:pt x="320" y="786"/>
                      <a:pt x="466" y="885"/>
                      <a:pt x="627" y="952"/>
                    </a:cubicBezTo>
                    <a:cubicBezTo>
                      <a:pt x="761" y="1007"/>
                      <a:pt x="908" y="1040"/>
                      <a:pt x="1025" y="1122"/>
                    </a:cubicBezTo>
                    <a:cubicBezTo>
                      <a:pt x="1099" y="1172"/>
                      <a:pt x="1169" y="1225"/>
                      <a:pt x="1230" y="1288"/>
                    </a:cubicBezTo>
                    <a:lnTo>
                      <a:pt x="1230" y="1288"/>
                    </a:lnTo>
                    <a:lnTo>
                      <a:pt x="122" y="0"/>
                    </a:lnTo>
                    <a:close/>
                    <a:moveTo>
                      <a:pt x="1230" y="1288"/>
                    </a:moveTo>
                    <a:lnTo>
                      <a:pt x="1288" y="1356"/>
                    </a:lnTo>
                    <a:cubicBezTo>
                      <a:pt x="1270" y="1332"/>
                      <a:pt x="1250" y="1310"/>
                      <a:pt x="1230" y="128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9"/>
              <p:cNvSpPr/>
              <p:nvPr/>
            </p:nvSpPr>
            <p:spPr>
              <a:xfrm>
                <a:off x="10966533" y="1251557"/>
                <a:ext cx="238439" cy="292128"/>
              </a:xfrm>
              <a:custGeom>
                <a:avLst/>
                <a:gdLst/>
                <a:ahLst/>
                <a:cxnLst/>
                <a:rect l="l" t="t" r="r" b="b"/>
                <a:pathLst>
                  <a:path w="1168" h="1431" extrusionOk="0">
                    <a:moveTo>
                      <a:pt x="220" y="1"/>
                    </a:moveTo>
                    <a:cubicBezTo>
                      <a:pt x="140" y="1"/>
                      <a:pt x="60" y="23"/>
                      <a:pt x="0" y="74"/>
                    </a:cubicBezTo>
                    <a:lnTo>
                      <a:pt x="1115" y="1370"/>
                    </a:lnTo>
                    <a:lnTo>
                      <a:pt x="1115" y="1370"/>
                    </a:lnTo>
                    <a:cubicBezTo>
                      <a:pt x="1059" y="1298"/>
                      <a:pt x="1014" y="1219"/>
                      <a:pt x="974" y="1136"/>
                    </a:cubicBezTo>
                    <a:cubicBezTo>
                      <a:pt x="911" y="1006"/>
                      <a:pt x="901" y="857"/>
                      <a:pt x="865" y="717"/>
                    </a:cubicBezTo>
                    <a:cubicBezTo>
                      <a:pt x="823" y="547"/>
                      <a:pt x="747" y="388"/>
                      <a:pt x="642" y="250"/>
                    </a:cubicBezTo>
                    <a:cubicBezTo>
                      <a:pt x="562" y="145"/>
                      <a:pt x="463" y="51"/>
                      <a:pt x="336" y="16"/>
                    </a:cubicBezTo>
                    <a:cubicBezTo>
                      <a:pt x="299" y="6"/>
                      <a:pt x="259" y="1"/>
                      <a:pt x="220" y="1"/>
                    </a:cubicBezTo>
                    <a:close/>
                    <a:moveTo>
                      <a:pt x="1115" y="1370"/>
                    </a:moveTo>
                    <a:cubicBezTo>
                      <a:pt x="1132" y="1391"/>
                      <a:pt x="1149" y="1411"/>
                      <a:pt x="1168" y="1431"/>
                    </a:cubicBezTo>
                    <a:lnTo>
                      <a:pt x="1115" y="137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3" name="Google Shape;2033;p49"/>
              <p:cNvGrpSpPr/>
              <p:nvPr/>
            </p:nvGrpSpPr>
            <p:grpSpPr>
              <a:xfrm>
                <a:off x="10988989" y="1301777"/>
                <a:ext cx="499539" cy="566906"/>
                <a:chOff x="5527659" y="1842605"/>
                <a:chExt cx="104389" cy="118467"/>
              </a:xfrm>
            </p:grpSpPr>
            <p:sp>
              <p:nvSpPr>
                <p:cNvPr id="2034" name="Google Shape;2034;p49"/>
                <p:cNvSpPr/>
                <p:nvPr/>
              </p:nvSpPr>
              <p:spPr>
                <a:xfrm>
                  <a:off x="5530389" y="1842605"/>
                  <a:ext cx="101659" cy="118467"/>
                </a:xfrm>
                <a:custGeom>
                  <a:avLst/>
                  <a:gdLst/>
                  <a:ahLst/>
                  <a:cxnLst/>
                  <a:rect l="l" t="t" r="r" b="b"/>
                  <a:pathLst>
                    <a:path w="2383" h="2777" extrusionOk="0">
                      <a:moveTo>
                        <a:pt x="52" y="0"/>
                      </a:moveTo>
                      <a:cubicBezTo>
                        <a:pt x="25" y="0"/>
                        <a:pt x="1" y="38"/>
                        <a:pt x="25" y="66"/>
                      </a:cubicBezTo>
                      <a:cubicBezTo>
                        <a:pt x="154" y="217"/>
                        <a:pt x="284" y="369"/>
                        <a:pt x="412" y="521"/>
                      </a:cubicBezTo>
                      <a:cubicBezTo>
                        <a:pt x="570" y="708"/>
                        <a:pt x="727" y="894"/>
                        <a:pt x="884" y="1080"/>
                      </a:cubicBezTo>
                      <a:lnTo>
                        <a:pt x="1385" y="1677"/>
                      </a:lnTo>
                      <a:cubicBezTo>
                        <a:pt x="1544" y="1866"/>
                        <a:pt x="1704" y="2056"/>
                        <a:pt x="1863" y="2244"/>
                      </a:cubicBezTo>
                      <a:cubicBezTo>
                        <a:pt x="1996" y="2402"/>
                        <a:pt x="2130" y="2558"/>
                        <a:pt x="2264" y="2716"/>
                      </a:cubicBezTo>
                      <a:lnTo>
                        <a:pt x="2305" y="2764"/>
                      </a:lnTo>
                      <a:cubicBezTo>
                        <a:pt x="2312" y="2773"/>
                        <a:pt x="2321" y="2777"/>
                        <a:pt x="2330" y="2777"/>
                      </a:cubicBezTo>
                      <a:cubicBezTo>
                        <a:pt x="2358" y="2777"/>
                        <a:pt x="2382" y="2739"/>
                        <a:pt x="2358" y="2710"/>
                      </a:cubicBezTo>
                      <a:cubicBezTo>
                        <a:pt x="2229" y="2560"/>
                        <a:pt x="2099" y="2408"/>
                        <a:pt x="1971" y="2255"/>
                      </a:cubicBezTo>
                      <a:cubicBezTo>
                        <a:pt x="1813" y="2069"/>
                        <a:pt x="1656" y="1883"/>
                        <a:pt x="1499" y="1696"/>
                      </a:cubicBezTo>
                      <a:lnTo>
                        <a:pt x="998" y="1100"/>
                      </a:lnTo>
                      <a:cubicBezTo>
                        <a:pt x="839" y="910"/>
                        <a:pt x="679" y="721"/>
                        <a:pt x="520" y="532"/>
                      </a:cubicBezTo>
                      <a:cubicBezTo>
                        <a:pt x="387" y="375"/>
                        <a:pt x="253" y="217"/>
                        <a:pt x="119" y="60"/>
                      </a:cubicBezTo>
                      <a:lnTo>
                        <a:pt x="77" y="13"/>
                      </a:lnTo>
                      <a:cubicBezTo>
                        <a:pt x="69" y="4"/>
                        <a:pt x="61" y="0"/>
                        <a:pt x="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9"/>
                <p:cNvSpPr/>
                <p:nvPr/>
              </p:nvSpPr>
              <p:spPr>
                <a:xfrm>
                  <a:off x="5560251" y="1928736"/>
                  <a:ext cx="64374" cy="24188"/>
                </a:xfrm>
                <a:custGeom>
                  <a:avLst/>
                  <a:gdLst/>
                  <a:ahLst/>
                  <a:cxnLst/>
                  <a:rect l="l" t="t" r="r" b="b"/>
                  <a:pathLst>
                    <a:path w="1509" h="567" extrusionOk="0">
                      <a:moveTo>
                        <a:pt x="45" y="1"/>
                      </a:moveTo>
                      <a:cubicBezTo>
                        <a:pt x="0" y="1"/>
                        <a:pt x="1" y="72"/>
                        <a:pt x="48" y="75"/>
                      </a:cubicBezTo>
                      <a:cubicBezTo>
                        <a:pt x="436" y="105"/>
                        <a:pt x="811" y="213"/>
                        <a:pt x="1156" y="393"/>
                      </a:cubicBezTo>
                      <a:cubicBezTo>
                        <a:pt x="1253" y="444"/>
                        <a:pt x="1347" y="499"/>
                        <a:pt x="1436" y="560"/>
                      </a:cubicBezTo>
                      <a:cubicBezTo>
                        <a:pt x="1443" y="565"/>
                        <a:pt x="1450" y="567"/>
                        <a:pt x="1456" y="567"/>
                      </a:cubicBezTo>
                      <a:cubicBezTo>
                        <a:pt x="1487" y="567"/>
                        <a:pt x="1508" y="518"/>
                        <a:pt x="1473" y="496"/>
                      </a:cubicBezTo>
                      <a:lnTo>
                        <a:pt x="1473" y="496"/>
                      </a:lnTo>
                      <a:lnTo>
                        <a:pt x="1475" y="497"/>
                      </a:lnTo>
                      <a:cubicBezTo>
                        <a:pt x="1145" y="274"/>
                        <a:pt x="774" y="120"/>
                        <a:pt x="383" y="46"/>
                      </a:cubicBezTo>
                      <a:cubicBezTo>
                        <a:pt x="273" y="25"/>
                        <a:pt x="161" y="10"/>
                        <a:pt x="48" y="1"/>
                      </a:cubicBezTo>
                      <a:cubicBezTo>
                        <a:pt x="47" y="1"/>
                        <a:pt x="46"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9"/>
                <p:cNvSpPr/>
                <p:nvPr/>
              </p:nvSpPr>
              <p:spPr>
                <a:xfrm>
                  <a:off x="5527659" y="1892560"/>
                  <a:ext cx="77854" cy="36944"/>
                </a:xfrm>
                <a:custGeom>
                  <a:avLst/>
                  <a:gdLst/>
                  <a:ahLst/>
                  <a:cxnLst/>
                  <a:rect l="l" t="t" r="r" b="b"/>
                  <a:pathLst>
                    <a:path w="1825" h="866" extrusionOk="0">
                      <a:moveTo>
                        <a:pt x="56" y="1"/>
                      </a:moveTo>
                      <a:cubicBezTo>
                        <a:pt x="15" y="1"/>
                        <a:pt x="1" y="65"/>
                        <a:pt x="44" y="75"/>
                      </a:cubicBezTo>
                      <a:cubicBezTo>
                        <a:pt x="277" y="126"/>
                        <a:pt x="502" y="209"/>
                        <a:pt x="719" y="300"/>
                      </a:cubicBezTo>
                      <a:cubicBezTo>
                        <a:pt x="968" y="400"/>
                        <a:pt x="1210" y="518"/>
                        <a:pt x="1441" y="652"/>
                      </a:cubicBezTo>
                      <a:cubicBezTo>
                        <a:pt x="1547" y="712"/>
                        <a:pt x="1647" y="780"/>
                        <a:pt x="1741" y="856"/>
                      </a:cubicBezTo>
                      <a:cubicBezTo>
                        <a:pt x="1749" y="863"/>
                        <a:pt x="1757" y="865"/>
                        <a:pt x="1765" y="865"/>
                      </a:cubicBezTo>
                      <a:cubicBezTo>
                        <a:pt x="1797" y="865"/>
                        <a:pt x="1824" y="827"/>
                        <a:pt x="1795" y="803"/>
                      </a:cubicBezTo>
                      <a:cubicBezTo>
                        <a:pt x="1610" y="649"/>
                        <a:pt x="1393" y="533"/>
                        <a:pt x="1179" y="425"/>
                      </a:cubicBezTo>
                      <a:cubicBezTo>
                        <a:pt x="934" y="303"/>
                        <a:pt x="682" y="197"/>
                        <a:pt x="423" y="106"/>
                      </a:cubicBezTo>
                      <a:cubicBezTo>
                        <a:pt x="306" y="64"/>
                        <a:pt x="186" y="30"/>
                        <a:pt x="65" y="2"/>
                      </a:cubicBezTo>
                      <a:cubicBezTo>
                        <a:pt x="62" y="1"/>
                        <a:pt x="59"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9"/>
                <p:cNvSpPr/>
                <p:nvPr/>
              </p:nvSpPr>
              <p:spPr>
                <a:xfrm>
                  <a:off x="5606239" y="1884711"/>
                  <a:ext cx="16979" cy="65739"/>
                </a:xfrm>
                <a:custGeom>
                  <a:avLst/>
                  <a:gdLst/>
                  <a:ahLst/>
                  <a:cxnLst/>
                  <a:rect l="l" t="t" r="r" b="b"/>
                  <a:pathLst>
                    <a:path w="398" h="1541" extrusionOk="0">
                      <a:moveTo>
                        <a:pt x="79" y="1"/>
                      </a:moveTo>
                      <a:cubicBezTo>
                        <a:pt x="60" y="1"/>
                        <a:pt x="41" y="13"/>
                        <a:pt x="39" y="37"/>
                      </a:cubicBezTo>
                      <a:cubicBezTo>
                        <a:pt x="0" y="548"/>
                        <a:pt x="96" y="1060"/>
                        <a:pt x="318" y="1520"/>
                      </a:cubicBezTo>
                      <a:cubicBezTo>
                        <a:pt x="324" y="1535"/>
                        <a:pt x="335" y="1540"/>
                        <a:pt x="347" y="1540"/>
                      </a:cubicBezTo>
                      <a:cubicBezTo>
                        <a:pt x="372" y="1540"/>
                        <a:pt x="398" y="1513"/>
                        <a:pt x="384" y="1483"/>
                      </a:cubicBezTo>
                      <a:cubicBezTo>
                        <a:pt x="167" y="1033"/>
                        <a:pt x="75" y="535"/>
                        <a:pt x="114" y="37"/>
                      </a:cubicBezTo>
                      <a:cubicBezTo>
                        <a:pt x="115" y="13"/>
                        <a:pt x="97" y="1"/>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9"/>
                <p:cNvSpPr/>
                <p:nvPr/>
              </p:nvSpPr>
              <p:spPr>
                <a:xfrm>
                  <a:off x="5579662" y="1852630"/>
                  <a:ext cx="23463" cy="75167"/>
                </a:xfrm>
                <a:custGeom>
                  <a:avLst/>
                  <a:gdLst/>
                  <a:ahLst/>
                  <a:cxnLst/>
                  <a:rect l="l" t="t" r="r" b="b"/>
                  <a:pathLst>
                    <a:path w="550" h="1762" extrusionOk="0">
                      <a:moveTo>
                        <a:pt x="37" y="0"/>
                      </a:moveTo>
                      <a:cubicBezTo>
                        <a:pt x="19" y="0"/>
                        <a:pt x="1" y="13"/>
                        <a:pt x="3" y="37"/>
                      </a:cubicBezTo>
                      <a:cubicBezTo>
                        <a:pt x="19" y="262"/>
                        <a:pt x="52" y="488"/>
                        <a:pt x="103" y="708"/>
                      </a:cubicBezTo>
                      <a:cubicBezTo>
                        <a:pt x="154" y="950"/>
                        <a:pt x="224" y="1188"/>
                        <a:pt x="313" y="1421"/>
                      </a:cubicBezTo>
                      <a:cubicBezTo>
                        <a:pt x="355" y="1533"/>
                        <a:pt x="406" y="1640"/>
                        <a:pt x="467" y="1745"/>
                      </a:cubicBezTo>
                      <a:cubicBezTo>
                        <a:pt x="474" y="1757"/>
                        <a:pt x="486" y="1762"/>
                        <a:pt x="497" y="1762"/>
                      </a:cubicBezTo>
                      <a:cubicBezTo>
                        <a:pt x="524" y="1762"/>
                        <a:pt x="550" y="1735"/>
                        <a:pt x="532" y="1707"/>
                      </a:cubicBezTo>
                      <a:lnTo>
                        <a:pt x="531" y="1706"/>
                      </a:lnTo>
                      <a:cubicBezTo>
                        <a:pt x="417" y="1519"/>
                        <a:pt x="344" y="1308"/>
                        <a:pt x="282" y="1099"/>
                      </a:cubicBezTo>
                      <a:cubicBezTo>
                        <a:pt x="210" y="863"/>
                        <a:pt x="157" y="625"/>
                        <a:pt x="118" y="382"/>
                      </a:cubicBezTo>
                      <a:cubicBezTo>
                        <a:pt x="98" y="268"/>
                        <a:pt x="85" y="152"/>
                        <a:pt x="77" y="37"/>
                      </a:cubicBezTo>
                      <a:cubicBezTo>
                        <a:pt x="76" y="13"/>
                        <a:pt x="56" y="0"/>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39" name="Google Shape;2039;p49"/>
            <p:cNvGrpSpPr/>
            <p:nvPr/>
          </p:nvGrpSpPr>
          <p:grpSpPr>
            <a:xfrm>
              <a:off x="2186876" y="741432"/>
              <a:ext cx="456669" cy="447278"/>
              <a:chOff x="8659101" y="1839082"/>
              <a:chExt cx="456669" cy="447278"/>
            </a:xfrm>
          </p:grpSpPr>
          <p:grpSp>
            <p:nvGrpSpPr>
              <p:cNvPr id="2040" name="Google Shape;2040;p49"/>
              <p:cNvGrpSpPr/>
              <p:nvPr/>
            </p:nvGrpSpPr>
            <p:grpSpPr>
              <a:xfrm>
                <a:off x="8705645" y="1839082"/>
                <a:ext cx="410124" cy="384606"/>
                <a:chOff x="5050507" y="1954886"/>
                <a:chExt cx="85704" cy="80371"/>
              </a:xfrm>
            </p:grpSpPr>
            <p:sp>
              <p:nvSpPr>
                <p:cNvPr id="2041" name="Google Shape;2041;p49"/>
                <p:cNvSpPr/>
                <p:nvPr/>
              </p:nvSpPr>
              <p:spPr>
                <a:xfrm>
                  <a:off x="5050507" y="1973529"/>
                  <a:ext cx="21330" cy="39247"/>
                </a:xfrm>
                <a:custGeom>
                  <a:avLst/>
                  <a:gdLst/>
                  <a:ahLst/>
                  <a:cxnLst/>
                  <a:rect l="l" t="t" r="r" b="b"/>
                  <a:pathLst>
                    <a:path w="500" h="920" extrusionOk="0">
                      <a:moveTo>
                        <a:pt x="286" y="0"/>
                      </a:moveTo>
                      <a:cubicBezTo>
                        <a:pt x="218" y="0"/>
                        <a:pt x="149" y="32"/>
                        <a:pt x="108" y="86"/>
                      </a:cubicBezTo>
                      <a:cubicBezTo>
                        <a:pt x="0" y="224"/>
                        <a:pt x="151" y="496"/>
                        <a:pt x="193" y="639"/>
                      </a:cubicBezTo>
                      <a:cubicBezTo>
                        <a:pt x="211" y="703"/>
                        <a:pt x="202" y="854"/>
                        <a:pt x="182" y="919"/>
                      </a:cubicBezTo>
                      <a:lnTo>
                        <a:pt x="255" y="816"/>
                      </a:lnTo>
                      <a:cubicBezTo>
                        <a:pt x="291" y="618"/>
                        <a:pt x="427" y="466"/>
                        <a:pt x="476" y="275"/>
                      </a:cubicBezTo>
                      <a:cubicBezTo>
                        <a:pt x="500" y="180"/>
                        <a:pt x="477" y="78"/>
                        <a:pt x="386" y="26"/>
                      </a:cubicBezTo>
                      <a:cubicBezTo>
                        <a:pt x="355" y="8"/>
                        <a:pt x="321" y="0"/>
                        <a:pt x="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9"/>
                <p:cNvSpPr/>
                <p:nvPr/>
              </p:nvSpPr>
              <p:spPr>
                <a:xfrm>
                  <a:off x="5071666" y="1957403"/>
                  <a:ext cx="26407" cy="47011"/>
                </a:xfrm>
                <a:custGeom>
                  <a:avLst/>
                  <a:gdLst/>
                  <a:ahLst/>
                  <a:cxnLst/>
                  <a:rect l="l" t="t" r="r" b="b"/>
                  <a:pathLst>
                    <a:path w="619" h="1102" extrusionOk="0">
                      <a:moveTo>
                        <a:pt x="348" y="0"/>
                      </a:moveTo>
                      <a:cubicBezTo>
                        <a:pt x="279" y="0"/>
                        <a:pt x="211" y="25"/>
                        <a:pt x="160" y="71"/>
                      </a:cubicBezTo>
                      <a:cubicBezTo>
                        <a:pt x="1" y="218"/>
                        <a:pt x="128" y="580"/>
                        <a:pt x="148" y="762"/>
                      </a:cubicBezTo>
                      <a:cubicBezTo>
                        <a:pt x="157" y="845"/>
                        <a:pt x="116" y="1027"/>
                        <a:pt x="78" y="1102"/>
                      </a:cubicBezTo>
                      <a:lnTo>
                        <a:pt x="101" y="1097"/>
                      </a:lnTo>
                      <a:cubicBezTo>
                        <a:pt x="186" y="862"/>
                        <a:pt x="471" y="601"/>
                        <a:pt x="569" y="377"/>
                      </a:cubicBezTo>
                      <a:cubicBezTo>
                        <a:pt x="618" y="267"/>
                        <a:pt x="611" y="139"/>
                        <a:pt x="511" y="57"/>
                      </a:cubicBezTo>
                      <a:cubicBezTo>
                        <a:pt x="465" y="19"/>
                        <a:pt x="406" y="0"/>
                        <a:pt x="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9"/>
                <p:cNvSpPr/>
                <p:nvPr/>
              </p:nvSpPr>
              <p:spPr>
                <a:xfrm>
                  <a:off x="5084208" y="1991190"/>
                  <a:ext cx="50637" cy="22610"/>
                </a:xfrm>
                <a:custGeom>
                  <a:avLst/>
                  <a:gdLst/>
                  <a:ahLst/>
                  <a:cxnLst/>
                  <a:rect l="l" t="t" r="r" b="b"/>
                  <a:pathLst>
                    <a:path w="1187" h="530" extrusionOk="0">
                      <a:moveTo>
                        <a:pt x="920" y="1"/>
                      </a:moveTo>
                      <a:cubicBezTo>
                        <a:pt x="872" y="1"/>
                        <a:pt x="823" y="13"/>
                        <a:pt x="778" y="35"/>
                      </a:cubicBezTo>
                      <a:cubicBezTo>
                        <a:pt x="558" y="141"/>
                        <a:pt x="408" y="344"/>
                        <a:pt x="177" y="437"/>
                      </a:cubicBezTo>
                      <a:lnTo>
                        <a:pt x="5" y="527"/>
                      </a:lnTo>
                      <a:lnTo>
                        <a:pt x="5" y="527"/>
                      </a:lnTo>
                      <a:cubicBezTo>
                        <a:pt x="74" y="492"/>
                        <a:pt x="272" y="468"/>
                        <a:pt x="374" y="468"/>
                      </a:cubicBezTo>
                      <a:cubicBezTo>
                        <a:pt x="387" y="468"/>
                        <a:pt x="398" y="469"/>
                        <a:pt x="408" y="469"/>
                      </a:cubicBezTo>
                      <a:cubicBezTo>
                        <a:pt x="516" y="477"/>
                        <a:pt x="689" y="521"/>
                        <a:pt x="841" y="521"/>
                      </a:cubicBezTo>
                      <a:cubicBezTo>
                        <a:pt x="946" y="521"/>
                        <a:pt x="1040" y="500"/>
                        <a:pt x="1098" y="434"/>
                      </a:cubicBezTo>
                      <a:cubicBezTo>
                        <a:pt x="1180" y="337"/>
                        <a:pt x="1186" y="179"/>
                        <a:pt x="1101" y="82"/>
                      </a:cubicBezTo>
                      <a:cubicBezTo>
                        <a:pt x="1052" y="25"/>
                        <a:pt x="987" y="1"/>
                        <a:pt x="920" y="1"/>
                      </a:cubicBezTo>
                      <a:close/>
                      <a:moveTo>
                        <a:pt x="5" y="527"/>
                      </a:moveTo>
                      <a:lnTo>
                        <a:pt x="5" y="527"/>
                      </a:lnTo>
                      <a:cubicBezTo>
                        <a:pt x="3" y="528"/>
                        <a:pt x="2" y="528"/>
                        <a:pt x="1" y="529"/>
                      </a:cubicBezTo>
                      <a:lnTo>
                        <a:pt x="5" y="52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9"/>
                <p:cNvSpPr/>
                <p:nvPr/>
              </p:nvSpPr>
              <p:spPr>
                <a:xfrm>
                  <a:off x="5078492" y="2017554"/>
                  <a:ext cx="40356" cy="17704"/>
                </a:xfrm>
                <a:custGeom>
                  <a:avLst/>
                  <a:gdLst/>
                  <a:ahLst/>
                  <a:cxnLst/>
                  <a:rect l="l" t="t" r="r" b="b"/>
                  <a:pathLst>
                    <a:path w="946" h="415" extrusionOk="0">
                      <a:moveTo>
                        <a:pt x="715" y="1"/>
                      </a:moveTo>
                      <a:cubicBezTo>
                        <a:pt x="693" y="1"/>
                        <a:pt x="670" y="4"/>
                        <a:pt x="648" y="9"/>
                      </a:cubicBezTo>
                      <a:cubicBezTo>
                        <a:pt x="455" y="56"/>
                        <a:pt x="302" y="191"/>
                        <a:pt x="103" y="224"/>
                      </a:cubicBezTo>
                      <a:lnTo>
                        <a:pt x="0" y="297"/>
                      </a:lnTo>
                      <a:cubicBezTo>
                        <a:pt x="39" y="286"/>
                        <a:pt x="108" y="278"/>
                        <a:pt x="171" y="278"/>
                      </a:cubicBezTo>
                      <a:cubicBezTo>
                        <a:pt x="214" y="278"/>
                        <a:pt x="255" y="282"/>
                        <a:pt x="281" y="290"/>
                      </a:cubicBezTo>
                      <a:cubicBezTo>
                        <a:pt x="387" y="321"/>
                        <a:pt x="566" y="415"/>
                        <a:pt x="707" y="415"/>
                      </a:cubicBezTo>
                      <a:cubicBezTo>
                        <a:pt x="754" y="415"/>
                        <a:pt x="797" y="404"/>
                        <a:pt x="832" y="378"/>
                      </a:cubicBezTo>
                      <a:cubicBezTo>
                        <a:pt x="914" y="317"/>
                        <a:pt x="946" y="191"/>
                        <a:pt x="895" y="100"/>
                      </a:cubicBezTo>
                      <a:cubicBezTo>
                        <a:pt x="856" y="31"/>
                        <a:pt x="788" y="1"/>
                        <a:pt x="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9"/>
                <p:cNvSpPr/>
                <p:nvPr/>
              </p:nvSpPr>
              <p:spPr>
                <a:xfrm>
                  <a:off x="5091034" y="1954886"/>
                  <a:ext cx="42063" cy="44793"/>
                </a:xfrm>
                <a:custGeom>
                  <a:avLst/>
                  <a:gdLst/>
                  <a:ahLst/>
                  <a:cxnLst/>
                  <a:rect l="l" t="t" r="r" b="b"/>
                  <a:pathLst>
                    <a:path w="986" h="1050" extrusionOk="0">
                      <a:moveTo>
                        <a:pt x="793" y="1"/>
                      </a:moveTo>
                      <a:cubicBezTo>
                        <a:pt x="771" y="1"/>
                        <a:pt x="750" y="3"/>
                        <a:pt x="729" y="7"/>
                      </a:cubicBezTo>
                      <a:cubicBezTo>
                        <a:pt x="631" y="26"/>
                        <a:pt x="547" y="93"/>
                        <a:pt x="479" y="168"/>
                      </a:cubicBezTo>
                      <a:cubicBezTo>
                        <a:pt x="389" y="269"/>
                        <a:pt x="321" y="387"/>
                        <a:pt x="278" y="515"/>
                      </a:cubicBezTo>
                      <a:cubicBezTo>
                        <a:pt x="242" y="623"/>
                        <a:pt x="224" y="736"/>
                        <a:pt x="167" y="833"/>
                      </a:cubicBezTo>
                      <a:cubicBezTo>
                        <a:pt x="130" y="899"/>
                        <a:pt x="86" y="960"/>
                        <a:pt x="34" y="1015"/>
                      </a:cubicBezTo>
                      <a:lnTo>
                        <a:pt x="34" y="1015"/>
                      </a:lnTo>
                      <a:lnTo>
                        <a:pt x="986" y="72"/>
                      </a:lnTo>
                      <a:cubicBezTo>
                        <a:pt x="936" y="23"/>
                        <a:pt x="864" y="1"/>
                        <a:pt x="793" y="1"/>
                      </a:cubicBezTo>
                      <a:close/>
                      <a:moveTo>
                        <a:pt x="34" y="1015"/>
                      </a:moveTo>
                      <a:lnTo>
                        <a:pt x="0" y="1049"/>
                      </a:lnTo>
                      <a:cubicBezTo>
                        <a:pt x="12" y="1038"/>
                        <a:pt x="23" y="1027"/>
                        <a:pt x="34" y="10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9"/>
                <p:cNvSpPr/>
                <p:nvPr/>
              </p:nvSpPr>
              <p:spPr>
                <a:xfrm>
                  <a:off x="5090693" y="1957617"/>
                  <a:ext cx="45518" cy="41721"/>
                </a:xfrm>
                <a:custGeom>
                  <a:avLst/>
                  <a:gdLst/>
                  <a:ahLst/>
                  <a:cxnLst/>
                  <a:rect l="l" t="t" r="r" b="b"/>
                  <a:pathLst>
                    <a:path w="1067" h="978" extrusionOk="0">
                      <a:moveTo>
                        <a:pt x="986" y="1"/>
                      </a:moveTo>
                      <a:lnTo>
                        <a:pt x="36" y="942"/>
                      </a:lnTo>
                      <a:lnTo>
                        <a:pt x="36" y="942"/>
                      </a:lnTo>
                      <a:cubicBezTo>
                        <a:pt x="90" y="892"/>
                        <a:pt x="151" y="847"/>
                        <a:pt x="217" y="812"/>
                      </a:cubicBezTo>
                      <a:cubicBezTo>
                        <a:pt x="315" y="757"/>
                        <a:pt x="429" y="739"/>
                        <a:pt x="536" y="705"/>
                      </a:cubicBezTo>
                      <a:cubicBezTo>
                        <a:pt x="666" y="664"/>
                        <a:pt x="784" y="596"/>
                        <a:pt x="885" y="506"/>
                      </a:cubicBezTo>
                      <a:cubicBezTo>
                        <a:pt x="961" y="441"/>
                        <a:pt x="1030" y="357"/>
                        <a:pt x="1049" y="257"/>
                      </a:cubicBezTo>
                      <a:cubicBezTo>
                        <a:pt x="1067" y="169"/>
                        <a:pt x="1050" y="66"/>
                        <a:pt x="986" y="1"/>
                      </a:cubicBezTo>
                      <a:close/>
                      <a:moveTo>
                        <a:pt x="36" y="942"/>
                      </a:moveTo>
                      <a:lnTo>
                        <a:pt x="36" y="942"/>
                      </a:lnTo>
                      <a:cubicBezTo>
                        <a:pt x="24" y="954"/>
                        <a:pt x="12" y="966"/>
                        <a:pt x="1" y="978"/>
                      </a:cubicBezTo>
                      <a:lnTo>
                        <a:pt x="36" y="94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7" name="Google Shape;2047;p49"/>
              <p:cNvGrpSpPr/>
              <p:nvPr/>
            </p:nvGrpSpPr>
            <p:grpSpPr>
              <a:xfrm>
                <a:off x="8659101" y="1883994"/>
                <a:ext cx="418086" cy="402367"/>
                <a:chOff x="5040780" y="1964272"/>
                <a:chExt cx="87368" cy="84083"/>
              </a:xfrm>
            </p:grpSpPr>
            <p:sp>
              <p:nvSpPr>
                <p:cNvPr id="2048" name="Google Shape;2048;p49"/>
                <p:cNvSpPr/>
                <p:nvPr/>
              </p:nvSpPr>
              <p:spPr>
                <a:xfrm>
                  <a:off x="5040780" y="1964272"/>
                  <a:ext cx="87368" cy="84083"/>
                </a:xfrm>
                <a:custGeom>
                  <a:avLst/>
                  <a:gdLst/>
                  <a:ahLst/>
                  <a:cxnLst/>
                  <a:rect l="l" t="t" r="r" b="b"/>
                  <a:pathLst>
                    <a:path w="2048" h="1971" extrusionOk="0">
                      <a:moveTo>
                        <a:pt x="2004" y="0"/>
                      </a:moveTo>
                      <a:cubicBezTo>
                        <a:pt x="1998" y="0"/>
                        <a:pt x="1991" y="3"/>
                        <a:pt x="1985" y="9"/>
                      </a:cubicBezTo>
                      <a:cubicBezTo>
                        <a:pt x="1740" y="252"/>
                        <a:pt x="1493" y="491"/>
                        <a:pt x="1245" y="731"/>
                      </a:cubicBezTo>
                      <a:cubicBezTo>
                        <a:pt x="963" y="1003"/>
                        <a:pt x="680" y="1278"/>
                        <a:pt x="398" y="1552"/>
                      </a:cubicBezTo>
                      <a:cubicBezTo>
                        <a:pt x="273" y="1675"/>
                        <a:pt x="146" y="1797"/>
                        <a:pt x="21" y="1921"/>
                      </a:cubicBezTo>
                      <a:cubicBezTo>
                        <a:pt x="0" y="1941"/>
                        <a:pt x="20" y="1971"/>
                        <a:pt x="43" y="1971"/>
                      </a:cubicBezTo>
                      <a:cubicBezTo>
                        <a:pt x="50" y="1971"/>
                        <a:pt x="57" y="1968"/>
                        <a:pt x="63" y="1962"/>
                      </a:cubicBezTo>
                      <a:cubicBezTo>
                        <a:pt x="307" y="1719"/>
                        <a:pt x="555" y="1481"/>
                        <a:pt x="802" y="1242"/>
                      </a:cubicBezTo>
                      <a:cubicBezTo>
                        <a:pt x="1084" y="968"/>
                        <a:pt x="1366" y="695"/>
                        <a:pt x="1649" y="420"/>
                      </a:cubicBezTo>
                      <a:cubicBezTo>
                        <a:pt x="1775" y="297"/>
                        <a:pt x="1901" y="174"/>
                        <a:pt x="2027" y="51"/>
                      </a:cubicBezTo>
                      <a:cubicBezTo>
                        <a:pt x="2047" y="30"/>
                        <a:pt x="2027" y="0"/>
                        <a:pt x="20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9"/>
                <p:cNvSpPr/>
                <p:nvPr/>
              </p:nvSpPr>
              <p:spPr>
                <a:xfrm>
                  <a:off x="5046795" y="1991958"/>
                  <a:ext cx="15784" cy="50126"/>
                </a:xfrm>
                <a:custGeom>
                  <a:avLst/>
                  <a:gdLst/>
                  <a:ahLst/>
                  <a:cxnLst/>
                  <a:rect l="l" t="t" r="r" b="b"/>
                  <a:pathLst>
                    <a:path w="370" h="1175" extrusionOk="0">
                      <a:moveTo>
                        <a:pt x="340" y="1"/>
                      </a:moveTo>
                      <a:cubicBezTo>
                        <a:pt x="325" y="1"/>
                        <a:pt x="311" y="11"/>
                        <a:pt x="311" y="31"/>
                      </a:cubicBezTo>
                      <a:cubicBezTo>
                        <a:pt x="309" y="331"/>
                        <a:pt x="248" y="627"/>
                        <a:pt x="129" y="902"/>
                      </a:cubicBezTo>
                      <a:cubicBezTo>
                        <a:pt x="93" y="981"/>
                        <a:pt x="54" y="1057"/>
                        <a:pt x="13" y="1131"/>
                      </a:cubicBezTo>
                      <a:cubicBezTo>
                        <a:pt x="0" y="1154"/>
                        <a:pt x="19" y="1175"/>
                        <a:pt x="39" y="1175"/>
                      </a:cubicBezTo>
                      <a:cubicBezTo>
                        <a:pt x="47" y="1175"/>
                        <a:pt x="56" y="1171"/>
                        <a:pt x="62" y="1161"/>
                      </a:cubicBezTo>
                      <a:cubicBezTo>
                        <a:pt x="217" y="894"/>
                        <a:pt x="317" y="598"/>
                        <a:pt x="353" y="292"/>
                      </a:cubicBezTo>
                      <a:cubicBezTo>
                        <a:pt x="363" y="205"/>
                        <a:pt x="369" y="117"/>
                        <a:pt x="369" y="31"/>
                      </a:cubicBezTo>
                      <a:cubicBezTo>
                        <a:pt x="369" y="11"/>
                        <a:pt x="355" y="1"/>
                        <a:pt x="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9"/>
                <p:cNvSpPr/>
                <p:nvPr/>
              </p:nvSpPr>
              <p:spPr>
                <a:xfrm>
                  <a:off x="5063689" y="1964997"/>
                  <a:ext cx="25255" cy="60833"/>
                </a:xfrm>
                <a:custGeom>
                  <a:avLst/>
                  <a:gdLst/>
                  <a:ahLst/>
                  <a:cxnLst/>
                  <a:rect l="l" t="t" r="r" b="b"/>
                  <a:pathLst>
                    <a:path w="592" h="1426" extrusionOk="0">
                      <a:moveTo>
                        <a:pt x="562" y="0"/>
                      </a:moveTo>
                      <a:cubicBezTo>
                        <a:pt x="549" y="0"/>
                        <a:pt x="536" y="9"/>
                        <a:pt x="532" y="22"/>
                      </a:cubicBezTo>
                      <a:cubicBezTo>
                        <a:pt x="505" y="204"/>
                        <a:pt x="452" y="384"/>
                        <a:pt x="395" y="559"/>
                      </a:cubicBezTo>
                      <a:cubicBezTo>
                        <a:pt x="330" y="757"/>
                        <a:pt x="250" y="952"/>
                        <a:pt x="160" y="1140"/>
                      </a:cubicBezTo>
                      <a:cubicBezTo>
                        <a:pt x="118" y="1225"/>
                        <a:pt x="70" y="1307"/>
                        <a:pt x="16" y="1383"/>
                      </a:cubicBezTo>
                      <a:cubicBezTo>
                        <a:pt x="1" y="1405"/>
                        <a:pt x="21" y="1426"/>
                        <a:pt x="42" y="1426"/>
                      </a:cubicBezTo>
                      <a:cubicBezTo>
                        <a:pt x="51" y="1426"/>
                        <a:pt x="60" y="1422"/>
                        <a:pt x="67" y="1413"/>
                      </a:cubicBezTo>
                      <a:lnTo>
                        <a:pt x="66" y="1413"/>
                      </a:lnTo>
                      <a:cubicBezTo>
                        <a:pt x="174" y="1262"/>
                        <a:pt x="252" y="1088"/>
                        <a:pt x="322" y="916"/>
                      </a:cubicBezTo>
                      <a:cubicBezTo>
                        <a:pt x="404" y="723"/>
                        <a:pt x="471" y="523"/>
                        <a:pt x="528" y="320"/>
                      </a:cubicBezTo>
                      <a:cubicBezTo>
                        <a:pt x="553" y="227"/>
                        <a:pt x="574" y="132"/>
                        <a:pt x="589" y="38"/>
                      </a:cubicBezTo>
                      <a:cubicBezTo>
                        <a:pt x="592" y="22"/>
                        <a:pt x="583" y="7"/>
                        <a:pt x="568" y="1"/>
                      </a:cubicBezTo>
                      <a:cubicBezTo>
                        <a:pt x="566" y="0"/>
                        <a:pt x="564" y="0"/>
                        <a:pt x="5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9"/>
                <p:cNvSpPr/>
                <p:nvPr/>
              </p:nvSpPr>
              <p:spPr>
                <a:xfrm>
                  <a:off x="5048459" y="2026086"/>
                  <a:ext cx="51064" cy="15016"/>
                </a:xfrm>
                <a:custGeom>
                  <a:avLst/>
                  <a:gdLst/>
                  <a:ahLst/>
                  <a:cxnLst/>
                  <a:rect l="l" t="t" r="r" b="b"/>
                  <a:pathLst>
                    <a:path w="1197" h="352" extrusionOk="0">
                      <a:moveTo>
                        <a:pt x="1152" y="0"/>
                      </a:moveTo>
                      <a:cubicBezTo>
                        <a:pt x="758" y="0"/>
                        <a:pt x="371" y="102"/>
                        <a:pt x="27" y="297"/>
                      </a:cubicBezTo>
                      <a:cubicBezTo>
                        <a:pt x="1" y="314"/>
                        <a:pt x="18" y="351"/>
                        <a:pt x="44" y="351"/>
                      </a:cubicBezTo>
                      <a:cubicBezTo>
                        <a:pt x="48" y="351"/>
                        <a:pt x="53" y="350"/>
                        <a:pt x="57" y="348"/>
                      </a:cubicBezTo>
                      <a:cubicBezTo>
                        <a:pt x="318" y="199"/>
                        <a:pt x="606" y="105"/>
                        <a:pt x="904" y="72"/>
                      </a:cubicBezTo>
                      <a:cubicBezTo>
                        <a:pt x="989" y="63"/>
                        <a:pt x="1076" y="59"/>
                        <a:pt x="1161" y="59"/>
                      </a:cubicBezTo>
                      <a:cubicBezTo>
                        <a:pt x="1196" y="56"/>
                        <a:pt x="1196" y="3"/>
                        <a:pt x="1161" y="0"/>
                      </a:cubicBezTo>
                      <a:cubicBezTo>
                        <a:pt x="1158" y="0"/>
                        <a:pt x="1155" y="0"/>
                        <a:pt x="1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9"/>
                <p:cNvSpPr/>
                <p:nvPr/>
              </p:nvSpPr>
              <p:spPr>
                <a:xfrm>
                  <a:off x="5064883" y="2002623"/>
                  <a:ext cx="57804" cy="21629"/>
                </a:xfrm>
                <a:custGeom>
                  <a:avLst/>
                  <a:gdLst/>
                  <a:ahLst/>
                  <a:cxnLst/>
                  <a:rect l="l" t="t" r="r" b="b"/>
                  <a:pathLst>
                    <a:path w="1355" h="507" extrusionOk="0">
                      <a:moveTo>
                        <a:pt x="1323" y="0"/>
                      </a:moveTo>
                      <a:cubicBezTo>
                        <a:pt x="1321" y="0"/>
                        <a:pt x="1318" y="1"/>
                        <a:pt x="1316" y="2"/>
                      </a:cubicBezTo>
                      <a:cubicBezTo>
                        <a:pt x="1143" y="25"/>
                        <a:pt x="973" y="64"/>
                        <a:pt x="806" y="115"/>
                      </a:cubicBezTo>
                      <a:cubicBezTo>
                        <a:pt x="621" y="167"/>
                        <a:pt x="440" y="234"/>
                        <a:pt x="266" y="315"/>
                      </a:cubicBezTo>
                      <a:cubicBezTo>
                        <a:pt x="182" y="354"/>
                        <a:pt x="102" y="398"/>
                        <a:pt x="26" y="450"/>
                      </a:cubicBezTo>
                      <a:cubicBezTo>
                        <a:pt x="1" y="469"/>
                        <a:pt x="16" y="507"/>
                        <a:pt x="40" y="507"/>
                      </a:cubicBezTo>
                      <a:cubicBezTo>
                        <a:pt x="45" y="507"/>
                        <a:pt x="50" y="505"/>
                        <a:pt x="55" y="501"/>
                      </a:cubicBezTo>
                      <a:cubicBezTo>
                        <a:pt x="196" y="403"/>
                        <a:pt x="357" y="334"/>
                        <a:pt x="516" y="273"/>
                      </a:cubicBezTo>
                      <a:cubicBezTo>
                        <a:pt x="694" y="206"/>
                        <a:pt x="876" y="151"/>
                        <a:pt x="1061" y="107"/>
                      </a:cubicBezTo>
                      <a:cubicBezTo>
                        <a:pt x="1150" y="87"/>
                        <a:pt x="1239" y="70"/>
                        <a:pt x="1330" y="57"/>
                      </a:cubicBezTo>
                      <a:cubicBezTo>
                        <a:pt x="1345" y="52"/>
                        <a:pt x="1354" y="37"/>
                        <a:pt x="1351" y="21"/>
                      </a:cubicBezTo>
                      <a:cubicBezTo>
                        <a:pt x="1348" y="9"/>
                        <a:pt x="1336" y="0"/>
                        <a:pt x="1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53" name="Google Shape;2053;p49"/>
            <p:cNvGrpSpPr/>
            <p:nvPr/>
          </p:nvGrpSpPr>
          <p:grpSpPr>
            <a:xfrm>
              <a:off x="6500447" y="3226135"/>
              <a:ext cx="459935" cy="583034"/>
              <a:chOff x="11069422" y="2796923"/>
              <a:chExt cx="459935" cy="583034"/>
            </a:xfrm>
          </p:grpSpPr>
          <p:grpSp>
            <p:nvGrpSpPr>
              <p:cNvPr id="2054" name="Google Shape;2054;p49"/>
              <p:cNvGrpSpPr/>
              <p:nvPr/>
            </p:nvGrpSpPr>
            <p:grpSpPr>
              <a:xfrm>
                <a:off x="11069422" y="2796923"/>
                <a:ext cx="459935" cy="460139"/>
                <a:chOff x="5544467" y="2155047"/>
                <a:chExt cx="96113" cy="96156"/>
              </a:xfrm>
            </p:grpSpPr>
            <p:sp>
              <p:nvSpPr>
                <p:cNvPr id="2055" name="Google Shape;2055;p49"/>
                <p:cNvSpPr/>
                <p:nvPr/>
              </p:nvSpPr>
              <p:spPr>
                <a:xfrm>
                  <a:off x="5558118" y="2230470"/>
                  <a:ext cx="44068" cy="20733"/>
                </a:xfrm>
                <a:custGeom>
                  <a:avLst/>
                  <a:gdLst/>
                  <a:ahLst/>
                  <a:cxnLst/>
                  <a:rect l="l" t="t" r="r" b="b"/>
                  <a:pathLst>
                    <a:path w="1033" h="486" extrusionOk="0">
                      <a:moveTo>
                        <a:pt x="248" y="1"/>
                      </a:moveTo>
                      <a:cubicBezTo>
                        <a:pt x="184" y="1"/>
                        <a:pt x="122" y="24"/>
                        <a:pt x="77" y="80"/>
                      </a:cubicBezTo>
                      <a:cubicBezTo>
                        <a:pt x="1" y="172"/>
                        <a:pt x="10" y="315"/>
                        <a:pt x="87" y="402"/>
                      </a:cubicBezTo>
                      <a:cubicBezTo>
                        <a:pt x="139" y="458"/>
                        <a:pt x="219" y="476"/>
                        <a:pt x="309" y="476"/>
                      </a:cubicBezTo>
                      <a:cubicBezTo>
                        <a:pt x="452" y="476"/>
                        <a:pt x="618" y="429"/>
                        <a:pt x="721" y="418"/>
                      </a:cubicBezTo>
                      <a:cubicBezTo>
                        <a:pt x="728" y="417"/>
                        <a:pt x="735" y="417"/>
                        <a:pt x="743" y="417"/>
                      </a:cubicBezTo>
                      <a:cubicBezTo>
                        <a:pt x="826" y="417"/>
                        <a:pt x="970" y="452"/>
                        <a:pt x="1033" y="485"/>
                      </a:cubicBezTo>
                      <a:lnTo>
                        <a:pt x="933" y="382"/>
                      </a:lnTo>
                      <a:cubicBezTo>
                        <a:pt x="720" y="303"/>
                        <a:pt x="575" y="121"/>
                        <a:pt x="372" y="29"/>
                      </a:cubicBezTo>
                      <a:cubicBezTo>
                        <a:pt x="332" y="11"/>
                        <a:pt x="290" y="1"/>
                        <a:pt x="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9"/>
                <p:cNvSpPr/>
                <p:nvPr/>
              </p:nvSpPr>
              <p:spPr>
                <a:xfrm>
                  <a:off x="5544467" y="2198518"/>
                  <a:ext cx="51747" cy="32294"/>
                </a:xfrm>
                <a:custGeom>
                  <a:avLst/>
                  <a:gdLst/>
                  <a:ahLst/>
                  <a:cxnLst/>
                  <a:rect l="l" t="t" r="r" b="b"/>
                  <a:pathLst>
                    <a:path w="1213" h="757" extrusionOk="0">
                      <a:moveTo>
                        <a:pt x="306" y="0"/>
                      </a:moveTo>
                      <a:cubicBezTo>
                        <a:pt x="245" y="0"/>
                        <a:pt x="184" y="20"/>
                        <a:pt x="132" y="67"/>
                      </a:cubicBezTo>
                      <a:cubicBezTo>
                        <a:pt x="20" y="162"/>
                        <a:pt x="0" y="339"/>
                        <a:pt x="78" y="460"/>
                      </a:cubicBezTo>
                      <a:cubicBezTo>
                        <a:pt x="163" y="593"/>
                        <a:pt x="370" y="612"/>
                        <a:pt x="562" y="612"/>
                      </a:cubicBezTo>
                      <a:cubicBezTo>
                        <a:pt x="639" y="612"/>
                        <a:pt x="713" y="609"/>
                        <a:pt x="776" y="609"/>
                      </a:cubicBezTo>
                      <a:cubicBezTo>
                        <a:pt x="802" y="609"/>
                        <a:pt x="826" y="609"/>
                        <a:pt x="847" y="611"/>
                      </a:cubicBezTo>
                      <a:cubicBezTo>
                        <a:pt x="943" y="617"/>
                        <a:pt x="1137" y="700"/>
                        <a:pt x="1213" y="757"/>
                      </a:cubicBezTo>
                      <a:lnTo>
                        <a:pt x="1213" y="730"/>
                      </a:lnTo>
                      <a:cubicBezTo>
                        <a:pt x="968" y="590"/>
                        <a:pt x="731" y="220"/>
                        <a:pt x="501" y="65"/>
                      </a:cubicBezTo>
                      <a:cubicBezTo>
                        <a:pt x="442" y="24"/>
                        <a:pt x="374" y="0"/>
                        <a:pt x="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9"/>
                <p:cNvSpPr/>
                <p:nvPr/>
              </p:nvSpPr>
              <p:spPr>
                <a:xfrm>
                  <a:off x="5589900" y="2164390"/>
                  <a:ext cx="29990" cy="57975"/>
                </a:xfrm>
                <a:custGeom>
                  <a:avLst/>
                  <a:gdLst/>
                  <a:ahLst/>
                  <a:cxnLst/>
                  <a:rect l="l" t="t" r="r" b="b"/>
                  <a:pathLst>
                    <a:path w="703" h="1359" extrusionOk="0">
                      <a:moveTo>
                        <a:pt x="302" y="1"/>
                      </a:moveTo>
                      <a:cubicBezTo>
                        <a:pt x="251" y="1"/>
                        <a:pt x="200" y="13"/>
                        <a:pt x="155" y="40"/>
                      </a:cubicBezTo>
                      <a:cubicBezTo>
                        <a:pt x="30" y="118"/>
                        <a:pt x="0" y="261"/>
                        <a:pt x="37" y="392"/>
                      </a:cubicBezTo>
                      <a:cubicBezTo>
                        <a:pt x="115" y="659"/>
                        <a:pt x="310" y="867"/>
                        <a:pt x="368" y="1144"/>
                      </a:cubicBezTo>
                      <a:lnTo>
                        <a:pt x="435" y="1353"/>
                      </a:lnTo>
                      <a:lnTo>
                        <a:pt x="435" y="1353"/>
                      </a:lnTo>
                      <a:cubicBezTo>
                        <a:pt x="406" y="1256"/>
                        <a:pt x="426" y="981"/>
                        <a:pt x="449" y="892"/>
                      </a:cubicBezTo>
                      <a:cubicBezTo>
                        <a:pt x="501" y="691"/>
                        <a:pt x="702" y="304"/>
                        <a:pt x="546" y="114"/>
                      </a:cubicBezTo>
                      <a:cubicBezTo>
                        <a:pt x="487" y="42"/>
                        <a:pt x="394" y="1"/>
                        <a:pt x="302" y="1"/>
                      </a:cubicBezTo>
                      <a:close/>
                      <a:moveTo>
                        <a:pt x="435" y="1353"/>
                      </a:moveTo>
                      <a:lnTo>
                        <a:pt x="435" y="1353"/>
                      </a:lnTo>
                      <a:cubicBezTo>
                        <a:pt x="436" y="1355"/>
                        <a:pt x="436" y="1357"/>
                        <a:pt x="437" y="1359"/>
                      </a:cubicBezTo>
                      <a:lnTo>
                        <a:pt x="435" y="13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9"/>
                <p:cNvSpPr/>
                <p:nvPr/>
              </p:nvSpPr>
              <p:spPr>
                <a:xfrm>
                  <a:off x="5617117" y="2187170"/>
                  <a:ext cx="23463" cy="44878"/>
                </a:xfrm>
                <a:custGeom>
                  <a:avLst/>
                  <a:gdLst/>
                  <a:ahLst/>
                  <a:cxnLst/>
                  <a:rect l="l" t="t" r="r" b="b"/>
                  <a:pathLst>
                    <a:path w="550" h="1052" extrusionOk="0">
                      <a:moveTo>
                        <a:pt x="232" y="0"/>
                      </a:moveTo>
                      <a:cubicBezTo>
                        <a:pt x="208" y="0"/>
                        <a:pt x="183" y="4"/>
                        <a:pt x="160" y="12"/>
                      </a:cubicBezTo>
                      <a:cubicBezTo>
                        <a:pt x="46" y="51"/>
                        <a:pt x="0" y="160"/>
                        <a:pt x="8" y="271"/>
                      </a:cubicBezTo>
                      <a:cubicBezTo>
                        <a:pt x="23" y="495"/>
                        <a:pt x="142" y="693"/>
                        <a:pt x="140" y="922"/>
                      </a:cubicBezTo>
                      <a:lnTo>
                        <a:pt x="202" y="1051"/>
                      </a:lnTo>
                      <a:cubicBezTo>
                        <a:pt x="193" y="975"/>
                        <a:pt x="215" y="805"/>
                        <a:pt x="249" y="737"/>
                      </a:cubicBezTo>
                      <a:cubicBezTo>
                        <a:pt x="325" y="586"/>
                        <a:pt x="549" y="313"/>
                        <a:pt x="458" y="137"/>
                      </a:cubicBezTo>
                      <a:cubicBezTo>
                        <a:pt x="416" y="55"/>
                        <a:pt x="325" y="0"/>
                        <a:pt x="2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9"/>
                <p:cNvSpPr/>
                <p:nvPr/>
              </p:nvSpPr>
              <p:spPr>
                <a:xfrm>
                  <a:off x="5550482" y="2156753"/>
                  <a:ext cx="43556" cy="55245"/>
                </a:xfrm>
                <a:custGeom>
                  <a:avLst/>
                  <a:gdLst/>
                  <a:ahLst/>
                  <a:cxnLst/>
                  <a:rect l="l" t="t" r="r" b="b"/>
                  <a:pathLst>
                    <a:path w="1021" h="1295" extrusionOk="0">
                      <a:moveTo>
                        <a:pt x="126" y="0"/>
                      </a:moveTo>
                      <a:cubicBezTo>
                        <a:pt x="41" y="58"/>
                        <a:pt x="1" y="169"/>
                        <a:pt x="2" y="273"/>
                      </a:cubicBezTo>
                      <a:cubicBezTo>
                        <a:pt x="4" y="388"/>
                        <a:pt x="62" y="494"/>
                        <a:pt x="134" y="585"/>
                      </a:cubicBezTo>
                      <a:cubicBezTo>
                        <a:pt x="228" y="706"/>
                        <a:pt x="347" y="805"/>
                        <a:pt x="481" y="879"/>
                      </a:cubicBezTo>
                      <a:cubicBezTo>
                        <a:pt x="593" y="940"/>
                        <a:pt x="718" y="981"/>
                        <a:pt x="815" y="1065"/>
                      </a:cubicBezTo>
                      <a:cubicBezTo>
                        <a:pt x="882" y="1119"/>
                        <a:pt x="940" y="1182"/>
                        <a:pt x="991" y="1251"/>
                      </a:cubicBezTo>
                      <a:lnTo>
                        <a:pt x="991" y="1251"/>
                      </a:lnTo>
                      <a:lnTo>
                        <a:pt x="126" y="0"/>
                      </a:lnTo>
                      <a:close/>
                      <a:moveTo>
                        <a:pt x="991" y="1251"/>
                      </a:moveTo>
                      <a:lnTo>
                        <a:pt x="1021" y="1295"/>
                      </a:lnTo>
                      <a:cubicBezTo>
                        <a:pt x="1011" y="1280"/>
                        <a:pt x="1001" y="1265"/>
                        <a:pt x="991" y="12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9"/>
                <p:cNvSpPr/>
                <p:nvPr/>
              </p:nvSpPr>
              <p:spPr>
                <a:xfrm>
                  <a:off x="5555473" y="2155047"/>
                  <a:ext cx="38223" cy="57207"/>
                </a:xfrm>
                <a:custGeom>
                  <a:avLst/>
                  <a:gdLst/>
                  <a:ahLst/>
                  <a:cxnLst/>
                  <a:rect l="l" t="t" r="r" b="b"/>
                  <a:pathLst>
                    <a:path w="896" h="1341" extrusionOk="0">
                      <a:moveTo>
                        <a:pt x="160" y="0"/>
                      </a:moveTo>
                      <a:cubicBezTo>
                        <a:pt x="103" y="0"/>
                        <a:pt x="47" y="14"/>
                        <a:pt x="0" y="46"/>
                      </a:cubicBezTo>
                      <a:lnTo>
                        <a:pt x="866" y="1298"/>
                      </a:lnTo>
                      <a:lnTo>
                        <a:pt x="866" y="1298"/>
                      </a:lnTo>
                      <a:cubicBezTo>
                        <a:pt x="818" y="1226"/>
                        <a:pt x="781" y="1147"/>
                        <a:pt x="753" y="1065"/>
                      </a:cubicBezTo>
                      <a:cubicBezTo>
                        <a:pt x="710" y="945"/>
                        <a:pt x="715" y="814"/>
                        <a:pt x="697" y="687"/>
                      </a:cubicBezTo>
                      <a:cubicBezTo>
                        <a:pt x="676" y="535"/>
                        <a:pt x="624" y="389"/>
                        <a:pt x="545" y="259"/>
                      </a:cubicBezTo>
                      <a:cubicBezTo>
                        <a:pt x="485" y="161"/>
                        <a:pt x="406" y="69"/>
                        <a:pt x="299" y="27"/>
                      </a:cubicBezTo>
                      <a:cubicBezTo>
                        <a:pt x="255" y="10"/>
                        <a:pt x="208" y="0"/>
                        <a:pt x="160" y="0"/>
                      </a:cubicBezTo>
                      <a:close/>
                      <a:moveTo>
                        <a:pt x="866" y="1298"/>
                      </a:moveTo>
                      <a:cubicBezTo>
                        <a:pt x="875" y="1312"/>
                        <a:pt x="885" y="1327"/>
                        <a:pt x="895" y="1341"/>
                      </a:cubicBezTo>
                      <a:lnTo>
                        <a:pt x="866" y="129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1" name="Google Shape;2061;p49"/>
              <p:cNvGrpSpPr/>
              <p:nvPr/>
            </p:nvGrpSpPr>
            <p:grpSpPr>
              <a:xfrm>
                <a:off x="11115762" y="2841630"/>
                <a:ext cx="408287" cy="538326"/>
                <a:chOff x="5554151" y="2164390"/>
                <a:chExt cx="85320" cy="112494"/>
              </a:xfrm>
            </p:grpSpPr>
            <p:sp>
              <p:nvSpPr>
                <p:cNvPr id="2062" name="Google Shape;2062;p49"/>
                <p:cNvSpPr/>
                <p:nvPr/>
              </p:nvSpPr>
              <p:spPr>
                <a:xfrm>
                  <a:off x="5561019" y="2164390"/>
                  <a:ext cx="78452" cy="112494"/>
                </a:xfrm>
                <a:custGeom>
                  <a:avLst/>
                  <a:gdLst/>
                  <a:ahLst/>
                  <a:cxnLst/>
                  <a:rect l="l" t="t" r="r" b="b"/>
                  <a:pathLst>
                    <a:path w="1839" h="2637" extrusionOk="0">
                      <a:moveTo>
                        <a:pt x="47" y="1"/>
                      </a:moveTo>
                      <a:cubicBezTo>
                        <a:pt x="23" y="1"/>
                        <a:pt x="0" y="24"/>
                        <a:pt x="18" y="49"/>
                      </a:cubicBezTo>
                      <a:cubicBezTo>
                        <a:pt x="116" y="194"/>
                        <a:pt x="216" y="339"/>
                        <a:pt x="316" y="485"/>
                      </a:cubicBezTo>
                      <a:cubicBezTo>
                        <a:pt x="435" y="661"/>
                        <a:pt x="556" y="838"/>
                        <a:pt x="676" y="1016"/>
                      </a:cubicBezTo>
                      <a:lnTo>
                        <a:pt x="1059" y="1584"/>
                      </a:lnTo>
                      <a:cubicBezTo>
                        <a:pt x="1181" y="1764"/>
                        <a:pt x="1302" y="1943"/>
                        <a:pt x="1424" y="2124"/>
                      </a:cubicBezTo>
                      <a:cubicBezTo>
                        <a:pt x="1526" y="2274"/>
                        <a:pt x="1628" y="2425"/>
                        <a:pt x="1731" y="2574"/>
                      </a:cubicBezTo>
                      <a:lnTo>
                        <a:pt x="1764" y="2622"/>
                      </a:lnTo>
                      <a:cubicBezTo>
                        <a:pt x="1771" y="2632"/>
                        <a:pt x="1781" y="2636"/>
                        <a:pt x="1791" y="2636"/>
                      </a:cubicBezTo>
                      <a:cubicBezTo>
                        <a:pt x="1815" y="2636"/>
                        <a:pt x="1839" y="2613"/>
                        <a:pt x="1821" y="2587"/>
                      </a:cubicBezTo>
                      <a:cubicBezTo>
                        <a:pt x="1722" y="2443"/>
                        <a:pt x="1622" y="2298"/>
                        <a:pt x="1523" y="2152"/>
                      </a:cubicBezTo>
                      <a:cubicBezTo>
                        <a:pt x="1403" y="1976"/>
                        <a:pt x="1282" y="1799"/>
                        <a:pt x="1163" y="1621"/>
                      </a:cubicBezTo>
                      <a:lnTo>
                        <a:pt x="780" y="1051"/>
                      </a:lnTo>
                      <a:cubicBezTo>
                        <a:pt x="658" y="873"/>
                        <a:pt x="537" y="692"/>
                        <a:pt x="415" y="513"/>
                      </a:cubicBezTo>
                      <a:cubicBezTo>
                        <a:pt x="313" y="363"/>
                        <a:pt x="210" y="212"/>
                        <a:pt x="107" y="63"/>
                      </a:cubicBezTo>
                      <a:lnTo>
                        <a:pt x="75" y="15"/>
                      </a:lnTo>
                      <a:cubicBezTo>
                        <a:pt x="67" y="5"/>
                        <a:pt x="57" y="1"/>
                        <a:pt x="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9"/>
                <p:cNvSpPr/>
                <p:nvPr/>
              </p:nvSpPr>
              <p:spPr>
                <a:xfrm>
                  <a:off x="5578979" y="2242457"/>
                  <a:ext cx="54775" cy="26663"/>
                </a:xfrm>
                <a:custGeom>
                  <a:avLst/>
                  <a:gdLst/>
                  <a:ahLst/>
                  <a:cxnLst/>
                  <a:rect l="l" t="t" r="r" b="b"/>
                  <a:pathLst>
                    <a:path w="1284" h="625" extrusionOk="0">
                      <a:moveTo>
                        <a:pt x="51" y="1"/>
                      </a:moveTo>
                      <a:cubicBezTo>
                        <a:pt x="14" y="1"/>
                        <a:pt x="0" y="57"/>
                        <a:pt x="40" y="65"/>
                      </a:cubicBezTo>
                      <a:cubicBezTo>
                        <a:pt x="472" y="143"/>
                        <a:pt x="876" y="332"/>
                        <a:pt x="1212" y="616"/>
                      </a:cubicBezTo>
                      <a:cubicBezTo>
                        <a:pt x="1219" y="622"/>
                        <a:pt x="1226" y="625"/>
                        <a:pt x="1234" y="625"/>
                      </a:cubicBezTo>
                      <a:cubicBezTo>
                        <a:pt x="1260" y="625"/>
                        <a:pt x="1284" y="592"/>
                        <a:pt x="1258" y="569"/>
                      </a:cubicBezTo>
                      <a:cubicBezTo>
                        <a:pt x="991" y="343"/>
                        <a:pt x="680" y="173"/>
                        <a:pt x="346" y="71"/>
                      </a:cubicBezTo>
                      <a:cubicBezTo>
                        <a:pt x="250" y="42"/>
                        <a:pt x="155" y="19"/>
                        <a:pt x="58" y="1"/>
                      </a:cubicBezTo>
                      <a:cubicBezTo>
                        <a:pt x="55" y="1"/>
                        <a:pt x="53" y="1"/>
                        <a:pt x="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9"/>
                <p:cNvSpPr/>
                <p:nvPr/>
              </p:nvSpPr>
              <p:spPr>
                <a:xfrm>
                  <a:off x="5554151" y="2207732"/>
                  <a:ext cx="64758" cy="39205"/>
                </a:xfrm>
                <a:custGeom>
                  <a:avLst/>
                  <a:gdLst/>
                  <a:ahLst/>
                  <a:cxnLst/>
                  <a:rect l="l" t="t" r="r" b="b"/>
                  <a:pathLst>
                    <a:path w="1518" h="919" extrusionOk="0">
                      <a:moveTo>
                        <a:pt x="44" y="1"/>
                      </a:moveTo>
                      <a:cubicBezTo>
                        <a:pt x="11" y="1"/>
                        <a:pt x="1" y="55"/>
                        <a:pt x="36" y="67"/>
                      </a:cubicBezTo>
                      <a:cubicBezTo>
                        <a:pt x="233" y="132"/>
                        <a:pt x="421" y="226"/>
                        <a:pt x="602" y="325"/>
                      </a:cubicBezTo>
                      <a:cubicBezTo>
                        <a:pt x="811" y="437"/>
                        <a:pt x="1011" y="562"/>
                        <a:pt x="1202" y="701"/>
                      </a:cubicBezTo>
                      <a:cubicBezTo>
                        <a:pt x="1290" y="763"/>
                        <a:pt x="1372" y="833"/>
                        <a:pt x="1448" y="909"/>
                      </a:cubicBezTo>
                      <a:cubicBezTo>
                        <a:pt x="1455" y="916"/>
                        <a:pt x="1462" y="919"/>
                        <a:pt x="1470" y="919"/>
                      </a:cubicBezTo>
                      <a:cubicBezTo>
                        <a:pt x="1495" y="919"/>
                        <a:pt x="1517" y="886"/>
                        <a:pt x="1494" y="862"/>
                      </a:cubicBezTo>
                      <a:lnTo>
                        <a:pt x="1496" y="862"/>
                      </a:lnTo>
                      <a:cubicBezTo>
                        <a:pt x="1348" y="711"/>
                        <a:pt x="1169" y="590"/>
                        <a:pt x="992" y="477"/>
                      </a:cubicBezTo>
                      <a:cubicBezTo>
                        <a:pt x="789" y="347"/>
                        <a:pt x="579" y="231"/>
                        <a:pt x="361" y="128"/>
                      </a:cubicBezTo>
                      <a:cubicBezTo>
                        <a:pt x="261" y="80"/>
                        <a:pt x="158" y="38"/>
                        <a:pt x="55" y="3"/>
                      </a:cubicBezTo>
                      <a:cubicBezTo>
                        <a:pt x="51" y="1"/>
                        <a:pt x="48" y="1"/>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9"/>
                <p:cNvSpPr/>
                <p:nvPr/>
              </p:nvSpPr>
              <p:spPr>
                <a:xfrm>
                  <a:off x="5622322" y="2208287"/>
                  <a:ext cx="10281" cy="58530"/>
                </a:xfrm>
                <a:custGeom>
                  <a:avLst/>
                  <a:gdLst/>
                  <a:ahLst/>
                  <a:cxnLst/>
                  <a:rect l="l" t="t" r="r" b="b"/>
                  <a:pathLst>
                    <a:path w="241" h="1372" extrusionOk="0">
                      <a:moveTo>
                        <a:pt x="92" y="0"/>
                      </a:moveTo>
                      <a:cubicBezTo>
                        <a:pt x="79" y="0"/>
                        <a:pt x="67" y="7"/>
                        <a:pt x="63" y="24"/>
                      </a:cubicBezTo>
                      <a:cubicBezTo>
                        <a:pt x="1" y="367"/>
                        <a:pt x="8" y="720"/>
                        <a:pt x="86" y="1062"/>
                      </a:cubicBezTo>
                      <a:cubicBezTo>
                        <a:pt x="108" y="1159"/>
                        <a:pt x="135" y="1254"/>
                        <a:pt x="169" y="1348"/>
                      </a:cubicBezTo>
                      <a:cubicBezTo>
                        <a:pt x="174" y="1364"/>
                        <a:pt x="188" y="1371"/>
                        <a:pt x="201" y="1371"/>
                      </a:cubicBezTo>
                      <a:cubicBezTo>
                        <a:pt x="221" y="1371"/>
                        <a:pt x="241" y="1355"/>
                        <a:pt x="232" y="1330"/>
                      </a:cubicBezTo>
                      <a:lnTo>
                        <a:pt x="233" y="1330"/>
                      </a:lnTo>
                      <a:cubicBezTo>
                        <a:pt x="118" y="1010"/>
                        <a:pt x="71" y="670"/>
                        <a:pt x="92" y="330"/>
                      </a:cubicBezTo>
                      <a:cubicBezTo>
                        <a:pt x="97" y="233"/>
                        <a:pt x="109" y="137"/>
                        <a:pt x="127" y="42"/>
                      </a:cubicBezTo>
                      <a:cubicBezTo>
                        <a:pt x="132" y="17"/>
                        <a:pt x="111"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9"/>
                <p:cNvSpPr/>
                <p:nvPr/>
              </p:nvSpPr>
              <p:spPr>
                <a:xfrm>
                  <a:off x="5603125" y="2177614"/>
                  <a:ext cx="13864" cy="67659"/>
                </a:xfrm>
                <a:custGeom>
                  <a:avLst/>
                  <a:gdLst/>
                  <a:ahLst/>
                  <a:cxnLst/>
                  <a:rect l="l" t="t" r="r" b="b"/>
                  <a:pathLst>
                    <a:path w="325" h="1586" extrusionOk="0">
                      <a:moveTo>
                        <a:pt x="40" y="0"/>
                      </a:moveTo>
                      <a:cubicBezTo>
                        <a:pt x="24" y="0"/>
                        <a:pt x="7" y="11"/>
                        <a:pt x="6" y="32"/>
                      </a:cubicBezTo>
                      <a:cubicBezTo>
                        <a:pt x="0" y="231"/>
                        <a:pt x="9" y="431"/>
                        <a:pt x="33" y="630"/>
                      </a:cubicBezTo>
                      <a:cubicBezTo>
                        <a:pt x="55" y="846"/>
                        <a:pt x="94" y="1061"/>
                        <a:pt x="149" y="1272"/>
                      </a:cubicBezTo>
                      <a:cubicBezTo>
                        <a:pt x="176" y="1374"/>
                        <a:pt x="212" y="1472"/>
                        <a:pt x="255" y="1569"/>
                      </a:cubicBezTo>
                      <a:cubicBezTo>
                        <a:pt x="261" y="1581"/>
                        <a:pt x="271" y="1585"/>
                        <a:pt x="280" y="1585"/>
                      </a:cubicBezTo>
                      <a:cubicBezTo>
                        <a:pt x="302" y="1585"/>
                        <a:pt x="325" y="1562"/>
                        <a:pt x="313" y="1535"/>
                      </a:cubicBezTo>
                      <a:cubicBezTo>
                        <a:pt x="231" y="1360"/>
                        <a:pt x="187" y="1168"/>
                        <a:pt x="151" y="980"/>
                      </a:cubicBezTo>
                      <a:cubicBezTo>
                        <a:pt x="112" y="770"/>
                        <a:pt x="87" y="555"/>
                        <a:pt x="75" y="340"/>
                      </a:cubicBezTo>
                      <a:cubicBezTo>
                        <a:pt x="70" y="237"/>
                        <a:pt x="67" y="135"/>
                        <a:pt x="72" y="32"/>
                      </a:cubicBezTo>
                      <a:cubicBezTo>
                        <a:pt x="73" y="11"/>
                        <a:pt x="56" y="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67" name="Google Shape;2067;p49"/>
            <p:cNvGrpSpPr/>
            <p:nvPr/>
          </p:nvGrpSpPr>
          <p:grpSpPr>
            <a:xfrm>
              <a:off x="4155708" y="118979"/>
              <a:ext cx="832497" cy="724097"/>
              <a:chOff x="8772808" y="949017"/>
              <a:chExt cx="832497" cy="724097"/>
            </a:xfrm>
          </p:grpSpPr>
          <p:grpSp>
            <p:nvGrpSpPr>
              <p:cNvPr id="2068" name="Google Shape;2068;p49"/>
              <p:cNvGrpSpPr/>
              <p:nvPr/>
            </p:nvGrpSpPr>
            <p:grpSpPr>
              <a:xfrm>
                <a:off x="8772808" y="1039248"/>
                <a:ext cx="832497" cy="633865"/>
                <a:chOff x="5064542" y="1787744"/>
                <a:chExt cx="173967" cy="132459"/>
              </a:xfrm>
            </p:grpSpPr>
            <p:sp>
              <p:nvSpPr>
                <p:cNvPr id="2069" name="Google Shape;2069;p49"/>
                <p:cNvSpPr/>
                <p:nvPr/>
              </p:nvSpPr>
              <p:spPr>
                <a:xfrm>
                  <a:off x="5064542" y="1871059"/>
                  <a:ext cx="67232" cy="19666"/>
                </a:xfrm>
                <a:custGeom>
                  <a:avLst/>
                  <a:gdLst/>
                  <a:ahLst/>
                  <a:cxnLst/>
                  <a:rect l="l" t="t" r="r" b="b"/>
                  <a:pathLst>
                    <a:path w="1576" h="461" extrusionOk="0">
                      <a:moveTo>
                        <a:pt x="1096" y="0"/>
                      </a:moveTo>
                      <a:cubicBezTo>
                        <a:pt x="889" y="0"/>
                        <a:pt x="703" y="48"/>
                        <a:pt x="491" y="118"/>
                      </a:cubicBezTo>
                      <a:cubicBezTo>
                        <a:pt x="323" y="176"/>
                        <a:pt x="159" y="273"/>
                        <a:pt x="1" y="360"/>
                      </a:cubicBezTo>
                      <a:lnTo>
                        <a:pt x="432" y="421"/>
                      </a:lnTo>
                      <a:cubicBezTo>
                        <a:pt x="576" y="441"/>
                        <a:pt x="722" y="460"/>
                        <a:pt x="866" y="460"/>
                      </a:cubicBezTo>
                      <a:cubicBezTo>
                        <a:pt x="929" y="460"/>
                        <a:pt x="991" y="457"/>
                        <a:pt x="1054" y="448"/>
                      </a:cubicBezTo>
                      <a:cubicBezTo>
                        <a:pt x="1259" y="418"/>
                        <a:pt x="1464" y="319"/>
                        <a:pt x="1576" y="143"/>
                      </a:cubicBezTo>
                      <a:cubicBezTo>
                        <a:pt x="1522" y="103"/>
                        <a:pt x="1335" y="18"/>
                        <a:pt x="1268" y="11"/>
                      </a:cubicBezTo>
                      <a:cubicBezTo>
                        <a:pt x="1209" y="4"/>
                        <a:pt x="1152" y="0"/>
                        <a:pt x="1096" y="0"/>
                      </a:cubicBezTo>
                      <a:close/>
                    </a:path>
                  </a:pathLst>
                </a:custGeom>
                <a:solidFill>
                  <a:srgbClr val="EE378A">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9"/>
                <p:cNvSpPr/>
                <p:nvPr/>
              </p:nvSpPr>
              <p:spPr>
                <a:xfrm>
                  <a:off x="5119915" y="1869268"/>
                  <a:ext cx="46158" cy="50936"/>
                </a:xfrm>
                <a:custGeom>
                  <a:avLst/>
                  <a:gdLst/>
                  <a:ahLst/>
                  <a:cxnLst/>
                  <a:rect l="l" t="t" r="r" b="b"/>
                  <a:pathLst>
                    <a:path w="1082" h="1194" extrusionOk="0">
                      <a:moveTo>
                        <a:pt x="1051" y="1"/>
                      </a:moveTo>
                      <a:lnTo>
                        <a:pt x="1051" y="1"/>
                      </a:lnTo>
                      <a:cubicBezTo>
                        <a:pt x="659" y="27"/>
                        <a:pt x="400" y="378"/>
                        <a:pt x="215" y="690"/>
                      </a:cubicBezTo>
                      <a:cubicBezTo>
                        <a:pt x="124" y="845"/>
                        <a:pt x="63" y="1025"/>
                        <a:pt x="0" y="1194"/>
                      </a:cubicBezTo>
                      <a:lnTo>
                        <a:pt x="367" y="956"/>
                      </a:lnTo>
                      <a:cubicBezTo>
                        <a:pt x="541" y="845"/>
                        <a:pt x="719" y="730"/>
                        <a:pt x="855" y="572"/>
                      </a:cubicBezTo>
                      <a:cubicBezTo>
                        <a:pt x="990" y="414"/>
                        <a:pt x="1081" y="206"/>
                        <a:pt x="1051" y="1"/>
                      </a:cubicBezTo>
                      <a:close/>
                    </a:path>
                  </a:pathLst>
                </a:custGeom>
                <a:solidFill>
                  <a:srgbClr val="EE378A">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9"/>
                <p:cNvSpPr/>
                <p:nvPr/>
              </p:nvSpPr>
              <p:spPr>
                <a:xfrm>
                  <a:off x="5169443" y="1846573"/>
                  <a:ext cx="34981" cy="60065"/>
                </a:xfrm>
                <a:custGeom>
                  <a:avLst/>
                  <a:gdLst/>
                  <a:ahLst/>
                  <a:cxnLst/>
                  <a:rect l="l" t="t" r="r" b="b"/>
                  <a:pathLst>
                    <a:path w="820" h="1408" extrusionOk="0">
                      <a:moveTo>
                        <a:pt x="742" y="0"/>
                      </a:moveTo>
                      <a:lnTo>
                        <a:pt x="742" y="0"/>
                      </a:lnTo>
                      <a:cubicBezTo>
                        <a:pt x="366" y="118"/>
                        <a:pt x="196" y="522"/>
                        <a:pt x="90" y="867"/>
                      </a:cubicBezTo>
                      <a:cubicBezTo>
                        <a:pt x="38" y="1040"/>
                        <a:pt x="22" y="1229"/>
                        <a:pt x="1" y="1408"/>
                      </a:cubicBezTo>
                      <a:lnTo>
                        <a:pt x="301" y="1090"/>
                      </a:lnTo>
                      <a:cubicBezTo>
                        <a:pt x="444" y="940"/>
                        <a:pt x="590" y="786"/>
                        <a:pt x="685" y="601"/>
                      </a:cubicBezTo>
                      <a:cubicBezTo>
                        <a:pt x="779" y="416"/>
                        <a:pt x="819" y="191"/>
                        <a:pt x="742" y="0"/>
                      </a:cubicBezTo>
                      <a:close/>
                    </a:path>
                  </a:pathLst>
                </a:custGeom>
                <a:solidFill>
                  <a:srgbClr val="EE378A">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9"/>
                <p:cNvSpPr/>
                <p:nvPr/>
              </p:nvSpPr>
              <p:spPr>
                <a:xfrm>
                  <a:off x="5214236" y="1806216"/>
                  <a:ext cx="24274" cy="66038"/>
                </a:xfrm>
                <a:custGeom>
                  <a:avLst/>
                  <a:gdLst/>
                  <a:ahLst/>
                  <a:cxnLst/>
                  <a:rect l="l" t="t" r="r" b="b"/>
                  <a:pathLst>
                    <a:path w="569" h="1548" extrusionOk="0">
                      <a:moveTo>
                        <a:pt x="430" y="1"/>
                      </a:moveTo>
                      <a:cubicBezTo>
                        <a:pt x="95" y="208"/>
                        <a:pt x="29" y="641"/>
                        <a:pt x="11" y="1000"/>
                      </a:cubicBezTo>
                      <a:cubicBezTo>
                        <a:pt x="1" y="1180"/>
                        <a:pt x="32" y="1368"/>
                        <a:pt x="56" y="1547"/>
                      </a:cubicBezTo>
                      <a:lnTo>
                        <a:pt x="269" y="1167"/>
                      </a:lnTo>
                      <a:cubicBezTo>
                        <a:pt x="372" y="985"/>
                        <a:pt x="475" y="802"/>
                        <a:pt x="523" y="599"/>
                      </a:cubicBezTo>
                      <a:cubicBezTo>
                        <a:pt x="569" y="396"/>
                        <a:pt x="552" y="169"/>
                        <a:pt x="430" y="1"/>
                      </a:cubicBezTo>
                      <a:close/>
                    </a:path>
                  </a:pathLst>
                </a:custGeom>
                <a:solidFill>
                  <a:srgbClr val="EE378A">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9"/>
                <p:cNvSpPr/>
                <p:nvPr/>
              </p:nvSpPr>
              <p:spPr>
                <a:xfrm>
                  <a:off x="5094660" y="1844696"/>
                  <a:ext cx="66251" cy="20989"/>
                </a:xfrm>
                <a:custGeom>
                  <a:avLst/>
                  <a:gdLst/>
                  <a:ahLst/>
                  <a:cxnLst/>
                  <a:rect l="l" t="t" r="r" b="b"/>
                  <a:pathLst>
                    <a:path w="1553" h="492" extrusionOk="0">
                      <a:moveTo>
                        <a:pt x="715" y="1"/>
                      </a:moveTo>
                      <a:cubicBezTo>
                        <a:pt x="622" y="1"/>
                        <a:pt x="528" y="6"/>
                        <a:pt x="436" y="11"/>
                      </a:cubicBezTo>
                      <a:lnTo>
                        <a:pt x="0" y="37"/>
                      </a:lnTo>
                      <a:cubicBezTo>
                        <a:pt x="151" y="137"/>
                        <a:pt x="304" y="246"/>
                        <a:pt x="470" y="317"/>
                      </a:cubicBezTo>
                      <a:cubicBezTo>
                        <a:pt x="677" y="406"/>
                        <a:pt x="918" y="491"/>
                        <a:pt x="1150" y="491"/>
                      </a:cubicBezTo>
                      <a:cubicBezTo>
                        <a:pt x="1290" y="491"/>
                        <a:pt x="1427" y="460"/>
                        <a:pt x="1552" y="381"/>
                      </a:cubicBezTo>
                      <a:cubicBezTo>
                        <a:pt x="1456" y="198"/>
                        <a:pt x="1259" y="83"/>
                        <a:pt x="1056" y="35"/>
                      </a:cubicBezTo>
                      <a:cubicBezTo>
                        <a:pt x="944" y="9"/>
                        <a:pt x="829" y="1"/>
                        <a:pt x="715" y="1"/>
                      </a:cubicBezTo>
                      <a:close/>
                    </a:path>
                  </a:pathLst>
                </a:custGeom>
                <a:solidFill>
                  <a:srgbClr val="EE378A">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9"/>
                <p:cNvSpPr/>
                <p:nvPr/>
              </p:nvSpPr>
              <p:spPr>
                <a:xfrm>
                  <a:off x="5130281" y="1825157"/>
                  <a:ext cx="67787" cy="19538"/>
                </a:xfrm>
                <a:custGeom>
                  <a:avLst/>
                  <a:gdLst/>
                  <a:ahLst/>
                  <a:cxnLst/>
                  <a:rect l="l" t="t" r="r" b="b"/>
                  <a:pathLst>
                    <a:path w="1589" h="458" extrusionOk="0">
                      <a:moveTo>
                        <a:pt x="1058" y="0"/>
                      </a:moveTo>
                      <a:cubicBezTo>
                        <a:pt x="1044" y="0"/>
                        <a:pt x="1030" y="1"/>
                        <a:pt x="1016" y="1"/>
                      </a:cubicBezTo>
                      <a:cubicBezTo>
                        <a:pt x="808" y="12"/>
                        <a:pt x="609" y="79"/>
                        <a:pt x="412" y="147"/>
                      </a:cubicBezTo>
                      <a:lnTo>
                        <a:pt x="0" y="289"/>
                      </a:lnTo>
                      <a:cubicBezTo>
                        <a:pt x="172" y="344"/>
                        <a:pt x="351" y="408"/>
                        <a:pt x="530" y="432"/>
                      </a:cubicBezTo>
                      <a:cubicBezTo>
                        <a:pt x="640" y="446"/>
                        <a:pt x="757" y="458"/>
                        <a:pt x="875" y="458"/>
                      </a:cubicBezTo>
                      <a:cubicBezTo>
                        <a:pt x="1140" y="458"/>
                        <a:pt x="1406" y="402"/>
                        <a:pt x="1588" y="200"/>
                      </a:cubicBezTo>
                      <a:cubicBezTo>
                        <a:pt x="1455" y="59"/>
                        <a:pt x="1254" y="0"/>
                        <a:pt x="1058" y="0"/>
                      </a:cubicBezTo>
                      <a:close/>
                    </a:path>
                  </a:pathLst>
                </a:custGeom>
                <a:solidFill>
                  <a:srgbClr val="EE378A">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9"/>
                <p:cNvSpPr/>
                <p:nvPr/>
              </p:nvSpPr>
              <p:spPr>
                <a:xfrm>
                  <a:off x="5161423" y="1787744"/>
                  <a:ext cx="61132" cy="31611"/>
                </a:xfrm>
                <a:custGeom>
                  <a:avLst/>
                  <a:gdLst/>
                  <a:ahLst/>
                  <a:cxnLst/>
                  <a:rect l="l" t="t" r="r" b="b"/>
                  <a:pathLst>
                    <a:path w="1433" h="741" extrusionOk="0">
                      <a:moveTo>
                        <a:pt x="1189" y="0"/>
                      </a:moveTo>
                      <a:cubicBezTo>
                        <a:pt x="1066" y="0"/>
                        <a:pt x="941" y="33"/>
                        <a:pt x="829" y="85"/>
                      </a:cubicBezTo>
                      <a:cubicBezTo>
                        <a:pt x="641" y="174"/>
                        <a:pt x="483" y="313"/>
                        <a:pt x="327" y="452"/>
                      </a:cubicBezTo>
                      <a:lnTo>
                        <a:pt x="1" y="741"/>
                      </a:lnTo>
                      <a:cubicBezTo>
                        <a:pt x="180" y="726"/>
                        <a:pt x="369" y="717"/>
                        <a:pt x="544" y="669"/>
                      </a:cubicBezTo>
                      <a:cubicBezTo>
                        <a:pt x="893" y="577"/>
                        <a:pt x="1301" y="420"/>
                        <a:pt x="1432" y="49"/>
                      </a:cubicBezTo>
                      <a:cubicBezTo>
                        <a:pt x="1356" y="15"/>
                        <a:pt x="1273" y="0"/>
                        <a:pt x="1189" y="0"/>
                      </a:cubicBezTo>
                      <a:close/>
                    </a:path>
                  </a:pathLst>
                </a:custGeom>
                <a:solidFill>
                  <a:srgbClr val="EE378A">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6" name="Google Shape;2076;p49"/>
              <p:cNvSpPr/>
              <p:nvPr/>
            </p:nvSpPr>
            <p:spPr>
              <a:xfrm>
                <a:off x="8873655" y="949017"/>
                <a:ext cx="731035" cy="551185"/>
              </a:xfrm>
              <a:custGeom>
                <a:avLst/>
                <a:gdLst/>
                <a:ahLst/>
                <a:cxnLst/>
                <a:rect l="l" t="t" r="r" b="b"/>
                <a:pathLst>
                  <a:path w="3581" h="2700" extrusionOk="0">
                    <a:moveTo>
                      <a:pt x="3546" y="0"/>
                    </a:moveTo>
                    <a:cubicBezTo>
                      <a:pt x="3534" y="0"/>
                      <a:pt x="3523" y="7"/>
                      <a:pt x="3520" y="21"/>
                    </a:cubicBezTo>
                    <a:cubicBezTo>
                      <a:pt x="3348" y="698"/>
                      <a:pt x="2890" y="1442"/>
                      <a:pt x="2388" y="1866"/>
                    </a:cubicBezTo>
                    <a:cubicBezTo>
                      <a:pt x="1884" y="2289"/>
                      <a:pt x="828" y="2638"/>
                      <a:pt x="33" y="2643"/>
                    </a:cubicBezTo>
                    <a:cubicBezTo>
                      <a:pt x="0" y="2647"/>
                      <a:pt x="0" y="2695"/>
                      <a:pt x="33" y="2700"/>
                    </a:cubicBezTo>
                    <a:lnTo>
                      <a:pt x="35" y="2700"/>
                    </a:lnTo>
                    <a:cubicBezTo>
                      <a:pt x="853" y="2695"/>
                      <a:pt x="1903" y="2348"/>
                      <a:pt x="2424" y="1909"/>
                    </a:cubicBezTo>
                    <a:cubicBezTo>
                      <a:pt x="2938" y="1475"/>
                      <a:pt x="3400" y="722"/>
                      <a:pt x="3575" y="36"/>
                    </a:cubicBezTo>
                    <a:cubicBezTo>
                      <a:pt x="3580" y="14"/>
                      <a:pt x="3563" y="0"/>
                      <a:pt x="35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9"/>
              <p:cNvSpPr/>
              <p:nvPr/>
            </p:nvSpPr>
            <p:spPr>
              <a:xfrm>
                <a:off x="9025946" y="1347096"/>
                <a:ext cx="263956" cy="236193"/>
              </a:xfrm>
              <a:custGeom>
                <a:avLst/>
                <a:gdLst/>
                <a:ahLst/>
                <a:cxnLst/>
                <a:rect l="l" t="t" r="r" b="b"/>
                <a:pathLst>
                  <a:path w="1293" h="1157" extrusionOk="0">
                    <a:moveTo>
                      <a:pt x="40" y="0"/>
                    </a:moveTo>
                    <a:cubicBezTo>
                      <a:pt x="8" y="0"/>
                      <a:pt x="1" y="49"/>
                      <a:pt x="36" y="56"/>
                    </a:cubicBezTo>
                    <a:cubicBezTo>
                      <a:pt x="419" y="131"/>
                      <a:pt x="781" y="162"/>
                      <a:pt x="1166" y="195"/>
                    </a:cubicBezTo>
                    <a:lnTo>
                      <a:pt x="1211" y="198"/>
                    </a:lnTo>
                    <a:cubicBezTo>
                      <a:pt x="1001" y="553"/>
                      <a:pt x="719" y="861"/>
                      <a:pt x="386" y="1104"/>
                    </a:cubicBezTo>
                    <a:cubicBezTo>
                      <a:pt x="373" y="1115"/>
                      <a:pt x="370" y="1131"/>
                      <a:pt x="380" y="1145"/>
                    </a:cubicBezTo>
                    <a:cubicBezTo>
                      <a:pt x="385" y="1152"/>
                      <a:pt x="394" y="1155"/>
                      <a:pt x="403" y="1157"/>
                    </a:cubicBezTo>
                    <a:cubicBezTo>
                      <a:pt x="409" y="1155"/>
                      <a:pt x="415" y="1154"/>
                      <a:pt x="419" y="1151"/>
                    </a:cubicBezTo>
                    <a:cubicBezTo>
                      <a:pt x="771" y="893"/>
                      <a:pt x="1065" y="565"/>
                      <a:pt x="1282" y="187"/>
                    </a:cubicBezTo>
                    <a:cubicBezTo>
                      <a:pt x="1293" y="169"/>
                      <a:pt x="1281" y="147"/>
                      <a:pt x="1260" y="146"/>
                    </a:cubicBezTo>
                    <a:lnTo>
                      <a:pt x="1171" y="138"/>
                    </a:lnTo>
                    <a:cubicBezTo>
                      <a:pt x="787" y="105"/>
                      <a:pt x="426" y="76"/>
                      <a:pt x="46" y="1"/>
                    </a:cubicBezTo>
                    <a:cubicBezTo>
                      <a:pt x="44" y="1"/>
                      <a:pt x="42" y="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9"/>
              <p:cNvSpPr/>
              <p:nvPr/>
            </p:nvSpPr>
            <p:spPr>
              <a:xfrm>
                <a:off x="9228252" y="1245841"/>
                <a:ext cx="226598" cy="269877"/>
              </a:xfrm>
              <a:custGeom>
                <a:avLst/>
                <a:gdLst/>
                <a:ahLst/>
                <a:cxnLst/>
                <a:rect l="l" t="t" r="r" b="b"/>
                <a:pathLst>
                  <a:path w="1110" h="1322" extrusionOk="0">
                    <a:moveTo>
                      <a:pt x="1078" y="0"/>
                    </a:moveTo>
                    <a:cubicBezTo>
                      <a:pt x="1075" y="0"/>
                      <a:pt x="1072" y="1"/>
                      <a:pt x="1068" y="2"/>
                    </a:cubicBezTo>
                    <a:cubicBezTo>
                      <a:pt x="743" y="106"/>
                      <a:pt x="391" y="118"/>
                      <a:pt x="50" y="130"/>
                    </a:cubicBezTo>
                    <a:lnTo>
                      <a:pt x="29" y="130"/>
                    </a:lnTo>
                    <a:cubicBezTo>
                      <a:pt x="13" y="130"/>
                      <a:pt x="1" y="144"/>
                      <a:pt x="1" y="158"/>
                    </a:cubicBezTo>
                    <a:cubicBezTo>
                      <a:pt x="2" y="173"/>
                      <a:pt x="13" y="185"/>
                      <a:pt x="28" y="185"/>
                    </a:cubicBezTo>
                    <a:cubicBezTo>
                      <a:pt x="29" y="185"/>
                      <a:pt x="30" y="185"/>
                      <a:pt x="30" y="185"/>
                    </a:cubicBezTo>
                    <a:lnTo>
                      <a:pt x="51" y="185"/>
                    </a:lnTo>
                    <a:cubicBezTo>
                      <a:pt x="381" y="175"/>
                      <a:pt x="722" y="163"/>
                      <a:pt x="1041" y="69"/>
                    </a:cubicBezTo>
                    <a:lnTo>
                      <a:pt x="1041" y="69"/>
                    </a:lnTo>
                    <a:cubicBezTo>
                      <a:pt x="959" y="515"/>
                      <a:pt x="761" y="931"/>
                      <a:pt x="466" y="1275"/>
                    </a:cubicBezTo>
                    <a:cubicBezTo>
                      <a:pt x="455" y="1287"/>
                      <a:pt x="457" y="1305"/>
                      <a:pt x="469" y="1314"/>
                    </a:cubicBezTo>
                    <a:cubicBezTo>
                      <a:pt x="473" y="1319"/>
                      <a:pt x="481" y="1322"/>
                      <a:pt x="487" y="1322"/>
                    </a:cubicBezTo>
                    <a:cubicBezTo>
                      <a:pt x="496" y="1322"/>
                      <a:pt x="503" y="1319"/>
                      <a:pt x="509" y="1311"/>
                    </a:cubicBezTo>
                    <a:cubicBezTo>
                      <a:pt x="822" y="949"/>
                      <a:pt x="1028" y="506"/>
                      <a:pt x="1106" y="33"/>
                    </a:cubicBezTo>
                    <a:cubicBezTo>
                      <a:pt x="1109" y="16"/>
                      <a:pt x="1095" y="0"/>
                      <a:pt x="10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9"/>
              <p:cNvSpPr/>
              <p:nvPr/>
            </p:nvSpPr>
            <p:spPr>
              <a:xfrm>
                <a:off x="9328487" y="1044760"/>
                <a:ext cx="240276" cy="107175"/>
              </a:xfrm>
              <a:custGeom>
                <a:avLst/>
                <a:gdLst/>
                <a:ahLst/>
                <a:cxnLst/>
                <a:rect l="l" t="t" r="r" b="b"/>
                <a:pathLst>
                  <a:path w="1177" h="525" extrusionOk="0">
                    <a:moveTo>
                      <a:pt x="1137" y="1"/>
                    </a:moveTo>
                    <a:cubicBezTo>
                      <a:pt x="1136" y="1"/>
                      <a:pt x="1134" y="1"/>
                      <a:pt x="1132" y="1"/>
                    </a:cubicBezTo>
                    <a:cubicBezTo>
                      <a:pt x="720" y="46"/>
                      <a:pt x="351" y="273"/>
                      <a:pt x="24" y="472"/>
                    </a:cubicBezTo>
                    <a:cubicBezTo>
                      <a:pt x="0" y="487"/>
                      <a:pt x="11" y="525"/>
                      <a:pt x="39" y="525"/>
                    </a:cubicBezTo>
                    <a:cubicBezTo>
                      <a:pt x="45" y="525"/>
                      <a:pt x="49" y="523"/>
                      <a:pt x="54" y="520"/>
                    </a:cubicBezTo>
                    <a:cubicBezTo>
                      <a:pt x="375" y="323"/>
                      <a:pt x="738" y="101"/>
                      <a:pt x="1138" y="58"/>
                    </a:cubicBezTo>
                    <a:cubicBezTo>
                      <a:pt x="1176" y="55"/>
                      <a:pt x="1171" y="1"/>
                      <a:pt x="1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9"/>
              <p:cNvSpPr/>
              <p:nvPr/>
            </p:nvSpPr>
            <p:spPr>
              <a:xfrm>
                <a:off x="9533855" y="1064562"/>
                <a:ext cx="47157" cy="243542"/>
              </a:xfrm>
              <a:custGeom>
                <a:avLst/>
                <a:gdLst/>
                <a:ahLst/>
                <a:cxnLst/>
                <a:rect l="l" t="t" r="r" b="b"/>
                <a:pathLst>
                  <a:path w="231" h="1193" extrusionOk="0">
                    <a:moveTo>
                      <a:pt x="105" y="1"/>
                    </a:moveTo>
                    <a:cubicBezTo>
                      <a:pt x="88" y="1"/>
                      <a:pt x="71" y="17"/>
                      <a:pt x="78" y="38"/>
                    </a:cubicBezTo>
                    <a:cubicBezTo>
                      <a:pt x="125" y="155"/>
                      <a:pt x="174" y="322"/>
                      <a:pt x="171" y="450"/>
                    </a:cubicBezTo>
                    <a:cubicBezTo>
                      <a:pt x="168" y="578"/>
                      <a:pt x="163" y="771"/>
                      <a:pt x="7" y="1154"/>
                    </a:cubicBezTo>
                    <a:cubicBezTo>
                      <a:pt x="1" y="1169"/>
                      <a:pt x="8" y="1185"/>
                      <a:pt x="22" y="1191"/>
                    </a:cubicBezTo>
                    <a:cubicBezTo>
                      <a:pt x="26" y="1193"/>
                      <a:pt x="29" y="1193"/>
                      <a:pt x="34" y="1193"/>
                    </a:cubicBezTo>
                    <a:cubicBezTo>
                      <a:pt x="44" y="1193"/>
                      <a:pt x="54" y="1185"/>
                      <a:pt x="59" y="1175"/>
                    </a:cubicBezTo>
                    <a:cubicBezTo>
                      <a:pt x="219" y="783"/>
                      <a:pt x="224" y="575"/>
                      <a:pt x="227" y="451"/>
                    </a:cubicBezTo>
                    <a:cubicBezTo>
                      <a:pt x="230" y="317"/>
                      <a:pt x="178" y="138"/>
                      <a:pt x="131" y="18"/>
                    </a:cubicBezTo>
                    <a:cubicBezTo>
                      <a:pt x="125" y="6"/>
                      <a:pt x="115" y="1"/>
                      <a:pt x="1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1" name="Google Shape;2081;p49"/>
            <p:cNvSpPr/>
            <p:nvPr/>
          </p:nvSpPr>
          <p:spPr>
            <a:xfrm>
              <a:off x="6441146" y="4251622"/>
              <a:ext cx="118607" cy="118607"/>
            </a:xfrm>
            <a:custGeom>
              <a:avLst/>
              <a:gdLst/>
              <a:ahLst/>
              <a:cxnLst/>
              <a:rect l="l" t="t" r="r" b="b"/>
              <a:pathLst>
                <a:path w="581" h="581" extrusionOk="0">
                  <a:moveTo>
                    <a:pt x="291" y="1"/>
                  </a:moveTo>
                  <a:lnTo>
                    <a:pt x="188" y="189"/>
                  </a:lnTo>
                  <a:lnTo>
                    <a:pt x="0" y="290"/>
                  </a:lnTo>
                  <a:lnTo>
                    <a:pt x="188" y="393"/>
                  </a:lnTo>
                  <a:lnTo>
                    <a:pt x="291" y="581"/>
                  </a:lnTo>
                  <a:lnTo>
                    <a:pt x="393" y="393"/>
                  </a:lnTo>
                  <a:lnTo>
                    <a:pt x="581" y="290"/>
                  </a:lnTo>
                  <a:lnTo>
                    <a:pt x="393" y="189"/>
                  </a:lnTo>
                  <a:lnTo>
                    <a:pt x="2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9"/>
            <p:cNvSpPr/>
            <p:nvPr/>
          </p:nvSpPr>
          <p:spPr>
            <a:xfrm>
              <a:off x="2055055" y="1503635"/>
              <a:ext cx="118607" cy="118607"/>
            </a:xfrm>
            <a:custGeom>
              <a:avLst/>
              <a:gdLst/>
              <a:ahLst/>
              <a:cxnLst/>
              <a:rect l="l" t="t" r="r" b="b"/>
              <a:pathLst>
                <a:path w="581" h="581" extrusionOk="0">
                  <a:moveTo>
                    <a:pt x="290" y="1"/>
                  </a:moveTo>
                  <a:lnTo>
                    <a:pt x="188" y="189"/>
                  </a:lnTo>
                  <a:lnTo>
                    <a:pt x="0" y="290"/>
                  </a:lnTo>
                  <a:lnTo>
                    <a:pt x="188" y="393"/>
                  </a:lnTo>
                  <a:lnTo>
                    <a:pt x="290" y="581"/>
                  </a:lnTo>
                  <a:lnTo>
                    <a:pt x="393" y="393"/>
                  </a:lnTo>
                  <a:lnTo>
                    <a:pt x="580" y="290"/>
                  </a:lnTo>
                  <a:lnTo>
                    <a:pt x="393" y="189"/>
                  </a:lnTo>
                  <a:lnTo>
                    <a:pt x="2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9"/>
            <p:cNvSpPr/>
            <p:nvPr/>
          </p:nvSpPr>
          <p:spPr>
            <a:xfrm>
              <a:off x="3683031" y="274762"/>
              <a:ext cx="118607" cy="118607"/>
            </a:xfrm>
            <a:custGeom>
              <a:avLst/>
              <a:gdLst/>
              <a:ahLst/>
              <a:cxnLst/>
              <a:rect l="l" t="t" r="r" b="b"/>
              <a:pathLst>
                <a:path w="581" h="581" extrusionOk="0">
                  <a:moveTo>
                    <a:pt x="290" y="1"/>
                  </a:moveTo>
                  <a:lnTo>
                    <a:pt x="188" y="188"/>
                  </a:lnTo>
                  <a:lnTo>
                    <a:pt x="0" y="290"/>
                  </a:lnTo>
                  <a:lnTo>
                    <a:pt x="188" y="393"/>
                  </a:lnTo>
                  <a:lnTo>
                    <a:pt x="290" y="581"/>
                  </a:lnTo>
                  <a:lnTo>
                    <a:pt x="393" y="393"/>
                  </a:lnTo>
                  <a:lnTo>
                    <a:pt x="580" y="290"/>
                  </a:lnTo>
                  <a:lnTo>
                    <a:pt x="393" y="188"/>
                  </a:lnTo>
                  <a:lnTo>
                    <a:pt x="2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9"/>
            <p:cNvSpPr/>
            <p:nvPr/>
          </p:nvSpPr>
          <p:spPr>
            <a:xfrm>
              <a:off x="7510819" y="2942885"/>
              <a:ext cx="118607" cy="118607"/>
            </a:xfrm>
            <a:custGeom>
              <a:avLst/>
              <a:gdLst/>
              <a:ahLst/>
              <a:cxnLst/>
              <a:rect l="l" t="t" r="r" b="b"/>
              <a:pathLst>
                <a:path w="581" h="581" extrusionOk="0">
                  <a:moveTo>
                    <a:pt x="290" y="0"/>
                  </a:moveTo>
                  <a:lnTo>
                    <a:pt x="188" y="188"/>
                  </a:lnTo>
                  <a:lnTo>
                    <a:pt x="0" y="291"/>
                  </a:lnTo>
                  <a:lnTo>
                    <a:pt x="188" y="393"/>
                  </a:lnTo>
                  <a:lnTo>
                    <a:pt x="290" y="580"/>
                  </a:lnTo>
                  <a:lnTo>
                    <a:pt x="393" y="393"/>
                  </a:lnTo>
                  <a:lnTo>
                    <a:pt x="581" y="291"/>
                  </a:lnTo>
                  <a:lnTo>
                    <a:pt x="393" y="188"/>
                  </a:lnTo>
                  <a:lnTo>
                    <a:pt x="2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5" name="Google Shape;2085;p49"/>
            <p:cNvGrpSpPr/>
            <p:nvPr/>
          </p:nvGrpSpPr>
          <p:grpSpPr>
            <a:xfrm>
              <a:off x="1533161" y="1937184"/>
              <a:ext cx="1162392" cy="1086655"/>
              <a:chOff x="8531511" y="1860721"/>
              <a:chExt cx="1162392" cy="1086655"/>
            </a:xfrm>
          </p:grpSpPr>
          <p:sp>
            <p:nvSpPr>
              <p:cNvPr id="2086" name="Google Shape;2086;p49"/>
              <p:cNvSpPr/>
              <p:nvPr/>
            </p:nvSpPr>
            <p:spPr>
              <a:xfrm>
                <a:off x="9367070" y="1860721"/>
                <a:ext cx="168622" cy="439725"/>
              </a:xfrm>
              <a:custGeom>
                <a:avLst/>
                <a:gdLst/>
                <a:ahLst/>
                <a:cxnLst/>
                <a:rect l="l" t="t" r="r" b="b"/>
                <a:pathLst>
                  <a:path w="826" h="2154" extrusionOk="0">
                    <a:moveTo>
                      <a:pt x="825" y="1"/>
                    </a:moveTo>
                    <a:lnTo>
                      <a:pt x="825" y="1"/>
                    </a:lnTo>
                    <a:cubicBezTo>
                      <a:pt x="663" y="200"/>
                      <a:pt x="484" y="403"/>
                      <a:pt x="360" y="628"/>
                    </a:cubicBezTo>
                    <a:cubicBezTo>
                      <a:pt x="163" y="982"/>
                      <a:pt x="32" y="1286"/>
                      <a:pt x="7" y="1690"/>
                    </a:cubicBezTo>
                    <a:cubicBezTo>
                      <a:pt x="1" y="1786"/>
                      <a:pt x="72" y="2069"/>
                      <a:pt x="114" y="2154"/>
                    </a:cubicBezTo>
                    <a:cubicBezTo>
                      <a:pt x="390" y="2042"/>
                      <a:pt x="579" y="1781"/>
                      <a:pt x="676" y="1499"/>
                    </a:cubicBezTo>
                    <a:cubicBezTo>
                      <a:pt x="772" y="1219"/>
                      <a:pt x="785" y="918"/>
                      <a:pt x="798" y="622"/>
                    </a:cubicBezTo>
                    <a:lnTo>
                      <a:pt x="825" y="1"/>
                    </a:ln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9"/>
              <p:cNvSpPr/>
              <p:nvPr/>
            </p:nvSpPr>
            <p:spPr>
              <a:xfrm>
                <a:off x="9296436" y="2273907"/>
                <a:ext cx="397467" cy="247014"/>
              </a:xfrm>
              <a:custGeom>
                <a:avLst/>
                <a:gdLst/>
                <a:ahLst/>
                <a:cxnLst/>
                <a:rect l="l" t="t" r="r" b="b"/>
                <a:pathLst>
                  <a:path w="1947" h="1210" extrusionOk="0">
                    <a:moveTo>
                      <a:pt x="1947" y="0"/>
                    </a:moveTo>
                    <a:lnTo>
                      <a:pt x="1947" y="0"/>
                    </a:lnTo>
                    <a:cubicBezTo>
                      <a:pt x="1693" y="45"/>
                      <a:pt x="1425" y="84"/>
                      <a:pt x="1183" y="172"/>
                    </a:cubicBezTo>
                    <a:cubicBezTo>
                      <a:pt x="700" y="349"/>
                      <a:pt x="141" y="623"/>
                      <a:pt x="1" y="1168"/>
                    </a:cubicBezTo>
                    <a:cubicBezTo>
                      <a:pt x="87" y="1197"/>
                      <a:pt x="177" y="1210"/>
                      <a:pt x="267" y="1210"/>
                    </a:cubicBezTo>
                    <a:cubicBezTo>
                      <a:pt x="470" y="1210"/>
                      <a:pt x="677" y="1142"/>
                      <a:pt x="854" y="1038"/>
                    </a:cubicBezTo>
                    <a:cubicBezTo>
                      <a:pt x="1110" y="889"/>
                      <a:pt x="1316" y="670"/>
                      <a:pt x="1520" y="453"/>
                    </a:cubicBezTo>
                    <a:lnTo>
                      <a:pt x="1947" y="0"/>
                    </a:ln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9"/>
              <p:cNvSpPr/>
              <p:nvPr/>
            </p:nvSpPr>
            <p:spPr>
              <a:xfrm>
                <a:off x="9099438" y="2584205"/>
                <a:ext cx="442379" cy="170460"/>
              </a:xfrm>
              <a:custGeom>
                <a:avLst/>
                <a:gdLst/>
                <a:ahLst/>
                <a:cxnLst/>
                <a:rect l="l" t="t" r="r" b="b"/>
                <a:pathLst>
                  <a:path w="2167" h="835" extrusionOk="0">
                    <a:moveTo>
                      <a:pt x="1646" y="1"/>
                    </a:moveTo>
                    <a:cubicBezTo>
                      <a:pt x="1558" y="1"/>
                      <a:pt x="1470" y="5"/>
                      <a:pt x="1385" y="15"/>
                    </a:cubicBezTo>
                    <a:cubicBezTo>
                      <a:pt x="873" y="73"/>
                      <a:pt x="265" y="208"/>
                      <a:pt x="1" y="703"/>
                    </a:cubicBezTo>
                    <a:cubicBezTo>
                      <a:pt x="146" y="795"/>
                      <a:pt x="317" y="835"/>
                      <a:pt x="490" y="835"/>
                    </a:cubicBezTo>
                    <a:cubicBezTo>
                      <a:pt x="615" y="835"/>
                      <a:pt x="741" y="814"/>
                      <a:pt x="860" y="778"/>
                    </a:cubicBezTo>
                    <a:cubicBezTo>
                      <a:pt x="1145" y="693"/>
                      <a:pt x="1397" y="529"/>
                      <a:pt x="1644" y="366"/>
                    </a:cubicBezTo>
                    <a:lnTo>
                      <a:pt x="2166" y="26"/>
                    </a:lnTo>
                    <a:cubicBezTo>
                      <a:pt x="1996" y="16"/>
                      <a:pt x="1819" y="1"/>
                      <a:pt x="1646" y="1"/>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9"/>
              <p:cNvSpPr/>
              <p:nvPr/>
            </p:nvSpPr>
            <p:spPr>
              <a:xfrm>
                <a:off x="8790161" y="2814071"/>
                <a:ext cx="462385" cy="133306"/>
              </a:xfrm>
              <a:custGeom>
                <a:avLst/>
                <a:gdLst/>
                <a:ahLst/>
                <a:cxnLst/>
                <a:rect l="l" t="t" r="r" b="b"/>
                <a:pathLst>
                  <a:path w="2265" h="653" extrusionOk="0">
                    <a:moveTo>
                      <a:pt x="1015" y="1"/>
                    </a:moveTo>
                    <a:cubicBezTo>
                      <a:pt x="638" y="1"/>
                      <a:pt x="260" y="82"/>
                      <a:pt x="1" y="369"/>
                    </a:cubicBezTo>
                    <a:cubicBezTo>
                      <a:pt x="191" y="569"/>
                      <a:pt x="475" y="653"/>
                      <a:pt x="752" y="653"/>
                    </a:cubicBezTo>
                    <a:cubicBezTo>
                      <a:pt x="773" y="653"/>
                      <a:pt x="794" y="652"/>
                      <a:pt x="815" y="651"/>
                    </a:cubicBezTo>
                    <a:cubicBezTo>
                      <a:pt x="1110" y="638"/>
                      <a:pt x="1397" y="541"/>
                      <a:pt x="1677" y="444"/>
                    </a:cubicBezTo>
                    <a:lnTo>
                      <a:pt x="2264" y="241"/>
                    </a:lnTo>
                    <a:cubicBezTo>
                      <a:pt x="2020" y="164"/>
                      <a:pt x="1765" y="73"/>
                      <a:pt x="1510" y="38"/>
                    </a:cubicBezTo>
                    <a:cubicBezTo>
                      <a:pt x="1352" y="17"/>
                      <a:pt x="1184" y="1"/>
                      <a:pt x="1015" y="1"/>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9"/>
              <p:cNvSpPr/>
              <p:nvPr/>
            </p:nvSpPr>
            <p:spPr>
              <a:xfrm>
                <a:off x="9169867" y="2013012"/>
                <a:ext cx="153516" cy="462793"/>
              </a:xfrm>
              <a:custGeom>
                <a:avLst/>
                <a:gdLst/>
                <a:ahLst/>
                <a:cxnLst/>
                <a:rect l="l" t="t" r="r" b="b"/>
                <a:pathLst>
                  <a:path w="752" h="2267" extrusionOk="0">
                    <a:moveTo>
                      <a:pt x="290" y="0"/>
                    </a:moveTo>
                    <a:lnTo>
                      <a:pt x="142" y="606"/>
                    </a:lnTo>
                    <a:cubicBezTo>
                      <a:pt x="72" y="893"/>
                      <a:pt x="0" y="1186"/>
                      <a:pt x="15" y="1481"/>
                    </a:cubicBezTo>
                    <a:cubicBezTo>
                      <a:pt x="29" y="1776"/>
                      <a:pt x="139" y="2083"/>
                      <a:pt x="372" y="2267"/>
                    </a:cubicBezTo>
                    <a:cubicBezTo>
                      <a:pt x="752" y="1854"/>
                      <a:pt x="676" y="1233"/>
                      <a:pt x="561" y="732"/>
                    </a:cubicBezTo>
                    <a:cubicBezTo>
                      <a:pt x="504" y="483"/>
                      <a:pt x="391" y="237"/>
                      <a:pt x="290" y="0"/>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9"/>
              <p:cNvSpPr/>
              <p:nvPr/>
            </p:nvSpPr>
            <p:spPr>
              <a:xfrm>
                <a:off x="8976135" y="2241244"/>
                <a:ext cx="165560" cy="450136"/>
              </a:xfrm>
              <a:custGeom>
                <a:avLst/>
                <a:gdLst/>
                <a:ahLst/>
                <a:cxnLst/>
                <a:rect l="l" t="t" r="r" b="b"/>
                <a:pathLst>
                  <a:path w="811" h="2205" extrusionOk="0">
                    <a:moveTo>
                      <a:pt x="735" y="1"/>
                    </a:moveTo>
                    <a:lnTo>
                      <a:pt x="429" y="542"/>
                    </a:lnTo>
                    <a:cubicBezTo>
                      <a:pt x="283" y="800"/>
                      <a:pt x="135" y="1064"/>
                      <a:pt x="68" y="1352"/>
                    </a:cubicBezTo>
                    <a:cubicBezTo>
                      <a:pt x="1" y="1641"/>
                      <a:pt x="25" y="1964"/>
                      <a:pt x="199" y="2205"/>
                    </a:cubicBezTo>
                    <a:cubicBezTo>
                      <a:pt x="676" y="1909"/>
                      <a:pt x="772" y="1293"/>
                      <a:pt x="799" y="779"/>
                    </a:cubicBezTo>
                    <a:cubicBezTo>
                      <a:pt x="811" y="522"/>
                      <a:pt x="767" y="256"/>
                      <a:pt x="735" y="1"/>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9"/>
              <p:cNvSpPr/>
              <p:nvPr/>
            </p:nvSpPr>
            <p:spPr>
              <a:xfrm>
                <a:off x="8678290" y="2428240"/>
                <a:ext cx="287842" cy="373582"/>
              </a:xfrm>
              <a:custGeom>
                <a:avLst/>
                <a:gdLst/>
                <a:ahLst/>
                <a:cxnLst/>
                <a:rect l="l" t="t" r="r" b="b"/>
                <a:pathLst>
                  <a:path w="1410" h="1830" extrusionOk="0">
                    <a:moveTo>
                      <a:pt x="1409" y="0"/>
                    </a:moveTo>
                    <a:lnTo>
                      <a:pt x="919" y="382"/>
                    </a:lnTo>
                    <a:cubicBezTo>
                      <a:pt x="686" y="565"/>
                      <a:pt x="449" y="752"/>
                      <a:pt x="276" y="992"/>
                    </a:cubicBezTo>
                    <a:cubicBezTo>
                      <a:pt x="103" y="1233"/>
                      <a:pt x="0" y="1541"/>
                      <a:pt x="70" y="1830"/>
                    </a:cubicBezTo>
                    <a:cubicBezTo>
                      <a:pt x="623" y="1740"/>
                      <a:pt x="948" y="1208"/>
                      <a:pt x="1169" y="743"/>
                    </a:cubicBezTo>
                    <a:cubicBezTo>
                      <a:pt x="1280" y="512"/>
                      <a:pt x="1342" y="248"/>
                      <a:pt x="1409" y="0"/>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3" name="Google Shape;2093;p49"/>
              <p:cNvGrpSpPr/>
              <p:nvPr/>
            </p:nvGrpSpPr>
            <p:grpSpPr>
              <a:xfrm>
                <a:off x="8531511" y="1998926"/>
                <a:ext cx="1021738" cy="909255"/>
                <a:chOff x="5014118" y="1988289"/>
                <a:chExt cx="213513" cy="190008"/>
              </a:xfrm>
            </p:grpSpPr>
            <p:sp>
              <p:nvSpPr>
                <p:cNvPr id="2094" name="Google Shape;2094;p49"/>
                <p:cNvSpPr/>
                <p:nvPr/>
              </p:nvSpPr>
              <p:spPr>
                <a:xfrm>
                  <a:off x="5014118" y="1988289"/>
                  <a:ext cx="200929" cy="184547"/>
                </a:xfrm>
                <a:custGeom>
                  <a:avLst/>
                  <a:gdLst/>
                  <a:ahLst/>
                  <a:cxnLst/>
                  <a:rect l="l" t="t" r="r" b="b"/>
                  <a:pathLst>
                    <a:path w="4710" h="4326" extrusionOk="0">
                      <a:moveTo>
                        <a:pt x="4663" y="0"/>
                      </a:moveTo>
                      <a:cubicBezTo>
                        <a:pt x="4646" y="0"/>
                        <a:pt x="4629" y="10"/>
                        <a:pt x="4624" y="33"/>
                      </a:cubicBezTo>
                      <a:cubicBezTo>
                        <a:pt x="4413" y="1146"/>
                        <a:pt x="3651" y="2537"/>
                        <a:pt x="2928" y="3134"/>
                      </a:cubicBezTo>
                      <a:cubicBezTo>
                        <a:pt x="2200" y="3733"/>
                        <a:pt x="1043" y="4179"/>
                        <a:pt x="51" y="4244"/>
                      </a:cubicBezTo>
                      <a:cubicBezTo>
                        <a:pt x="0" y="4249"/>
                        <a:pt x="2" y="4324"/>
                        <a:pt x="53" y="4325"/>
                      </a:cubicBezTo>
                      <a:lnTo>
                        <a:pt x="55" y="4325"/>
                      </a:lnTo>
                      <a:cubicBezTo>
                        <a:pt x="1064" y="4258"/>
                        <a:pt x="2239" y="3805"/>
                        <a:pt x="2978" y="3195"/>
                      </a:cubicBezTo>
                      <a:cubicBezTo>
                        <a:pt x="3342" y="2896"/>
                        <a:pt x="3721" y="2404"/>
                        <a:pt x="4044" y="1808"/>
                      </a:cubicBezTo>
                      <a:cubicBezTo>
                        <a:pt x="4367" y="1219"/>
                        <a:pt x="4599" y="594"/>
                        <a:pt x="4704" y="48"/>
                      </a:cubicBezTo>
                      <a:cubicBezTo>
                        <a:pt x="4709" y="18"/>
                        <a:pt x="4686" y="0"/>
                        <a:pt x="4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9"/>
                <p:cNvSpPr/>
                <p:nvPr/>
              </p:nvSpPr>
              <p:spPr>
                <a:xfrm>
                  <a:off x="5156858" y="2025745"/>
                  <a:ext cx="70773" cy="77940"/>
                </a:xfrm>
                <a:custGeom>
                  <a:avLst/>
                  <a:gdLst/>
                  <a:ahLst/>
                  <a:cxnLst/>
                  <a:rect l="l" t="t" r="r" b="b"/>
                  <a:pathLst>
                    <a:path w="1659" h="1827" extrusionOk="0">
                      <a:moveTo>
                        <a:pt x="153" y="1"/>
                      </a:moveTo>
                      <a:cubicBezTo>
                        <a:pt x="130" y="2"/>
                        <a:pt x="112" y="20"/>
                        <a:pt x="112" y="43"/>
                      </a:cubicBezTo>
                      <a:cubicBezTo>
                        <a:pt x="118" y="593"/>
                        <a:pt x="68" y="1109"/>
                        <a:pt x="15" y="1653"/>
                      </a:cubicBezTo>
                      <a:lnTo>
                        <a:pt x="4" y="1781"/>
                      </a:lnTo>
                      <a:cubicBezTo>
                        <a:pt x="1" y="1805"/>
                        <a:pt x="18" y="1826"/>
                        <a:pt x="42" y="1826"/>
                      </a:cubicBezTo>
                      <a:cubicBezTo>
                        <a:pt x="47" y="1826"/>
                        <a:pt x="53" y="1825"/>
                        <a:pt x="56" y="1823"/>
                      </a:cubicBezTo>
                      <a:cubicBezTo>
                        <a:pt x="642" y="1614"/>
                        <a:pt x="1177" y="1286"/>
                        <a:pt x="1629" y="860"/>
                      </a:cubicBezTo>
                      <a:cubicBezTo>
                        <a:pt x="1659" y="831"/>
                        <a:pt x="1632" y="790"/>
                        <a:pt x="1600" y="790"/>
                      </a:cubicBezTo>
                      <a:cubicBezTo>
                        <a:pt x="1591" y="790"/>
                        <a:pt x="1581" y="793"/>
                        <a:pt x="1572" y="802"/>
                      </a:cubicBezTo>
                      <a:cubicBezTo>
                        <a:pt x="1144" y="1206"/>
                        <a:pt x="640" y="1520"/>
                        <a:pt x="89" y="1726"/>
                      </a:cubicBezTo>
                      <a:lnTo>
                        <a:pt x="94" y="1662"/>
                      </a:lnTo>
                      <a:cubicBezTo>
                        <a:pt x="148" y="1113"/>
                        <a:pt x="197" y="596"/>
                        <a:pt x="191" y="41"/>
                      </a:cubicBezTo>
                      <a:cubicBezTo>
                        <a:pt x="191" y="19"/>
                        <a:pt x="174" y="1"/>
                        <a:pt x="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9"/>
                <p:cNvSpPr/>
                <p:nvPr/>
              </p:nvSpPr>
              <p:spPr>
                <a:xfrm>
                  <a:off x="5109292" y="2080392"/>
                  <a:ext cx="86813" cy="64673"/>
                </a:xfrm>
                <a:custGeom>
                  <a:avLst/>
                  <a:gdLst/>
                  <a:ahLst/>
                  <a:cxnLst/>
                  <a:rect l="l" t="t" r="r" b="b"/>
                  <a:pathLst>
                    <a:path w="2035" h="1516" extrusionOk="0">
                      <a:moveTo>
                        <a:pt x="501" y="0"/>
                      </a:moveTo>
                      <a:cubicBezTo>
                        <a:pt x="484" y="0"/>
                        <a:pt x="467" y="10"/>
                        <a:pt x="462" y="32"/>
                      </a:cubicBezTo>
                      <a:lnTo>
                        <a:pt x="456" y="62"/>
                      </a:lnTo>
                      <a:cubicBezTo>
                        <a:pt x="352" y="536"/>
                        <a:pt x="245" y="1028"/>
                        <a:pt x="15" y="1458"/>
                      </a:cubicBezTo>
                      <a:cubicBezTo>
                        <a:pt x="0" y="1483"/>
                        <a:pt x="20" y="1516"/>
                        <a:pt x="49" y="1516"/>
                      </a:cubicBezTo>
                      <a:lnTo>
                        <a:pt x="118" y="1516"/>
                      </a:lnTo>
                      <a:cubicBezTo>
                        <a:pt x="777" y="1516"/>
                        <a:pt x="1426" y="1341"/>
                        <a:pt x="1995" y="1009"/>
                      </a:cubicBezTo>
                      <a:cubicBezTo>
                        <a:pt x="2034" y="986"/>
                        <a:pt x="2012" y="934"/>
                        <a:pt x="1976" y="934"/>
                      </a:cubicBezTo>
                      <a:cubicBezTo>
                        <a:pt x="1970" y="934"/>
                        <a:pt x="1962" y="936"/>
                        <a:pt x="1955" y="940"/>
                      </a:cubicBezTo>
                      <a:cubicBezTo>
                        <a:pt x="1397" y="1265"/>
                        <a:pt x="764" y="1437"/>
                        <a:pt x="118" y="1437"/>
                      </a:cubicBezTo>
                      <a:lnTo>
                        <a:pt x="115" y="1437"/>
                      </a:lnTo>
                      <a:cubicBezTo>
                        <a:pt x="330" y="1013"/>
                        <a:pt x="434" y="538"/>
                        <a:pt x="534" y="78"/>
                      </a:cubicBezTo>
                      <a:lnTo>
                        <a:pt x="541" y="49"/>
                      </a:lnTo>
                      <a:cubicBezTo>
                        <a:pt x="547" y="18"/>
                        <a:pt x="524" y="0"/>
                        <a:pt x="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9"/>
                <p:cNvSpPr/>
                <p:nvPr/>
              </p:nvSpPr>
              <p:spPr>
                <a:xfrm>
                  <a:off x="5044535" y="2103130"/>
                  <a:ext cx="44366" cy="63947"/>
                </a:xfrm>
                <a:custGeom>
                  <a:avLst/>
                  <a:gdLst/>
                  <a:ahLst/>
                  <a:cxnLst/>
                  <a:rect l="l" t="t" r="r" b="b"/>
                  <a:pathLst>
                    <a:path w="1040" h="1499" extrusionOk="0">
                      <a:moveTo>
                        <a:pt x="982" y="1"/>
                      </a:moveTo>
                      <a:cubicBezTo>
                        <a:pt x="972" y="1"/>
                        <a:pt x="962" y="5"/>
                        <a:pt x="953" y="15"/>
                      </a:cubicBezTo>
                      <a:cubicBezTo>
                        <a:pt x="589" y="421"/>
                        <a:pt x="176" y="880"/>
                        <a:pt x="8" y="1447"/>
                      </a:cubicBezTo>
                      <a:cubicBezTo>
                        <a:pt x="0" y="1472"/>
                        <a:pt x="19" y="1499"/>
                        <a:pt x="46" y="1499"/>
                      </a:cubicBezTo>
                      <a:cubicBezTo>
                        <a:pt x="64" y="1499"/>
                        <a:pt x="79" y="1487"/>
                        <a:pt x="85" y="1469"/>
                      </a:cubicBezTo>
                      <a:cubicBezTo>
                        <a:pt x="249" y="920"/>
                        <a:pt x="655" y="468"/>
                        <a:pt x="1013" y="69"/>
                      </a:cubicBezTo>
                      <a:cubicBezTo>
                        <a:pt x="1039" y="39"/>
                        <a:pt x="1013" y="1"/>
                        <a:pt x="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9"/>
                <p:cNvSpPr/>
                <p:nvPr/>
              </p:nvSpPr>
              <p:spPr>
                <a:xfrm>
                  <a:off x="5049995" y="2163110"/>
                  <a:ext cx="73589" cy="15187"/>
                </a:xfrm>
                <a:custGeom>
                  <a:avLst/>
                  <a:gdLst/>
                  <a:ahLst/>
                  <a:cxnLst/>
                  <a:rect l="l" t="t" r="r" b="b"/>
                  <a:pathLst>
                    <a:path w="1725" h="356" extrusionOk="0">
                      <a:moveTo>
                        <a:pt x="58" y="1"/>
                      </a:moveTo>
                      <a:cubicBezTo>
                        <a:pt x="23" y="1"/>
                        <a:pt x="0" y="52"/>
                        <a:pt x="38" y="76"/>
                      </a:cubicBezTo>
                      <a:cubicBezTo>
                        <a:pt x="196" y="175"/>
                        <a:pt x="431" y="293"/>
                        <a:pt x="621" y="324"/>
                      </a:cubicBezTo>
                      <a:cubicBezTo>
                        <a:pt x="743" y="345"/>
                        <a:pt x="865" y="355"/>
                        <a:pt x="989" y="355"/>
                      </a:cubicBezTo>
                      <a:cubicBezTo>
                        <a:pt x="1159" y="355"/>
                        <a:pt x="1381" y="336"/>
                        <a:pt x="1679" y="273"/>
                      </a:cubicBezTo>
                      <a:cubicBezTo>
                        <a:pt x="1725" y="260"/>
                        <a:pt x="1714" y="195"/>
                        <a:pt x="1670" y="195"/>
                      </a:cubicBezTo>
                      <a:cubicBezTo>
                        <a:pt x="1668" y="195"/>
                        <a:pt x="1665" y="195"/>
                        <a:pt x="1663" y="196"/>
                      </a:cubicBezTo>
                      <a:cubicBezTo>
                        <a:pt x="1372" y="257"/>
                        <a:pt x="1157" y="275"/>
                        <a:pt x="994" y="275"/>
                      </a:cubicBezTo>
                      <a:cubicBezTo>
                        <a:pt x="834" y="275"/>
                        <a:pt x="722" y="257"/>
                        <a:pt x="634" y="243"/>
                      </a:cubicBezTo>
                      <a:cubicBezTo>
                        <a:pt x="457" y="215"/>
                        <a:pt x="231" y="103"/>
                        <a:pt x="81" y="8"/>
                      </a:cubicBezTo>
                      <a:cubicBezTo>
                        <a:pt x="73" y="3"/>
                        <a:pt x="65" y="1"/>
                        <a:pt x="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99" name="Google Shape;2099;p49"/>
            <p:cNvGrpSpPr/>
            <p:nvPr/>
          </p:nvGrpSpPr>
          <p:grpSpPr>
            <a:xfrm>
              <a:off x="6402521" y="1339442"/>
              <a:ext cx="1226902" cy="1146469"/>
              <a:chOff x="10490471" y="1532254"/>
              <a:chExt cx="1226902" cy="1146469"/>
            </a:xfrm>
          </p:grpSpPr>
          <p:sp>
            <p:nvSpPr>
              <p:cNvPr id="2100" name="Google Shape;2100;p49"/>
              <p:cNvSpPr/>
              <p:nvPr/>
            </p:nvSpPr>
            <p:spPr>
              <a:xfrm>
                <a:off x="10657460" y="1532254"/>
                <a:ext cx="177809" cy="464222"/>
              </a:xfrm>
              <a:custGeom>
                <a:avLst/>
                <a:gdLst/>
                <a:ahLst/>
                <a:cxnLst/>
                <a:rect l="l" t="t" r="r" b="b"/>
                <a:pathLst>
                  <a:path w="871" h="2274" extrusionOk="0">
                    <a:moveTo>
                      <a:pt x="1" y="1"/>
                    </a:moveTo>
                    <a:lnTo>
                      <a:pt x="29" y="655"/>
                    </a:lnTo>
                    <a:cubicBezTo>
                      <a:pt x="43" y="968"/>
                      <a:pt x="57" y="1286"/>
                      <a:pt x="157" y="1581"/>
                    </a:cubicBezTo>
                    <a:cubicBezTo>
                      <a:pt x="259" y="1878"/>
                      <a:pt x="460" y="2155"/>
                      <a:pt x="749" y="2273"/>
                    </a:cubicBezTo>
                    <a:cubicBezTo>
                      <a:pt x="796" y="2182"/>
                      <a:pt x="870" y="1884"/>
                      <a:pt x="864" y="1783"/>
                    </a:cubicBezTo>
                    <a:cubicBezTo>
                      <a:pt x="837" y="1356"/>
                      <a:pt x="699" y="1035"/>
                      <a:pt x="491" y="663"/>
                    </a:cubicBezTo>
                    <a:cubicBezTo>
                      <a:pt x="360" y="426"/>
                      <a:pt x="172" y="209"/>
                      <a:pt x="1" y="1"/>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9"/>
              <p:cNvSpPr/>
              <p:nvPr/>
            </p:nvSpPr>
            <p:spPr>
              <a:xfrm>
                <a:off x="10490471" y="1968101"/>
                <a:ext cx="418902" cy="260487"/>
              </a:xfrm>
              <a:custGeom>
                <a:avLst/>
                <a:gdLst/>
                <a:ahLst/>
                <a:cxnLst/>
                <a:rect l="l" t="t" r="r" b="b"/>
                <a:pathLst>
                  <a:path w="2052" h="1276" extrusionOk="0">
                    <a:moveTo>
                      <a:pt x="0" y="1"/>
                    </a:moveTo>
                    <a:lnTo>
                      <a:pt x="0" y="1"/>
                    </a:lnTo>
                    <a:cubicBezTo>
                      <a:pt x="151" y="159"/>
                      <a:pt x="301" y="319"/>
                      <a:pt x="450" y="478"/>
                    </a:cubicBezTo>
                    <a:cubicBezTo>
                      <a:pt x="665" y="706"/>
                      <a:pt x="883" y="937"/>
                      <a:pt x="1153" y="1096"/>
                    </a:cubicBezTo>
                    <a:cubicBezTo>
                      <a:pt x="1340" y="1205"/>
                      <a:pt x="1557" y="1276"/>
                      <a:pt x="1772" y="1276"/>
                    </a:cubicBezTo>
                    <a:cubicBezTo>
                      <a:pt x="1867" y="1276"/>
                      <a:pt x="1961" y="1262"/>
                      <a:pt x="2052" y="1231"/>
                    </a:cubicBezTo>
                    <a:cubicBezTo>
                      <a:pt x="1906" y="657"/>
                      <a:pt x="1315" y="368"/>
                      <a:pt x="805" y="181"/>
                    </a:cubicBezTo>
                    <a:cubicBezTo>
                      <a:pt x="550" y="87"/>
                      <a:pt x="269" y="47"/>
                      <a:pt x="0" y="1"/>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9"/>
              <p:cNvSpPr/>
              <p:nvPr/>
            </p:nvSpPr>
            <p:spPr>
              <a:xfrm>
                <a:off x="10651132" y="2295342"/>
                <a:ext cx="466264" cy="179850"/>
              </a:xfrm>
              <a:custGeom>
                <a:avLst/>
                <a:gdLst/>
                <a:ahLst/>
                <a:cxnLst/>
                <a:rect l="l" t="t" r="r" b="b"/>
                <a:pathLst>
                  <a:path w="2284" h="881" extrusionOk="0">
                    <a:moveTo>
                      <a:pt x="551" y="1"/>
                    </a:moveTo>
                    <a:cubicBezTo>
                      <a:pt x="367" y="1"/>
                      <a:pt x="180" y="17"/>
                      <a:pt x="0" y="29"/>
                    </a:cubicBezTo>
                    <a:lnTo>
                      <a:pt x="549" y="387"/>
                    </a:lnTo>
                    <a:cubicBezTo>
                      <a:pt x="810" y="559"/>
                      <a:pt x="1077" y="732"/>
                      <a:pt x="1377" y="821"/>
                    </a:cubicBezTo>
                    <a:cubicBezTo>
                      <a:pt x="1502" y="859"/>
                      <a:pt x="1635" y="881"/>
                      <a:pt x="1767" y="881"/>
                    </a:cubicBezTo>
                    <a:cubicBezTo>
                      <a:pt x="1950" y="881"/>
                      <a:pt x="2130" y="839"/>
                      <a:pt x="2283" y="742"/>
                    </a:cubicBezTo>
                    <a:cubicBezTo>
                      <a:pt x="2006" y="220"/>
                      <a:pt x="1363" y="77"/>
                      <a:pt x="824" y="16"/>
                    </a:cubicBezTo>
                    <a:cubicBezTo>
                      <a:pt x="734" y="5"/>
                      <a:pt x="643" y="1"/>
                      <a:pt x="551" y="1"/>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9"/>
              <p:cNvSpPr/>
              <p:nvPr/>
            </p:nvSpPr>
            <p:spPr>
              <a:xfrm>
                <a:off x="10956122" y="2538069"/>
                <a:ext cx="487903" cy="140655"/>
              </a:xfrm>
              <a:custGeom>
                <a:avLst/>
                <a:gdLst/>
                <a:ahLst/>
                <a:cxnLst/>
                <a:rect l="l" t="t" r="r" b="b"/>
                <a:pathLst>
                  <a:path w="2390" h="689" extrusionOk="0">
                    <a:moveTo>
                      <a:pt x="1319" y="0"/>
                    </a:moveTo>
                    <a:cubicBezTo>
                      <a:pt x="1141" y="0"/>
                      <a:pt x="963" y="17"/>
                      <a:pt x="797" y="39"/>
                    </a:cubicBezTo>
                    <a:cubicBezTo>
                      <a:pt x="527" y="75"/>
                      <a:pt x="259" y="172"/>
                      <a:pt x="1" y="254"/>
                    </a:cubicBezTo>
                    <a:lnTo>
                      <a:pt x="621" y="467"/>
                    </a:lnTo>
                    <a:cubicBezTo>
                      <a:pt x="916" y="570"/>
                      <a:pt x="1217" y="673"/>
                      <a:pt x="1529" y="686"/>
                    </a:cubicBezTo>
                    <a:cubicBezTo>
                      <a:pt x="1552" y="688"/>
                      <a:pt x="1575" y="688"/>
                      <a:pt x="1597" y="688"/>
                    </a:cubicBezTo>
                    <a:cubicBezTo>
                      <a:pt x="1890" y="688"/>
                      <a:pt x="2189" y="598"/>
                      <a:pt x="2389" y="388"/>
                    </a:cubicBezTo>
                    <a:cubicBezTo>
                      <a:pt x="2115" y="85"/>
                      <a:pt x="1717" y="0"/>
                      <a:pt x="1319" y="0"/>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9"/>
              <p:cNvSpPr/>
              <p:nvPr/>
            </p:nvSpPr>
            <p:spPr>
              <a:xfrm>
                <a:off x="10881201" y="1692711"/>
                <a:ext cx="161886" cy="488515"/>
              </a:xfrm>
              <a:custGeom>
                <a:avLst/>
                <a:gdLst/>
                <a:ahLst/>
                <a:cxnLst/>
                <a:rect l="l" t="t" r="r" b="b"/>
                <a:pathLst>
                  <a:path w="793" h="2393" extrusionOk="0">
                    <a:moveTo>
                      <a:pt x="488" y="0"/>
                    </a:moveTo>
                    <a:cubicBezTo>
                      <a:pt x="383" y="251"/>
                      <a:pt x="262" y="509"/>
                      <a:pt x="202" y="774"/>
                    </a:cubicBezTo>
                    <a:cubicBezTo>
                      <a:pt x="80" y="1302"/>
                      <a:pt x="1" y="1957"/>
                      <a:pt x="402" y="2392"/>
                    </a:cubicBezTo>
                    <a:cubicBezTo>
                      <a:pt x="648" y="2197"/>
                      <a:pt x="763" y="1876"/>
                      <a:pt x="778" y="1563"/>
                    </a:cubicBezTo>
                    <a:cubicBezTo>
                      <a:pt x="793" y="1252"/>
                      <a:pt x="718" y="943"/>
                      <a:pt x="643" y="639"/>
                    </a:cubicBezTo>
                    <a:cubicBezTo>
                      <a:pt x="593" y="427"/>
                      <a:pt x="541" y="214"/>
                      <a:pt x="488" y="0"/>
                    </a:cubicBez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9"/>
              <p:cNvSpPr/>
              <p:nvPr/>
            </p:nvSpPr>
            <p:spPr>
              <a:xfrm>
                <a:off x="11073096" y="1933396"/>
                <a:ext cx="174338" cy="475246"/>
              </a:xfrm>
              <a:custGeom>
                <a:avLst/>
                <a:gdLst/>
                <a:ahLst/>
                <a:cxnLst/>
                <a:rect l="l" t="t" r="r" b="b"/>
                <a:pathLst>
                  <a:path w="854" h="2328" extrusionOk="0">
                    <a:moveTo>
                      <a:pt x="81" y="1"/>
                    </a:moveTo>
                    <a:cubicBezTo>
                      <a:pt x="46" y="271"/>
                      <a:pt x="0" y="553"/>
                      <a:pt x="14" y="823"/>
                    </a:cubicBezTo>
                    <a:cubicBezTo>
                      <a:pt x="40" y="1365"/>
                      <a:pt x="142" y="2016"/>
                      <a:pt x="646" y="2327"/>
                    </a:cubicBezTo>
                    <a:cubicBezTo>
                      <a:pt x="829" y="2074"/>
                      <a:pt x="853" y="1732"/>
                      <a:pt x="783" y="1427"/>
                    </a:cubicBezTo>
                    <a:cubicBezTo>
                      <a:pt x="712" y="1122"/>
                      <a:pt x="556" y="845"/>
                      <a:pt x="403" y="574"/>
                    </a:cubicBezTo>
                    <a:lnTo>
                      <a:pt x="81" y="1"/>
                    </a:ln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9"/>
              <p:cNvSpPr/>
              <p:nvPr/>
            </p:nvSpPr>
            <p:spPr>
              <a:xfrm>
                <a:off x="11258458" y="2130803"/>
                <a:ext cx="303357" cy="394405"/>
              </a:xfrm>
              <a:custGeom>
                <a:avLst/>
                <a:gdLst/>
                <a:ahLst/>
                <a:cxnLst/>
                <a:rect l="l" t="t" r="r" b="b"/>
                <a:pathLst>
                  <a:path w="1486" h="1932" extrusionOk="0">
                    <a:moveTo>
                      <a:pt x="0" y="0"/>
                    </a:moveTo>
                    <a:lnTo>
                      <a:pt x="0" y="0"/>
                    </a:lnTo>
                    <a:cubicBezTo>
                      <a:pt x="72" y="261"/>
                      <a:pt x="138" y="540"/>
                      <a:pt x="254" y="785"/>
                    </a:cubicBezTo>
                    <a:cubicBezTo>
                      <a:pt x="486" y="1275"/>
                      <a:pt x="828" y="1837"/>
                      <a:pt x="1413" y="1931"/>
                    </a:cubicBezTo>
                    <a:cubicBezTo>
                      <a:pt x="1486" y="1627"/>
                      <a:pt x="1377" y="1302"/>
                      <a:pt x="1195" y="1047"/>
                    </a:cubicBezTo>
                    <a:cubicBezTo>
                      <a:pt x="1013" y="794"/>
                      <a:pt x="762" y="597"/>
                      <a:pt x="516" y="404"/>
                    </a:cubicBezTo>
                    <a:lnTo>
                      <a:pt x="0" y="0"/>
                    </a:lnTo>
                    <a:close/>
                  </a:path>
                </a:pathLst>
              </a:custGeom>
              <a:solidFill>
                <a:srgbClr val="FF7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7" name="Google Shape;2107;p49"/>
              <p:cNvGrpSpPr/>
              <p:nvPr/>
            </p:nvGrpSpPr>
            <p:grpSpPr>
              <a:xfrm>
                <a:off x="10638679" y="1677809"/>
                <a:ext cx="1078694" cy="959474"/>
                <a:chOff x="5454454" y="1921185"/>
                <a:chExt cx="225415" cy="200502"/>
              </a:xfrm>
            </p:grpSpPr>
            <p:sp>
              <p:nvSpPr>
                <p:cNvPr id="2108" name="Google Shape;2108;p49"/>
                <p:cNvSpPr/>
                <p:nvPr/>
              </p:nvSpPr>
              <p:spPr>
                <a:xfrm>
                  <a:off x="5467722" y="1921185"/>
                  <a:ext cx="212148" cy="194700"/>
                </a:xfrm>
                <a:custGeom>
                  <a:avLst/>
                  <a:gdLst/>
                  <a:ahLst/>
                  <a:cxnLst/>
                  <a:rect l="l" t="t" r="r" b="b"/>
                  <a:pathLst>
                    <a:path w="4973" h="4564" extrusionOk="0">
                      <a:moveTo>
                        <a:pt x="50" y="1"/>
                      </a:moveTo>
                      <a:cubicBezTo>
                        <a:pt x="25" y="1"/>
                        <a:pt x="1" y="20"/>
                        <a:pt x="7" y="51"/>
                      </a:cubicBezTo>
                      <a:cubicBezTo>
                        <a:pt x="117" y="627"/>
                        <a:pt x="363" y="1287"/>
                        <a:pt x="702" y="1908"/>
                      </a:cubicBezTo>
                      <a:cubicBezTo>
                        <a:pt x="1045" y="2537"/>
                        <a:pt x="1444" y="3056"/>
                        <a:pt x="1828" y="3372"/>
                      </a:cubicBezTo>
                      <a:cubicBezTo>
                        <a:pt x="2609" y="4015"/>
                        <a:pt x="3848" y="4493"/>
                        <a:pt x="4911" y="4563"/>
                      </a:cubicBezTo>
                      <a:lnTo>
                        <a:pt x="4914" y="4563"/>
                      </a:lnTo>
                      <a:cubicBezTo>
                        <a:pt x="4915" y="4563"/>
                        <a:pt x="4915" y="4563"/>
                        <a:pt x="4916" y="4563"/>
                      </a:cubicBezTo>
                      <a:cubicBezTo>
                        <a:pt x="4971" y="4563"/>
                        <a:pt x="4972" y="4481"/>
                        <a:pt x="4917" y="4478"/>
                      </a:cubicBezTo>
                      <a:cubicBezTo>
                        <a:pt x="3869" y="4410"/>
                        <a:pt x="2649" y="3939"/>
                        <a:pt x="1881" y="3306"/>
                      </a:cubicBezTo>
                      <a:cubicBezTo>
                        <a:pt x="1507" y="2998"/>
                        <a:pt x="1115" y="2486"/>
                        <a:pt x="776" y="1867"/>
                      </a:cubicBezTo>
                      <a:cubicBezTo>
                        <a:pt x="442" y="1253"/>
                        <a:pt x="198" y="603"/>
                        <a:pt x="90" y="36"/>
                      </a:cubicBezTo>
                      <a:cubicBezTo>
                        <a:pt x="86" y="12"/>
                        <a:pt x="68" y="1"/>
                        <a:pt x="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9"/>
                <p:cNvSpPr/>
                <p:nvPr/>
              </p:nvSpPr>
              <p:spPr>
                <a:xfrm>
                  <a:off x="5454454" y="1960731"/>
                  <a:ext cx="74570" cy="82206"/>
                </a:xfrm>
                <a:custGeom>
                  <a:avLst/>
                  <a:gdLst/>
                  <a:ahLst/>
                  <a:cxnLst/>
                  <a:rect l="l" t="t" r="r" b="b"/>
                  <a:pathLst>
                    <a:path w="1748" h="1927" extrusionOk="0">
                      <a:moveTo>
                        <a:pt x="1590" y="1"/>
                      </a:moveTo>
                      <a:cubicBezTo>
                        <a:pt x="1566" y="1"/>
                        <a:pt x="1548" y="20"/>
                        <a:pt x="1547" y="44"/>
                      </a:cubicBezTo>
                      <a:cubicBezTo>
                        <a:pt x="1541" y="629"/>
                        <a:pt x="1594" y="1176"/>
                        <a:pt x="1650" y="1753"/>
                      </a:cubicBezTo>
                      <a:lnTo>
                        <a:pt x="1657" y="1822"/>
                      </a:lnTo>
                      <a:cubicBezTo>
                        <a:pt x="1075" y="1604"/>
                        <a:pt x="542" y="1273"/>
                        <a:pt x="91" y="846"/>
                      </a:cubicBezTo>
                      <a:cubicBezTo>
                        <a:pt x="82" y="838"/>
                        <a:pt x="72" y="834"/>
                        <a:pt x="62" y="834"/>
                      </a:cubicBezTo>
                      <a:cubicBezTo>
                        <a:pt x="28" y="834"/>
                        <a:pt x="1" y="878"/>
                        <a:pt x="33" y="908"/>
                      </a:cubicBezTo>
                      <a:cubicBezTo>
                        <a:pt x="509" y="1358"/>
                        <a:pt x="1074" y="1704"/>
                        <a:pt x="1691" y="1923"/>
                      </a:cubicBezTo>
                      <a:cubicBezTo>
                        <a:pt x="1696" y="1925"/>
                        <a:pt x="1700" y="1926"/>
                        <a:pt x="1706" y="1926"/>
                      </a:cubicBezTo>
                      <a:cubicBezTo>
                        <a:pt x="1715" y="1926"/>
                        <a:pt x="1724" y="1923"/>
                        <a:pt x="1732" y="1917"/>
                      </a:cubicBezTo>
                      <a:cubicBezTo>
                        <a:pt x="1742" y="1908"/>
                        <a:pt x="1748" y="1893"/>
                        <a:pt x="1746" y="1880"/>
                      </a:cubicBezTo>
                      <a:lnTo>
                        <a:pt x="1735" y="1746"/>
                      </a:lnTo>
                      <a:cubicBezTo>
                        <a:pt x="1678" y="1170"/>
                        <a:pt x="1626" y="626"/>
                        <a:pt x="1632" y="44"/>
                      </a:cubicBezTo>
                      <a:cubicBezTo>
                        <a:pt x="1632" y="20"/>
                        <a:pt x="1614" y="2"/>
                        <a:pt x="15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9"/>
                <p:cNvSpPr/>
                <p:nvPr/>
              </p:nvSpPr>
              <p:spPr>
                <a:xfrm>
                  <a:off x="5487729" y="2018322"/>
                  <a:ext cx="91634" cy="68299"/>
                </a:xfrm>
                <a:custGeom>
                  <a:avLst/>
                  <a:gdLst/>
                  <a:ahLst/>
                  <a:cxnLst/>
                  <a:rect l="l" t="t" r="r" b="b"/>
                  <a:pathLst>
                    <a:path w="2148" h="1601" extrusionOk="0">
                      <a:moveTo>
                        <a:pt x="1620" y="0"/>
                      </a:moveTo>
                      <a:cubicBezTo>
                        <a:pt x="1595" y="0"/>
                        <a:pt x="1570" y="20"/>
                        <a:pt x="1578" y="51"/>
                      </a:cubicBezTo>
                      <a:lnTo>
                        <a:pt x="1584" y="82"/>
                      </a:lnTo>
                      <a:cubicBezTo>
                        <a:pt x="1691" y="569"/>
                        <a:pt x="1800" y="1068"/>
                        <a:pt x="2027" y="1515"/>
                      </a:cubicBezTo>
                      <a:lnTo>
                        <a:pt x="2024" y="1515"/>
                      </a:lnTo>
                      <a:cubicBezTo>
                        <a:pt x="1342" y="1515"/>
                        <a:pt x="673" y="1335"/>
                        <a:pt x="85" y="992"/>
                      </a:cubicBezTo>
                      <a:cubicBezTo>
                        <a:pt x="77" y="987"/>
                        <a:pt x="69" y="985"/>
                        <a:pt x="62" y="985"/>
                      </a:cubicBezTo>
                      <a:cubicBezTo>
                        <a:pt x="24" y="985"/>
                        <a:pt x="1" y="1041"/>
                        <a:pt x="42" y="1065"/>
                      </a:cubicBezTo>
                      <a:cubicBezTo>
                        <a:pt x="643" y="1416"/>
                        <a:pt x="1327" y="1600"/>
                        <a:pt x="2022" y="1600"/>
                      </a:cubicBezTo>
                      <a:cubicBezTo>
                        <a:pt x="2048" y="1600"/>
                        <a:pt x="2071" y="1600"/>
                        <a:pt x="2095" y="1599"/>
                      </a:cubicBezTo>
                      <a:cubicBezTo>
                        <a:pt x="2128" y="1599"/>
                        <a:pt x="2148" y="1565"/>
                        <a:pt x="2133" y="1536"/>
                      </a:cubicBezTo>
                      <a:cubicBezTo>
                        <a:pt x="1891" y="1085"/>
                        <a:pt x="1776" y="566"/>
                        <a:pt x="1667" y="65"/>
                      </a:cubicBezTo>
                      <a:lnTo>
                        <a:pt x="1660" y="33"/>
                      </a:lnTo>
                      <a:cubicBezTo>
                        <a:pt x="1655" y="10"/>
                        <a:pt x="1637" y="0"/>
                        <a:pt x="1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9"/>
                <p:cNvSpPr/>
                <p:nvPr/>
              </p:nvSpPr>
              <p:spPr>
                <a:xfrm>
                  <a:off x="5600608" y="2042254"/>
                  <a:ext cx="47011" cy="67573"/>
                </a:xfrm>
                <a:custGeom>
                  <a:avLst/>
                  <a:gdLst/>
                  <a:ahLst/>
                  <a:cxnLst/>
                  <a:rect l="l" t="t" r="r" b="b"/>
                  <a:pathLst>
                    <a:path w="1102" h="1584" extrusionOk="0">
                      <a:moveTo>
                        <a:pt x="64" y="1"/>
                      </a:moveTo>
                      <a:cubicBezTo>
                        <a:pt x="31" y="1"/>
                        <a:pt x="1" y="44"/>
                        <a:pt x="34" y="75"/>
                      </a:cubicBezTo>
                      <a:cubicBezTo>
                        <a:pt x="411" y="497"/>
                        <a:pt x="841" y="974"/>
                        <a:pt x="1014" y="1554"/>
                      </a:cubicBezTo>
                      <a:cubicBezTo>
                        <a:pt x="1018" y="1572"/>
                        <a:pt x="1034" y="1584"/>
                        <a:pt x="1054" y="1584"/>
                      </a:cubicBezTo>
                      <a:cubicBezTo>
                        <a:pt x="1058" y="1584"/>
                        <a:pt x="1063" y="1582"/>
                        <a:pt x="1066" y="1582"/>
                      </a:cubicBezTo>
                      <a:cubicBezTo>
                        <a:pt x="1088" y="1575"/>
                        <a:pt x="1102" y="1551"/>
                        <a:pt x="1094" y="1529"/>
                      </a:cubicBezTo>
                      <a:cubicBezTo>
                        <a:pt x="917" y="932"/>
                        <a:pt x="481" y="447"/>
                        <a:pt x="96" y="20"/>
                      </a:cubicBezTo>
                      <a:cubicBezTo>
                        <a:pt x="87" y="6"/>
                        <a:pt x="75"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9"/>
                <p:cNvSpPr/>
                <p:nvPr/>
              </p:nvSpPr>
              <p:spPr>
                <a:xfrm>
                  <a:off x="5564133" y="2105689"/>
                  <a:ext cx="77812" cy="15997"/>
                </a:xfrm>
                <a:custGeom>
                  <a:avLst/>
                  <a:gdLst/>
                  <a:ahLst/>
                  <a:cxnLst/>
                  <a:rect l="l" t="t" r="r" b="b"/>
                  <a:pathLst>
                    <a:path w="1824" h="375" extrusionOk="0">
                      <a:moveTo>
                        <a:pt x="1762" y="0"/>
                      </a:moveTo>
                      <a:cubicBezTo>
                        <a:pt x="1755" y="0"/>
                        <a:pt x="1747" y="2"/>
                        <a:pt x="1739" y="7"/>
                      </a:cubicBezTo>
                      <a:cubicBezTo>
                        <a:pt x="1579" y="107"/>
                        <a:pt x="1341" y="226"/>
                        <a:pt x="1154" y="256"/>
                      </a:cubicBezTo>
                      <a:cubicBezTo>
                        <a:pt x="1061" y="272"/>
                        <a:pt x="944" y="291"/>
                        <a:pt x="777" y="291"/>
                      </a:cubicBezTo>
                      <a:cubicBezTo>
                        <a:pt x="604" y="291"/>
                        <a:pt x="379" y="271"/>
                        <a:pt x="70" y="206"/>
                      </a:cubicBezTo>
                      <a:cubicBezTo>
                        <a:pt x="66" y="205"/>
                        <a:pt x="63" y="204"/>
                        <a:pt x="60" y="204"/>
                      </a:cubicBezTo>
                      <a:cubicBezTo>
                        <a:pt x="13" y="204"/>
                        <a:pt x="1" y="276"/>
                        <a:pt x="52" y="288"/>
                      </a:cubicBezTo>
                      <a:cubicBezTo>
                        <a:pt x="365" y="355"/>
                        <a:pt x="601" y="374"/>
                        <a:pt x="779" y="374"/>
                      </a:cubicBezTo>
                      <a:cubicBezTo>
                        <a:pt x="910" y="374"/>
                        <a:pt x="1041" y="362"/>
                        <a:pt x="1169" y="340"/>
                      </a:cubicBezTo>
                      <a:cubicBezTo>
                        <a:pt x="1368" y="308"/>
                        <a:pt x="1618" y="185"/>
                        <a:pt x="1784" y="79"/>
                      </a:cubicBezTo>
                      <a:cubicBezTo>
                        <a:pt x="1823" y="54"/>
                        <a:pt x="1799" y="0"/>
                        <a:pt x="17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13" name="Google Shape;2113;p49"/>
            <p:cNvSpPr/>
            <p:nvPr/>
          </p:nvSpPr>
          <p:spPr>
            <a:xfrm>
              <a:off x="5650643" y="457951"/>
              <a:ext cx="46137" cy="46137"/>
            </a:xfrm>
            <a:custGeom>
              <a:avLst/>
              <a:gdLst/>
              <a:ahLst/>
              <a:cxnLst/>
              <a:rect l="l" t="t" r="r" b="b"/>
              <a:pathLst>
                <a:path w="226" h="226" extrusionOk="0">
                  <a:moveTo>
                    <a:pt x="112" y="0"/>
                  </a:moveTo>
                  <a:cubicBezTo>
                    <a:pt x="51" y="0"/>
                    <a:pt x="0" y="51"/>
                    <a:pt x="0" y="113"/>
                  </a:cubicBezTo>
                  <a:cubicBezTo>
                    <a:pt x="0" y="175"/>
                    <a:pt x="51" y="225"/>
                    <a:pt x="112" y="225"/>
                  </a:cubicBezTo>
                  <a:cubicBezTo>
                    <a:pt x="175" y="225"/>
                    <a:pt x="225" y="175"/>
                    <a:pt x="225" y="113"/>
                  </a:cubicBezTo>
                  <a:cubicBezTo>
                    <a:pt x="225" y="51"/>
                    <a:pt x="175" y="0"/>
                    <a:pt x="1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9"/>
            <p:cNvSpPr/>
            <p:nvPr/>
          </p:nvSpPr>
          <p:spPr>
            <a:xfrm>
              <a:off x="2968939" y="454691"/>
              <a:ext cx="52669" cy="52669"/>
            </a:xfrm>
            <a:custGeom>
              <a:avLst/>
              <a:gdLst/>
              <a:ahLst/>
              <a:cxnLst/>
              <a:rect l="l" t="t" r="r" b="b"/>
              <a:pathLst>
                <a:path w="258" h="258" extrusionOk="0">
                  <a:moveTo>
                    <a:pt x="129" y="1"/>
                  </a:moveTo>
                  <a:cubicBezTo>
                    <a:pt x="58" y="1"/>
                    <a:pt x="1" y="59"/>
                    <a:pt x="1" y="129"/>
                  </a:cubicBezTo>
                  <a:cubicBezTo>
                    <a:pt x="1" y="201"/>
                    <a:pt x="58" y="257"/>
                    <a:pt x="129" y="257"/>
                  </a:cubicBezTo>
                  <a:cubicBezTo>
                    <a:pt x="199" y="257"/>
                    <a:pt x="257" y="201"/>
                    <a:pt x="257" y="129"/>
                  </a:cubicBezTo>
                  <a:cubicBezTo>
                    <a:pt x="257" y="59"/>
                    <a:pt x="199" y="1"/>
                    <a:pt x="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9"/>
            <p:cNvSpPr/>
            <p:nvPr/>
          </p:nvSpPr>
          <p:spPr>
            <a:xfrm>
              <a:off x="6022294" y="4226551"/>
              <a:ext cx="46137" cy="39604"/>
            </a:xfrm>
            <a:custGeom>
              <a:avLst/>
              <a:gdLst/>
              <a:ahLst/>
              <a:cxnLst/>
              <a:rect l="l" t="t" r="r" b="b"/>
              <a:pathLst>
                <a:path w="226" h="194" extrusionOk="0">
                  <a:moveTo>
                    <a:pt x="130" y="0"/>
                  </a:moveTo>
                  <a:cubicBezTo>
                    <a:pt x="43" y="0"/>
                    <a:pt x="0" y="105"/>
                    <a:pt x="61" y="166"/>
                  </a:cubicBezTo>
                  <a:cubicBezTo>
                    <a:pt x="81" y="185"/>
                    <a:pt x="105" y="194"/>
                    <a:pt x="129" y="194"/>
                  </a:cubicBezTo>
                  <a:cubicBezTo>
                    <a:pt x="178" y="194"/>
                    <a:pt x="225" y="156"/>
                    <a:pt x="225" y="97"/>
                  </a:cubicBezTo>
                  <a:cubicBezTo>
                    <a:pt x="225" y="44"/>
                    <a:pt x="182" y="0"/>
                    <a:pt x="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9"/>
            <p:cNvSpPr/>
            <p:nvPr/>
          </p:nvSpPr>
          <p:spPr>
            <a:xfrm>
              <a:off x="2574033" y="3488047"/>
              <a:ext cx="69409" cy="59202"/>
            </a:xfrm>
            <a:custGeom>
              <a:avLst/>
              <a:gdLst/>
              <a:ahLst/>
              <a:cxnLst/>
              <a:rect l="l" t="t" r="r" b="b"/>
              <a:pathLst>
                <a:path w="340" h="290" extrusionOk="0">
                  <a:moveTo>
                    <a:pt x="195" y="0"/>
                  </a:moveTo>
                  <a:cubicBezTo>
                    <a:pt x="65" y="0"/>
                    <a:pt x="1" y="155"/>
                    <a:pt x="92" y="246"/>
                  </a:cubicBezTo>
                  <a:cubicBezTo>
                    <a:pt x="121" y="276"/>
                    <a:pt x="158" y="289"/>
                    <a:pt x="194" y="289"/>
                  </a:cubicBezTo>
                  <a:cubicBezTo>
                    <a:pt x="268" y="289"/>
                    <a:pt x="339" y="231"/>
                    <a:pt x="339" y="145"/>
                  </a:cubicBezTo>
                  <a:cubicBezTo>
                    <a:pt x="339" y="64"/>
                    <a:pt x="274" y="0"/>
                    <a:pt x="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9"/>
            <p:cNvSpPr/>
            <p:nvPr/>
          </p:nvSpPr>
          <p:spPr>
            <a:xfrm>
              <a:off x="6477379" y="2548782"/>
              <a:ext cx="46137" cy="45933"/>
            </a:xfrm>
            <a:custGeom>
              <a:avLst/>
              <a:gdLst/>
              <a:ahLst/>
              <a:cxnLst/>
              <a:rect l="l" t="t" r="r" b="b"/>
              <a:pathLst>
                <a:path w="226" h="225" extrusionOk="0">
                  <a:moveTo>
                    <a:pt x="112" y="1"/>
                  </a:moveTo>
                  <a:cubicBezTo>
                    <a:pt x="51" y="1"/>
                    <a:pt x="1" y="50"/>
                    <a:pt x="1" y="113"/>
                  </a:cubicBezTo>
                  <a:cubicBezTo>
                    <a:pt x="1" y="175"/>
                    <a:pt x="51" y="224"/>
                    <a:pt x="112" y="224"/>
                  </a:cubicBezTo>
                  <a:cubicBezTo>
                    <a:pt x="175" y="224"/>
                    <a:pt x="226" y="175"/>
                    <a:pt x="226" y="113"/>
                  </a:cubicBezTo>
                  <a:cubicBezTo>
                    <a:pt x="226" y="50"/>
                    <a:pt x="175" y="1"/>
                    <a:pt x="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ZoneTexte 1">
            <a:extLst>
              <a:ext uri="{FF2B5EF4-FFF2-40B4-BE49-F238E27FC236}">
                <a16:creationId xmlns:a16="http://schemas.microsoft.com/office/drawing/2014/main" id="{1336E758-41B6-C928-C423-E084B0CE7EA5}"/>
              </a:ext>
            </a:extLst>
          </p:cNvPr>
          <p:cNvSpPr txBox="1"/>
          <p:nvPr/>
        </p:nvSpPr>
        <p:spPr>
          <a:xfrm>
            <a:off x="8701548" y="4807974"/>
            <a:ext cx="274434" cy="307777"/>
          </a:xfrm>
          <a:prstGeom prst="rect">
            <a:avLst/>
          </a:prstGeom>
          <a:noFill/>
        </p:spPr>
        <p:txBody>
          <a:bodyPr wrap="none" rtlCol="0">
            <a:spAutoFit/>
          </a:bodyPr>
          <a:lstStyle/>
          <a:p>
            <a:r>
              <a:rPr lang="en-US" dirty="0">
                <a:solidFill>
                  <a:schemeClr val="accent6"/>
                </a:solidFill>
                <a:latin typeface="Libre Baskerville" panose="02000000000000000000" pitchFamily="2" charset="0"/>
              </a:rPr>
              <a:t>7</a:t>
            </a:r>
          </a:p>
        </p:txBody>
      </p:sp>
    </p:spTree>
    <p:extLst>
      <p:ext uri="{BB962C8B-B14F-4D97-AF65-F5344CB8AC3E}">
        <p14:creationId xmlns:p14="http://schemas.microsoft.com/office/powerpoint/2010/main" val="2080307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04"/>
        <p:cNvGrpSpPr/>
        <p:nvPr/>
      </p:nvGrpSpPr>
      <p:grpSpPr>
        <a:xfrm>
          <a:off x="0" y="0"/>
          <a:ext cx="0" cy="0"/>
          <a:chOff x="0" y="0"/>
          <a:chExt cx="0" cy="0"/>
        </a:xfrm>
      </p:grpSpPr>
      <p:sp>
        <p:nvSpPr>
          <p:cNvPr id="2105" name="Google Shape;2105;p45"/>
          <p:cNvSpPr txBox="1">
            <a:spLocks noGrp="1"/>
          </p:cNvSpPr>
          <p:nvPr>
            <p:ph type="title"/>
          </p:nvPr>
        </p:nvSpPr>
        <p:spPr>
          <a:xfrm>
            <a:off x="711050" y="399168"/>
            <a:ext cx="7712100" cy="41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DATA GATHERING</a:t>
            </a:r>
            <a:endParaRPr dirty="0">
              <a:latin typeface="Montserrat"/>
              <a:ea typeface="Montserrat"/>
              <a:cs typeface="Montserrat"/>
              <a:sym typeface="Montserrat"/>
            </a:endParaRPr>
          </a:p>
        </p:txBody>
      </p:sp>
      <p:sp>
        <p:nvSpPr>
          <p:cNvPr id="2106" name="Google Shape;2106;p45"/>
          <p:cNvSpPr txBox="1"/>
          <p:nvPr/>
        </p:nvSpPr>
        <p:spPr>
          <a:xfrm>
            <a:off x="982548" y="2251238"/>
            <a:ext cx="1512844" cy="90516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1"/>
                </a:solidFill>
                <a:highlight>
                  <a:schemeClr val="accent3"/>
                </a:highlight>
                <a:latin typeface="Montserrat ExtraBold"/>
                <a:ea typeface="Montserrat ExtraBold"/>
                <a:cs typeface="Montserrat ExtraBold"/>
                <a:sym typeface="Montserrat ExtraBold"/>
              </a:rPr>
              <a:t>DATA SOURCES</a:t>
            </a:r>
            <a:endParaRPr sz="1800" dirty="0">
              <a:solidFill>
                <a:schemeClr val="dk1"/>
              </a:solidFill>
              <a:highlight>
                <a:schemeClr val="accent3"/>
              </a:highlight>
              <a:latin typeface="Montserrat ExtraBold"/>
              <a:ea typeface="Montserrat ExtraBold"/>
              <a:cs typeface="Montserrat ExtraBold"/>
              <a:sym typeface="Montserrat ExtraBold"/>
            </a:endParaRPr>
          </a:p>
        </p:txBody>
      </p:sp>
      <p:sp>
        <p:nvSpPr>
          <p:cNvPr id="2108" name="Google Shape;2108;p45"/>
          <p:cNvSpPr/>
          <p:nvPr/>
        </p:nvSpPr>
        <p:spPr>
          <a:xfrm>
            <a:off x="2733829" y="1011761"/>
            <a:ext cx="1090500" cy="7359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Montserrat ExtraBold"/>
                <a:ea typeface="Montserrat ExtraBold"/>
                <a:cs typeface="Montserrat ExtraBold"/>
                <a:sym typeface="Montserrat ExtraBold"/>
              </a:rPr>
              <a:t>01</a:t>
            </a:r>
            <a:endParaRPr sz="1800">
              <a:solidFill>
                <a:schemeClr val="dk1"/>
              </a:solidFill>
              <a:latin typeface="Montserrat ExtraBold"/>
              <a:ea typeface="Montserrat ExtraBold"/>
              <a:cs typeface="Montserrat ExtraBold"/>
              <a:sym typeface="Montserrat ExtraBold"/>
            </a:endParaRPr>
          </a:p>
        </p:txBody>
      </p:sp>
      <p:sp>
        <p:nvSpPr>
          <p:cNvPr id="2111" name="Google Shape;2111;p45"/>
          <p:cNvSpPr/>
          <p:nvPr/>
        </p:nvSpPr>
        <p:spPr>
          <a:xfrm>
            <a:off x="3482129" y="1903469"/>
            <a:ext cx="1090500" cy="735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Montserrat ExtraBold"/>
                <a:ea typeface="Montserrat ExtraBold"/>
                <a:cs typeface="Montserrat ExtraBold"/>
                <a:sym typeface="Montserrat ExtraBold"/>
              </a:rPr>
              <a:t>02</a:t>
            </a:r>
            <a:endParaRPr sz="1800">
              <a:solidFill>
                <a:schemeClr val="dk1"/>
              </a:solidFill>
              <a:latin typeface="Montserrat ExtraBold"/>
              <a:ea typeface="Montserrat ExtraBold"/>
              <a:cs typeface="Montserrat ExtraBold"/>
              <a:sym typeface="Montserrat ExtraBold"/>
            </a:endParaRPr>
          </a:p>
        </p:txBody>
      </p:sp>
      <p:sp>
        <p:nvSpPr>
          <p:cNvPr id="2114" name="Google Shape;2114;p45"/>
          <p:cNvSpPr/>
          <p:nvPr/>
        </p:nvSpPr>
        <p:spPr>
          <a:xfrm>
            <a:off x="3482029" y="2795178"/>
            <a:ext cx="1090500" cy="73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Montserrat ExtraBold"/>
                <a:ea typeface="Montserrat ExtraBold"/>
                <a:cs typeface="Montserrat ExtraBold"/>
                <a:sym typeface="Montserrat ExtraBold"/>
              </a:rPr>
              <a:t>03</a:t>
            </a:r>
            <a:endParaRPr sz="1800">
              <a:solidFill>
                <a:schemeClr val="dk1"/>
              </a:solidFill>
              <a:latin typeface="Montserrat ExtraBold"/>
              <a:ea typeface="Montserrat ExtraBold"/>
              <a:cs typeface="Montserrat ExtraBold"/>
              <a:sym typeface="Montserrat ExtraBold"/>
            </a:endParaRPr>
          </a:p>
        </p:txBody>
      </p:sp>
      <p:sp>
        <p:nvSpPr>
          <p:cNvPr id="2117" name="Google Shape;2117;p45"/>
          <p:cNvSpPr/>
          <p:nvPr/>
        </p:nvSpPr>
        <p:spPr>
          <a:xfrm>
            <a:off x="2733779" y="3686886"/>
            <a:ext cx="1090500" cy="735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Montserrat ExtraBold"/>
                <a:ea typeface="Montserrat ExtraBold"/>
                <a:cs typeface="Montserrat ExtraBold"/>
                <a:sym typeface="Montserrat ExtraBold"/>
              </a:rPr>
              <a:t>04</a:t>
            </a:r>
            <a:endParaRPr sz="1800">
              <a:solidFill>
                <a:schemeClr val="dk1"/>
              </a:solidFill>
              <a:latin typeface="Montserrat ExtraBold"/>
              <a:ea typeface="Montserrat ExtraBold"/>
              <a:cs typeface="Montserrat ExtraBold"/>
              <a:sym typeface="Montserrat ExtraBold"/>
            </a:endParaRPr>
          </a:p>
        </p:txBody>
      </p:sp>
      <p:cxnSp>
        <p:nvCxnSpPr>
          <p:cNvPr id="2119" name="Google Shape;2119;p45"/>
          <p:cNvCxnSpPr>
            <a:cxnSpLocks/>
            <a:stCxn id="2106" idx="0"/>
            <a:endCxn id="2108" idx="2"/>
          </p:cNvCxnSpPr>
          <p:nvPr/>
        </p:nvCxnSpPr>
        <p:spPr>
          <a:xfrm rot="5400000" flipH="1" flipV="1">
            <a:off x="1800636" y="1318046"/>
            <a:ext cx="871527" cy="994859"/>
          </a:xfrm>
          <a:prstGeom prst="bentConnector2">
            <a:avLst/>
          </a:prstGeom>
          <a:noFill/>
          <a:ln w="9525" cap="flat" cmpd="sng">
            <a:solidFill>
              <a:schemeClr val="lt2"/>
            </a:solidFill>
            <a:prstDash val="solid"/>
            <a:round/>
            <a:headEnd type="none" w="med" len="med"/>
            <a:tailEnd type="oval" w="med" len="med"/>
          </a:ln>
        </p:spPr>
      </p:cxnSp>
      <p:cxnSp>
        <p:nvCxnSpPr>
          <p:cNvPr id="2120" name="Google Shape;2120;p45"/>
          <p:cNvCxnSpPr>
            <a:cxnSpLocks/>
            <a:stCxn id="2106" idx="3"/>
            <a:endCxn id="2111" idx="2"/>
          </p:cNvCxnSpPr>
          <p:nvPr/>
        </p:nvCxnSpPr>
        <p:spPr>
          <a:xfrm flipV="1">
            <a:off x="2495392" y="2271419"/>
            <a:ext cx="986737" cy="432401"/>
          </a:xfrm>
          <a:prstGeom prst="bentConnector3">
            <a:avLst>
              <a:gd name="adj1" fmla="val 50000"/>
            </a:avLst>
          </a:prstGeom>
          <a:noFill/>
          <a:ln w="9525" cap="flat" cmpd="sng">
            <a:solidFill>
              <a:schemeClr val="lt2"/>
            </a:solidFill>
            <a:prstDash val="solid"/>
            <a:round/>
            <a:headEnd type="none" w="med" len="med"/>
            <a:tailEnd type="oval" w="med" len="med"/>
          </a:ln>
        </p:spPr>
      </p:cxnSp>
      <p:cxnSp>
        <p:nvCxnSpPr>
          <p:cNvPr id="2121" name="Google Shape;2121;p45"/>
          <p:cNvCxnSpPr>
            <a:cxnSpLocks/>
            <a:stCxn id="2106" idx="3"/>
            <a:endCxn id="2114" idx="2"/>
          </p:cNvCxnSpPr>
          <p:nvPr/>
        </p:nvCxnSpPr>
        <p:spPr>
          <a:xfrm>
            <a:off x="2495392" y="2703820"/>
            <a:ext cx="986637" cy="459308"/>
          </a:xfrm>
          <a:prstGeom prst="bentConnector3">
            <a:avLst>
              <a:gd name="adj1" fmla="val 50000"/>
            </a:avLst>
          </a:prstGeom>
          <a:noFill/>
          <a:ln w="9525" cap="flat" cmpd="sng">
            <a:solidFill>
              <a:schemeClr val="lt2"/>
            </a:solidFill>
            <a:prstDash val="solid"/>
            <a:round/>
            <a:headEnd type="none" w="med" len="med"/>
            <a:tailEnd type="oval" w="med" len="med"/>
          </a:ln>
        </p:spPr>
      </p:cxnSp>
      <p:cxnSp>
        <p:nvCxnSpPr>
          <p:cNvPr id="2122" name="Google Shape;2122;p45"/>
          <p:cNvCxnSpPr>
            <a:cxnSpLocks/>
            <a:stCxn id="2106" idx="2"/>
            <a:endCxn id="2117" idx="2"/>
          </p:cNvCxnSpPr>
          <p:nvPr/>
        </p:nvCxnSpPr>
        <p:spPr>
          <a:xfrm rot="16200000" flipH="1">
            <a:off x="1787157" y="3108213"/>
            <a:ext cx="898435" cy="994809"/>
          </a:xfrm>
          <a:prstGeom prst="bentConnector2">
            <a:avLst/>
          </a:prstGeom>
          <a:noFill/>
          <a:ln w="9525" cap="flat" cmpd="sng">
            <a:solidFill>
              <a:schemeClr val="lt2"/>
            </a:solidFill>
            <a:prstDash val="solid"/>
            <a:round/>
            <a:headEnd type="none" w="med" len="med"/>
            <a:tailEnd type="oval" w="med" len="med"/>
          </a:ln>
        </p:spPr>
      </p:cxnSp>
      <p:grpSp>
        <p:nvGrpSpPr>
          <p:cNvPr id="16" name="Google Shape;1513;p30">
            <a:extLst>
              <a:ext uri="{FF2B5EF4-FFF2-40B4-BE49-F238E27FC236}">
                <a16:creationId xmlns:a16="http://schemas.microsoft.com/office/drawing/2014/main" id="{B5DF4E33-60E2-AB62-368A-C7B70A58C22E}"/>
              </a:ext>
            </a:extLst>
          </p:cNvPr>
          <p:cNvGrpSpPr/>
          <p:nvPr/>
        </p:nvGrpSpPr>
        <p:grpSpPr>
          <a:xfrm>
            <a:off x="4027280" y="917174"/>
            <a:ext cx="2255533" cy="811726"/>
            <a:chOff x="1829601" y="2389025"/>
            <a:chExt cx="2098208" cy="969600"/>
          </a:xfrm>
        </p:grpSpPr>
        <p:sp>
          <p:nvSpPr>
            <p:cNvPr id="17" name="Google Shape;1514;p30">
              <a:extLst>
                <a:ext uri="{FF2B5EF4-FFF2-40B4-BE49-F238E27FC236}">
                  <a16:creationId xmlns:a16="http://schemas.microsoft.com/office/drawing/2014/main" id="{DEDA48F0-D88F-763C-14BB-A47ED14774AE}"/>
                </a:ext>
              </a:extLst>
            </p:cNvPr>
            <p:cNvSpPr txBox="1"/>
            <p:nvPr/>
          </p:nvSpPr>
          <p:spPr>
            <a:xfrm>
              <a:off x="1829609" y="2389025"/>
              <a:ext cx="20982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dk1"/>
                  </a:solidFill>
                  <a:latin typeface="Montserrat ExtraBold"/>
                  <a:ea typeface="Montserrat ExtraBold"/>
                  <a:cs typeface="Montserrat ExtraBold"/>
                  <a:sym typeface="Montserrat ExtraBold"/>
                </a:rPr>
                <a:t>FLAT FILES</a:t>
              </a:r>
              <a:endParaRPr sz="1800" dirty="0">
                <a:solidFill>
                  <a:schemeClr val="dk1"/>
                </a:solidFill>
                <a:latin typeface="Montserrat ExtraBold"/>
                <a:ea typeface="Montserrat ExtraBold"/>
                <a:cs typeface="Montserrat ExtraBold"/>
                <a:sym typeface="Montserrat ExtraBold"/>
              </a:endParaRPr>
            </a:p>
          </p:txBody>
        </p:sp>
        <p:sp>
          <p:nvSpPr>
            <p:cNvPr id="18" name="Google Shape;1515;p30">
              <a:extLst>
                <a:ext uri="{FF2B5EF4-FFF2-40B4-BE49-F238E27FC236}">
                  <a16:creationId xmlns:a16="http://schemas.microsoft.com/office/drawing/2014/main" id="{990C6707-0754-B78C-FD61-3D79C499853F}"/>
                </a:ext>
              </a:extLst>
            </p:cNvPr>
            <p:cNvSpPr txBox="1"/>
            <p:nvPr/>
          </p:nvSpPr>
          <p:spPr>
            <a:xfrm>
              <a:off x="1829601" y="2873825"/>
              <a:ext cx="20982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dirty="0">
                  <a:solidFill>
                    <a:schemeClr val="dk1"/>
                  </a:solidFill>
                  <a:latin typeface="Montserrat" pitchFamily="2" charset="77"/>
                  <a:ea typeface="Libre Baskerville"/>
                  <a:cs typeface="Libre Baskerville"/>
                  <a:sym typeface="Libre Baskerville"/>
                </a:rPr>
                <a:t>INSEE </a:t>
              </a:r>
              <a:r>
                <a:rPr lang="fr-FR" dirty="0" err="1">
                  <a:solidFill>
                    <a:schemeClr val="dk1"/>
                  </a:solidFill>
                  <a:latin typeface="Montserrat" pitchFamily="2" charset="77"/>
                  <a:ea typeface="Libre Baskerville"/>
                  <a:cs typeface="Libre Baskerville"/>
                  <a:sym typeface="Libre Baskerville"/>
                </a:rPr>
                <a:t>datasets</a:t>
              </a:r>
              <a:r>
                <a:rPr lang="fr-FR" dirty="0">
                  <a:solidFill>
                    <a:schemeClr val="dk1"/>
                  </a:solidFill>
                  <a:latin typeface="Montserrat" pitchFamily="2" charset="77"/>
                  <a:ea typeface="Libre Baskerville"/>
                  <a:cs typeface="Libre Baskerville"/>
                  <a:sym typeface="Libre Baskerville"/>
                </a:rPr>
                <a:t> and </a:t>
              </a:r>
              <a:r>
                <a:rPr lang="fr-FR" dirty="0" err="1">
                  <a:solidFill>
                    <a:schemeClr val="dk1"/>
                  </a:solidFill>
                  <a:latin typeface="Montserrat" pitchFamily="2" charset="77"/>
                  <a:ea typeface="Libre Baskerville"/>
                  <a:cs typeface="Libre Baskerville"/>
                  <a:sym typeface="Libre Baskerville"/>
                </a:rPr>
                <a:t>data.gouv.fr</a:t>
              </a:r>
              <a:r>
                <a:rPr lang="fr-FR" dirty="0">
                  <a:solidFill>
                    <a:schemeClr val="dk1"/>
                  </a:solidFill>
                  <a:latin typeface="Montserrat" pitchFamily="2" charset="77"/>
                  <a:ea typeface="Libre Baskerville"/>
                  <a:cs typeface="Libre Baskerville"/>
                  <a:sym typeface="Libre Baskerville"/>
                </a:rPr>
                <a:t> platform</a:t>
              </a:r>
              <a:endParaRPr dirty="0">
                <a:solidFill>
                  <a:schemeClr val="dk1"/>
                </a:solidFill>
                <a:latin typeface="Montserrat" pitchFamily="2" charset="77"/>
                <a:ea typeface="Libre Baskerville"/>
                <a:cs typeface="Libre Baskerville"/>
                <a:sym typeface="Libre Baskerville"/>
              </a:endParaRPr>
            </a:p>
          </p:txBody>
        </p:sp>
      </p:grpSp>
      <p:grpSp>
        <p:nvGrpSpPr>
          <p:cNvPr id="19" name="Google Shape;1513;p30">
            <a:extLst>
              <a:ext uri="{FF2B5EF4-FFF2-40B4-BE49-F238E27FC236}">
                <a16:creationId xmlns:a16="http://schemas.microsoft.com/office/drawing/2014/main" id="{DA1383D0-C759-14C9-0B63-CC8833759041}"/>
              </a:ext>
            </a:extLst>
          </p:cNvPr>
          <p:cNvGrpSpPr/>
          <p:nvPr/>
        </p:nvGrpSpPr>
        <p:grpSpPr>
          <a:xfrm>
            <a:off x="4697356" y="1856176"/>
            <a:ext cx="2455612" cy="811726"/>
            <a:chOff x="1829602" y="2389025"/>
            <a:chExt cx="2284331" cy="969600"/>
          </a:xfrm>
        </p:grpSpPr>
        <p:sp>
          <p:nvSpPr>
            <p:cNvPr id="20" name="Google Shape;1514;p30">
              <a:extLst>
                <a:ext uri="{FF2B5EF4-FFF2-40B4-BE49-F238E27FC236}">
                  <a16:creationId xmlns:a16="http://schemas.microsoft.com/office/drawing/2014/main" id="{621E9979-4BAF-60A0-F7BC-8C1E02C93725}"/>
                </a:ext>
              </a:extLst>
            </p:cNvPr>
            <p:cNvSpPr txBox="1"/>
            <p:nvPr/>
          </p:nvSpPr>
          <p:spPr>
            <a:xfrm>
              <a:off x="1829609" y="2389025"/>
              <a:ext cx="20982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dk1"/>
                  </a:solidFill>
                  <a:latin typeface="Montserrat ExtraBold"/>
                  <a:ea typeface="Montserrat ExtraBold"/>
                  <a:cs typeface="Montserrat ExtraBold"/>
                  <a:sym typeface="Montserrat ExtraBold"/>
                </a:rPr>
                <a:t>API</a:t>
              </a:r>
              <a:endParaRPr sz="1800" dirty="0">
                <a:solidFill>
                  <a:schemeClr val="dk1"/>
                </a:solidFill>
                <a:latin typeface="Montserrat ExtraBold"/>
                <a:ea typeface="Montserrat ExtraBold"/>
                <a:cs typeface="Montserrat ExtraBold"/>
                <a:sym typeface="Montserrat ExtraBold"/>
              </a:endParaRPr>
            </a:p>
          </p:txBody>
        </p:sp>
        <p:sp>
          <p:nvSpPr>
            <p:cNvPr id="21" name="Google Shape;1515;p30">
              <a:extLst>
                <a:ext uri="{FF2B5EF4-FFF2-40B4-BE49-F238E27FC236}">
                  <a16:creationId xmlns:a16="http://schemas.microsoft.com/office/drawing/2014/main" id="{FDFC81CB-16D2-9E8E-9325-B4033B21194D}"/>
                </a:ext>
              </a:extLst>
            </p:cNvPr>
            <p:cNvSpPr txBox="1"/>
            <p:nvPr/>
          </p:nvSpPr>
          <p:spPr>
            <a:xfrm>
              <a:off x="1829602" y="2873825"/>
              <a:ext cx="2284331"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dirty="0">
                  <a:solidFill>
                    <a:schemeClr val="dk1"/>
                  </a:solidFill>
                  <a:latin typeface="Montserrat" pitchFamily="2" charset="77"/>
                  <a:ea typeface="Libre Baskerville"/>
                  <a:cs typeface="Libre Baskerville"/>
                  <a:sym typeface="Libre Baskerville"/>
                </a:rPr>
                <a:t>United Nations </a:t>
              </a:r>
              <a:r>
                <a:rPr lang="fr-FR" dirty="0" err="1">
                  <a:solidFill>
                    <a:schemeClr val="dk1"/>
                  </a:solidFill>
                  <a:latin typeface="Montserrat" pitchFamily="2" charset="77"/>
                  <a:ea typeface="Libre Baskerville"/>
                  <a:cs typeface="Libre Baskerville"/>
                  <a:sym typeface="Libre Baskerville"/>
                </a:rPr>
                <a:t>Statistics</a:t>
              </a:r>
              <a:r>
                <a:rPr lang="fr-FR" dirty="0">
                  <a:solidFill>
                    <a:schemeClr val="dk1"/>
                  </a:solidFill>
                  <a:latin typeface="Montserrat" pitchFamily="2" charset="77"/>
                  <a:ea typeface="Libre Baskerville"/>
                  <a:cs typeface="Libre Baskerville"/>
                  <a:sym typeface="Libre Baskerville"/>
                </a:rPr>
                <a:t> Division SDG API</a:t>
              </a:r>
              <a:endParaRPr dirty="0">
                <a:solidFill>
                  <a:schemeClr val="dk1"/>
                </a:solidFill>
                <a:latin typeface="Montserrat" pitchFamily="2" charset="77"/>
                <a:ea typeface="Libre Baskerville"/>
                <a:cs typeface="Libre Baskerville"/>
                <a:sym typeface="Libre Baskerville"/>
              </a:endParaRPr>
            </a:p>
          </p:txBody>
        </p:sp>
      </p:grpSp>
      <p:grpSp>
        <p:nvGrpSpPr>
          <p:cNvPr id="22" name="Google Shape;1513;p30">
            <a:extLst>
              <a:ext uri="{FF2B5EF4-FFF2-40B4-BE49-F238E27FC236}">
                <a16:creationId xmlns:a16="http://schemas.microsoft.com/office/drawing/2014/main" id="{C85E1807-159D-3B03-CE30-AE4B4425648C}"/>
              </a:ext>
            </a:extLst>
          </p:cNvPr>
          <p:cNvGrpSpPr/>
          <p:nvPr/>
        </p:nvGrpSpPr>
        <p:grpSpPr>
          <a:xfrm>
            <a:off x="4758828" y="2750536"/>
            <a:ext cx="3242171" cy="811726"/>
            <a:chOff x="1829601" y="2389025"/>
            <a:chExt cx="3016027" cy="969600"/>
          </a:xfrm>
        </p:grpSpPr>
        <p:sp>
          <p:nvSpPr>
            <p:cNvPr id="23" name="Google Shape;1514;p30">
              <a:extLst>
                <a:ext uri="{FF2B5EF4-FFF2-40B4-BE49-F238E27FC236}">
                  <a16:creationId xmlns:a16="http://schemas.microsoft.com/office/drawing/2014/main" id="{F693E155-AB40-AA03-2FAC-68E9878D299E}"/>
                </a:ext>
              </a:extLst>
            </p:cNvPr>
            <p:cNvSpPr txBox="1"/>
            <p:nvPr/>
          </p:nvSpPr>
          <p:spPr>
            <a:xfrm>
              <a:off x="1829609" y="2389025"/>
              <a:ext cx="20982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dk1"/>
                  </a:solidFill>
                  <a:latin typeface="Montserrat ExtraBold"/>
                  <a:ea typeface="Montserrat ExtraBold"/>
                  <a:cs typeface="Montserrat ExtraBold"/>
                  <a:sym typeface="Montserrat ExtraBold"/>
                </a:rPr>
                <a:t>WEBSCRAP</a:t>
              </a:r>
              <a:endParaRPr sz="1800" dirty="0">
                <a:solidFill>
                  <a:schemeClr val="dk1"/>
                </a:solidFill>
                <a:latin typeface="Montserrat ExtraBold"/>
                <a:ea typeface="Montserrat ExtraBold"/>
                <a:cs typeface="Montserrat ExtraBold"/>
                <a:sym typeface="Montserrat ExtraBold"/>
              </a:endParaRPr>
            </a:p>
          </p:txBody>
        </p:sp>
        <p:sp>
          <p:nvSpPr>
            <p:cNvPr id="24" name="Google Shape;1515;p30">
              <a:extLst>
                <a:ext uri="{FF2B5EF4-FFF2-40B4-BE49-F238E27FC236}">
                  <a16:creationId xmlns:a16="http://schemas.microsoft.com/office/drawing/2014/main" id="{820DD225-4ABC-8BAA-5E8F-61CD30779F0D}"/>
                </a:ext>
              </a:extLst>
            </p:cNvPr>
            <p:cNvSpPr txBox="1"/>
            <p:nvPr/>
          </p:nvSpPr>
          <p:spPr>
            <a:xfrm>
              <a:off x="1829601" y="2873825"/>
              <a:ext cx="3016027"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dirty="0" err="1">
                  <a:solidFill>
                    <a:schemeClr val="dk1"/>
                  </a:solidFill>
                  <a:latin typeface="Montserrat" pitchFamily="2" charset="77"/>
                  <a:ea typeface="Libre Baskerville"/>
                  <a:cs typeface="Libre Baskerville"/>
                  <a:sym typeface="Libre Baskerville"/>
                </a:rPr>
                <a:t>Wikipedia</a:t>
              </a:r>
              <a:r>
                <a:rPr lang="fr-FR" dirty="0">
                  <a:solidFill>
                    <a:schemeClr val="dk1"/>
                  </a:solidFill>
                  <a:latin typeface="Montserrat" pitchFamily="2" charset="77"/>
                  <a:ea typeface="Libre Baskerville"/>
                  <a:cs typeface="Libre Baskerville"/>
                  <a:sym typeface="Libre Baskerville"/>
                </a:rPr>
                <a:t> page on professions and </a:t>
              </a:r>
              <a:r>
                <a:rPr lang="fr-FR" dirty="0" err="1">
                  <a:solidFill>
                    <a:schemeClr val="dk1"/>
                  </a:solidFill>
                  <a:latin typeface="Montserrat" pitchFamily="2" charset="77"/>
                  <a:ea typeface="Libre Baskerville"/>
                  <a:cs typeface="Libre Baskerville"/>
                  <a:sym typeface="Libre Baskerville"/>
                </a:rPr>
                <a:t>socio-professional</a:t>
              </a:r>
              <a:r>
                <a:rPr lang="fr-FR" dirty="0">
                  <a:solidFill>
                    <a:schemeClr val="dk1"/>
                  </a:solidFill>
                  <a:latin typeface="Montserrat" pitchFamily="2" charset="77"/>
                  <a:ea typeface="Libre Baskerville"/>
                  <a:cs typeface="Libre Baskerville"/>
                  <a:sym typeface="Libre Baskerville"/>
                </a:rPr>
                <a:t> </a:t>
              </a:r>
              <a:r>
                <a:rPr lang="fr-FR" dirty="0" err="1">
                  <a:solidFill>
                    <a:schemeClr val="dk1"/>
                  </a:solidFill>
                  <a:latin typeface="Montserrat" pitchFamily="2" charset="77"/>
                  <a:ea typeface="Libre Baskerville"/>
                  <a:cs typeface="Libre Baskerville"/>
                  <a:sym typeface="Libre Baskerville"/>
                </a:rPr>
                <a:t>categories</a:t>
              </a:r>
              <a:endParaRPr dirty="0">
                <a:solidFill>
                  <a:schemeClr val="dk1"/>
                </a:solidFill>
                <a:latin typeface="Montserrat" pitchFamily="2" charset="77"/>
                <a:ea typeface="Libre Baskerville"/>
                <a:cs typeface="Libre Baskerville"/>
                <a:sym typeface="Libre Baskerville"/>
              </a:endParaRPr>
            </a:p>
          </p:txBody>
        </p:sp>
      </p:grpSp>
      <p:grpSp>
        <p:nvGrpSpPr>
          <p:cNvPr id="25" name="Google Shape;1513;p30">
            <a:extLst>
              <a:ext uri="{FF2B5EF4-FFF2-40B4-BE49-F238E27FC236}">
                <a16:creationId xmlns:a16="http://schemas.microsoft.com/office/drawing/2014/main" id="{582BA681-97FB-3EC4-E17F-807BFA58AECC}"/>
              </a:ext>
            </a:extLst>
          </p:cNvPr>
          <p:cNvGrpSpPr/>
          <p:nvPr/>
        </p:nvGrpSpPr>
        <p:grpSpPr>
          <a:xfrm>
            <a:off x="3946396" y="3622067"/>
            <a:ext cx="2749371" cy="811726"/>
            <a:chOff x="1829601" y="2389025"/>
            <a:chExt cx="2557600" cy="969600"/>
          </a:xfrm>
        </p:grpSpPr>
        <p:sp>
          <p:nvSpPr>
            <p:cNvPr id="26" name="Google Shape;1514;p30">
              <a:extLst>
                <a:ext uri="{FF2B5EF4-FFF2-40B4-BE49-F238E27FC236}">
                  <a16:creationId xmlns:a16="http://schemas.microsoft.com/office/drawing/2014/main" id="{C8CBE41C-1E05-8516-25B3-B6F49E434E55}"/>
                </a:ext>
              </a:extLst>
            </p:cNvPr>
            <p:cNvSpPr txBox="1"/>
            <p:nvPr/>
          </p:nvSpPr>
          <p:spPr>
            <a:xfrm>
              <a:off x="1829609" y="2389025"/>
              <a:ext cx="20982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dk1"/>
                  </a:solidFill>
                  <a:latin typeface="Montserrat ExtraBold"/>
                  <a:ea typeface="Montserrat ExtraBold"/>
                  <a:cs typeface="Montserrat ExtraBold"/>
                  <a:sym typeface="Montserrat ExtraBold"/>
                </a:rPr>
                <a:t>BIG QUERY</a:t>
              </a:r>
              <a:endParaRPr sz="1800" dirty="0">
                <a:solidFill>
                  <a:schemeClr val="dk1"/>
                </a:solidFill>
                <a:latin typeface="Montserrat ExtraBold"/>
                <a:ea typeface="Montserrat ExtraBold"/>
                <a:cs typeface="Montserrat ExtraBold"/>
                <a:sym typeface="Montserrat ExtraBold"/>
              </a:endParaRPr>
            </a:p>
          </p:txBody>
        </p:sp>
        <p:sp>
          <p:nvSpPr>
            <p:cNvPr id="27" name="Google Shape;1515;p30">
              <a:extLst>
                <a:ext uri="{FF2B5EF4-FFF2-40B4-BE49-F238E27FC236}">
                  <a16:creationId xmlns:a16="http://schemas.microsoft.com/office/drawing/2014/main" id="{811573AF-6896-E96A-0B81-FC837C76319B}"/>
                </a:ext>
              </a:extLst>
            </p:cNvPr>
            <p:cNvSpPr txBox="1"/>
            <p:nvPr/>
          </p:nvSpPr>
          <p:spPr>
            <a:xfrm>
              <a:off x="1829601" y="2873825"/>
              <a:ext cx="25576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dirty="0" err="1">
                  <a:solidFill>
                    <a:schemeClr val="dk1"/>
                  </a:solidFill>
                  <a:latin typeface="Montserrat" pitchFamily="2" charset="77"/>
                  <a:ea typeface="Libre Baskerville"/>
                  <a:cs typeface="Libre Baskerville"/>
                  <a:sym typeface="Libre Baskerville"/>
                </a:rPr>
                <a:t>Cleaned</a:t>
              </a:r>
              <a:r>
                <a:rPr lang="fr-FR" dirty="0">
                  <a:solidFill>
                    <a:schemeClr val="dk1"/>
                  </a:solidFill>
                  <a:latin typeface="Montserrat" pitchFamily="2" charset="77"/>
                  <a:ea typeface="Libre Baskerville"/>
                  <a:cs typeface="Libre Baskerville"/>
                  <a:sym typeface="Libre Baskerville"/>
                </a:rPr>
                <a:t> CSV files </a:t>
              </a:r>
              <a:r>
                <a:rPr lang="fr-FR" dirty="0" err="1">
                  <a:solidFill>
                    <a:schemeClr val="dk1"/>
                  </a:solidFill>
                  <a:latin typeface="Montserrat" pitchFamily="2" charset="77"/>
                  <a:ea typeface="Libre Baskerville"/>
                  <a:cs typeface="Libre Baskerville"/>
                  <a:sym typeface="Libre Baskerville"/>
                </a:rPr>
                <a:t>uploaded</a:t>
              </a:r>
              <a:r>
                <a:rPr lang="fr-FR" dirty="0">
                  <a:solidFill>
                    <a:schemeClr val="dk1"/>
                  </a:solidFill>
                  <a:latin typeface="Montserrat" pitchFamily="2" charset="77"/>
                  <a:ea typeface="Libre Baskerville"/>
                  <a:cs typeface="Libre Baskerville"/>
                  <a:sym typeface="Libre Baskerville"/>
                </a:rPr>
                <a:t> for </a:t>
              </a:r>
              <a:r>
                <a:rPr lang="fr-FR" dirty="0" err="1">
                  <a:solidFill>
                    <a:schemeClr val="dk1"/>
                  </a:solidFill>
                  <a:latin typeface="Montserrat" pitchFamily="2" charset="77"/>
                  <a:ea typeface="Libre Baskerville"/>
                  <a:cs typeface="Libre Baskerville"/>
                  <a:sym typeface="Libre Baskerville"/>
                </a:rPr>
                <a:t>query</a:t>
              </a:r>
              <a:r>
                <a:rPr lang="fr-FR" dirty="0">
                  <a:solidFill>
                    <a:schemeClr val="dk1"/>
                  </a:solidFill>
                  <a:latin typeface="Montserrat" pitchFamily="2" charset="77"/>
                  <a:ea typeface="Libre Baskerville"/>
                  <a:cs typeface="Libre Baskerville"/>
                  <a:sym typeface="Libre Baskerville"/>
                </a:rPr>
                <a:t> </a:t>
              </a:r>
              <a:r>
                <a:rPr lang="fr-FR" dirty="0" err="1">
                  <a:solidFill>
                    <a:schemeClr val="dk1"/>
                  </a:solidFill>
                  <a:latin typeface="Montserrat" pitchFamily="2" charset="77"/>
                  <a:ea typeface="Libre Baskerville"/>
                  <a:cs typeface="Libre Baskerville"/>
                  <a:sym typeface="Libre Baskerville"/>
                </a:rPr>
                <a:t>execution</a:t>
              </a:r>
              <a:endParaRPr dirty="0">
                <a:solidFill>
                  <a:schemeClr val="dk1"/>
                </a:solidFill>
                <a:latin typeface="Montserrat" pitchFamily="2" charset="77"/>
                <a:ea typeface="Libre Baskerville"/>
                <a:cs typeface="Libre Baskerville"/>
                <a:sym typeface="Libre Baskerville"/>
              </a:endParaRPr>
            </a:p>
          </p:txBody>
        </p:sp>
      </p:grpSp>
      <p:sp>
        <p:nvSpPr>
          <p:cNvPr id="28" name="ZoneTexte 27">
            <a:extLst>
              <a:ext uri="{FF2B5EF4-FFF2-40B4-BE49-F238E27FC236}">
                <a16:creationId xmlns:a16="http://schemas.microsoft.com/office/drawing/2014/main" id="{407F9C84-CE45-8ACC-9F4A-5E048897F42E}"/>
              </a:ext>
            </a:extLst>
          </p:cNvPr>
          <p:cNvSpPr txBox="1"/>
          <p:nvPr/>
        </p:nvSpPr>
        <p:spPr>
          <a:xfrm>
            <a:off x="8701548" y="4807974"/>
            <a:ext cx="293670" cy="307777"/>
          </a:xfrm>
          <a:prstGeom prst="rect">
            <a:avLst/>
          </a:prstGeom>
          <a:noFill/>
        </p:spPr>
        <p:txBody>
          <a:bodyPr wrap="none" rtlCol="0">
            <a:spAutoFit/>
          </a:bodyPr>
          <a:lstStyle/>
          <a:p>
            <a:r>
              <a:rPr lang="en-US" dirty="0">
                <a:solidFill>
                  <a:schemeClr val="accent6"/>
                </a:solidFill>
                <a:latin typeface="Libre Baskerville" panose="02000000000000000000" pitchFamily="2" charset="0"/>
              </a:rPr>
              <a:t>8</a:t>
            </a:r>
          </a:p>
        </p:txBody>
      </p:sp>
    </p:spTree>
    <p:extLst>
      <p:ext uri="{BB962C8B-B14F-4D97-AF65-F5344CB8AC3E}">
        <p14:creationId xmlns:p14="http://schemas.microsoft.com/office/powerpoint/2010/main" val="4194018169"/>
      </p:ext>
    </p:extLst>
  </p:cSld>
  <p:clrMapOvr>
    <a:masterClrMapping/>
  </p:clrMapOvr>
</p:sld>
</file>

<file path=ppt/theme/theme1.xml><?xml version="1.0" encoding="utf-8"?>
<a:theme xmlns:a="http://schemas.openxmlformats.org/drawingml/2006/main" name="Gender Equality Newsletter Infographics by Slidesgo">
  <a:themeElements>
    <a:clrScheme name="Simple Light">
      <a:dk1>
        <a:srgbClr val="000000"/>
      </a:dk1>
      <a:lt1>
        <a:srgbClr val="B8350E"/>
      </a:lt1>
      <a:dk2>
        <a:srgbClr val="5344BB"/>
      </a:dk2>
      <a:lt2>
        <a:srgbClr val="A48EFD"/>
      </a:lt2>
      <a:accent1>
        <a:srgbClr val="EE378A"/>
      </a:accent1>
      <a:accent2>
        <a:srgbClr val="FF9178"/>
      </a:accent2>
      <a:accent3>
        <a:srgbClr val="FDD3D9"/>
      </a:accent3>
      <a:accent4>
        <a:srgbClr val="C0A091"/>
      </a:accent4>
      <a:accent5>
        <a:srgbClr val="FFEAD3"/>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1655</TotalTime>
  <Words>1774</Words>
  <Application>Microsoft Macintosh PowerPoint</Application>
  <PresentationFormat>Affichage à l'écran (16:9)</PresentationFormat>
  <Paragraphs>339</Paragraphs>
  <Slides>46</Slides>
  <Notes>46</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46</vt:i4>
      </vt:variant>
    </vt:vector>
  </HeadingPairs>
  <TitlesOfParts>
    <vt:vector size="56" baseType="lpstr">
      <vt:lpstr>Montserrat</vt:lpstr>
      <vt:lpstr>Aptos</vt:lpstr>
      <vt:lpstr>Montserrat ExtraBold</vt:lpstr>
      <vt:lpstr>Arial</vt:lpstr>
      <vt:lpstr>Roboto Condensed Light</vt:lpstr>
      <vt:lpstr>Libre Baskerville</vt:lpstr>
      <vt:lpstr>Anaheim</vt:lpstr>
      <vt:lpstr>Bebas Neue</vt:lpstr>
      <vt:lpstr>Roboto</vt:lpstr>
      <vt:lpstr>Gender Equality Newsletter Infographics by Slidesgo</vt:lpstr>
      <vt:lpstr>Understanding Socio-Economic Dynamics in France </vt:lpstr>
      <vt:lpstr>01</vt:lpstr>
      <vt:lpstr>INTRODUCTION</vt:lpstr>
      <vt:lpstr>INTRODUCTION</vt:lpstr>
      <vt:lpstr>Goals  &amp; Project Planning</vt:lpstr>
      <vt:lpstr>To illuminate socio-economic dynamics in France and advocate for a more inclusive future…</vt:lpstr>
      <vt:lpstr>TRELLO FOR PROJECT PLANNING</vt:lpstr>
      <vt:lpstr>DATA GATHERING</vt:lpstr>
      <vt:lpstr>DATA GATHERING</vt:lpstr>
      <vt:lpstr>DATA GATHERING</vt:lpstr>
      <vt:lpstr>DATA GATHERING : FLAT FILES</vt:lpstr>
      <vt:lpstr>DATA GATHERING : FLAT FILES</vt:lpstr>
      <vt:lpstr>DATA GATHERING : API</vt:lpstr>
      <vt:lpstr>DATA GATHERING : WEBSCRAPING</vt:lpstr>
      <vt:lpstr>DATA PREPARATION</vt:lpstr>
      <vt:lpstr>DATA CLEANING &amp; WRANGLING</vt:lpstr>
      <vt:lpstr>AFTER CLEANING</vt:lpstr>
      <vt:lpstr>AFTER CLEANING</vt:lpstr>
      <vt:lpstr>ERD</vt:lpstr>
      <vt:lpstr>SQL QUERIES* used for … </vt:lpstr>
      <vt:lpstr>DATA EXPLORING</vt:lpstr>
      <vt:lpstr>POPULATION INFOGRAPHICS BY GENDER</vt:lpstr>
      <vt:lpstr>GENDER REPRESENTATION BY JOB CATEGORY</vt:lpstr>
      <vt:lpstr>Présentation PowerPoint</vt:lpstr>
      <vt:lpstr>GENDER REPRESENTATION BY JOB CATEGORY</vt:lpstr>
      <vt:lpstr>GENDER REPRESENTATION IN SENIOR MANAGERIAL POSITION</vt:lpstr>
      <vt:lpstr>WOMAN REPRESENTATION BY JOB CATEGORY</vt:lpstr>
      <vt:lpstr>GENDER PAY GAP BY JOB CATEGORY</vt:lpstr>
      <vt:lpstr>Présentation PowerPoint</vt:lpstr>
      <vt:lpstr>Présentation PowerPoint</vt:lpstr>
      <vt:lpstr>Regions most populated have a higher salary, but also a higher gender pay gap </vt:lpstr>
      <vt:lpstr>Regions most populated have a higher salary, but also a higher gender pay gap </vt:lpstr>
      <vt:lpstr>The pay gap is negative all over France</vt:lpstr>
      <vt:lpstr>DATA DISPLAYING</vt:lpstr>
      <vt:lpstr>SWAGGER</vt:lpstr>
      <vt:lpstr>/population_salary</vt:lpstr>
      <vt:lpstr>/population_salary/&lt;code_department&gt;</vt:lpstr>
      <vt:lpstr>MACHINE LEARNING</vt:lpstr>
      <vt:lpstr>Correlation Matrix</vt:lpstr>
      <vt:lpstr>FEATURE ENGEENIRING</vt:lpstr>
      <vt:lpstr>Présentation PowerPoint</vt:lpstr>
      <vt:lpstr>EVALUATION METRICS</vt:lpstr>
      <vt:lpstr>EVALUATION METRICS</vt:lpstr>
      <vt:lpstr>EVALUATION METRICS</vt:lpstr>
      <vt:lpstr>CHALLENGES | NEXT STEPS</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GENDER EQUALITY NEWSLETTER</dc:title>
  <cp:lastModifiedBy>Stéphanie Pragassam</cp:lastModifiedBy>
  <cp:revision>45</cp:revision>
  <dcterms:modified xsi:type="dcterms:W3CDTF">2024-04-26T12:54:38Z</dcterms:modified>
</cp:coreProperties>
</file>